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6EF523-4549-8F30-F99E-7C594F4D425B}" v="36" dt="2025-03-08T07:11:00.0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1A492B-BB0D-42D0-9A08-11B15E9CD23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E8930B7-40B1-4E50-95CE-AB14A9E5D1E5}">
      <dgm:prSet/>
      <dgm:spPr/>
      <dgm:t>
        <a:bodyPr/>
        <a:lstStyle/>
        <a:p>
          <a:pPr rtl="0"/>
          <a:r>
            <a:rPr lang="en-US" dirty="0">
              <a:latin typeface="Calibri"/>
            </a:rPr>
            <a:t> </a:t>
          </a:r>
          <a:r>
            <a:rPr lang="en-US" dirty="0"/>
            <a:t>What is classification?</a:t>
          </a:r>
        </a:p>
      </dgm:t>
    </dgm:pt>
    <dgm:pt modelId="{024ADE32-CAAC-4C2D-855F-E01024A7E417}" type="parTrans" cxnId="{82B065DD-4A12-4D87-8631-5D8342D2DEC4}">
      <dgm:prSet/>
      <dgm:spPr/>
      <dgm:t>
        <a:bodyPr/>
        <a:lstStyle/>
        <a:p>
          <a:endParaRPr lang="en-US"/>
        </a:p>
      </dgm:t>
    </dgm:pt>
    <dgm:pt modelId="{D01A555B-96D1-4D51-AA3E-466CD325C506}" type="sibTrans" cxnId="{82B065DD-4A12-4D87-8631-5D8342D2DEC4}">
      <dgm:prSet/>
      <dgm:spPr/>
      <dgm:t>
        <a:bodyPr/>
        <a:lstStyle/>
        <a:p>
          <a:endParaRPr lang="en-US"/>
        </a:p>
      </dgm:t>
    </dgm:pt>
    <dgm:pt modelId="{10BE461B-DC0C-4A17-A8CE-9B4333C651D4}">
      <dgm:prSet/>
      <dgm:spPr/>
      <dgm:t>
        <a:bodyPr/>
        <a:lstStyle/>
        <a:p>
          <a:pPr rtl="0"/>
          <a:r>
            <a:rPr lang="en-US">
              <a:latin typeface="Calibri"/>
            </a:rPr>
            <a:t> </a:t>
          </a:r>
          <a:r>
            <a:rPr lang="en-US"/>
            <a:t>Importance in machine learning</a:t>
          </a:r>
        </a:p>
      </dgm:t>
    </dgm:pt>
    <dgm:pt modelId="{5502C450-7370-4AB2-8938-29F83ED6B7BA}" type="parTrans" cxnId="{A3BFA570-2EC9-494B-9CCD-25B16AFE3031}">
      <dgm:prSet/>
      <dgm:spPr/>
      <dgm:t>
        <a:bodyPr/>
        <a:lstStyle/>
        <a:p>
          <a:endParaRPr lang="en-US"/>
        </a:p>
      </dgm:t>
    </dgm:pt>
    <dgm:pt modelId="{3BCB2295-852A-4784-8AB2-CC0135FEFAEC}" type="sibTrans" cxnId="{A3BFA570-2EC9-494B-9CCD-25B16AFE3031}">
      <dgm:prSet/>
      <dgm:spPr/>
      <dgm:t>
        <a:bodyPr/>
        <a:lstStyle/>
        <a:p>
          <a:endParaRPr lang="en-US"/>
        </a:p>
      </dgm:t>
    </dgm:pt>
    <dgm:pt modelId="{F0A56494-8CF5-4A80-9A56-7F65E9BADB0E}">
      <dgm:prSet/>
      <dgm:spPr/>
      <dgm:t>
        <a:bodyPr/>
        <a:lstStyle/>
        <a:p>
          <a:r>
            <a:rPr lang="en-US" dirty="0"/>
            <a:t> Real-world applications (spam detection, medical diagnosis, fraud detection)</a:t>
          </a:r>
        </a:p>
      </dgm:t>
    </dgm:pt>
    <dgm:pt modelId="{1218A1C3-4091-4096-9856-F2F739A2526C}" type="parTrans" cxnId="{CBC35FF8-6660-4C99-B48A-9CAC8FCE48A3}">
      <dgm:prSet/>
      <dgm:spPr/>
      <dgm:t>
        <a:bodyPr/>
        <a:lstStyle/>
        <a:p>
          <a:endParaRPr lang="en-US"/>
        </a:p>
      </dgm:t>
    </dgm:pt>
    <dgm:pt modelId="{DDA37668-7150-4CBB-93A6-0754D0B1AAF4}" type="sibTrans" cxnId="{CBC35FF8-6660-4C99-B48A-9CAC8FCE48A3}">
      <dgm:prSet/>
      <dgm:spPr/>
      <dgm:t>
        <a:bodyPr/>
        <a:lstStyle/>
        <a:p>
          <a:endParaRPr lang="en-US"/>
        </a:p>
      </dgm:t>
    </dgm:pt>
    <dgm:pt modelId="{F2FBC924-0C82-4CBA-88C8-8025A04E1C64}" type="pres">
      <dgm:prSet presAssocID="{9D1A492B-BB0D-42D0-9A08-11B15E9CD23F}" presName="root" presStyleCnt="0">
        <dgm:presLayoutVars>
          <dgm:dir/>
          <dgm:resizeHandles val="exact"/>
        </dgm:presLayoutVars>
      </dgm:prSet>
      <dgm:spPr/>
    </dgm:pt>
    <dgm:pt modelId="{B766EDE6-B9CC-4A37-902C-39CFE1514426}" type="pres">
      <dgm:prSet presAssocID="{5E8930B7-40B1-4E50-95CE-AB14A9E5D1E5}" presName="compNode" presStyleCnt="0"/>
      <dgm:spPr/>
    </dgm:pt>
    <dgm:pt modelId="{921B9072-9623-44D6-A9C4-7F2C0D13222D}" type="pres">
      <dgm:prSet presAssocID="{5E8930B7-40B1-4E50-95CE-AB14A9E5D1E5}" presName="bgRect" presStyleLbl="bgShp" presStyleIdx="0" presStyleCnt="3"/>
      <dgm:spPr/>
    </dgm:pt>
    <dgm:pt modelId="{6C092FDA-6808-4D8E-9279-E8EE062BBC70}" type="pres">
      <dgm:prSet presAssocID="{5E8930B7-40B1-4E50-95CE-AB14A9E5D1E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AE8336F1-9201-436D-B9DD-CA305F92F08D}" type="pres">
      <dgm:prSet presAssocID="{5E8930B7-40B1-4E50-95CE-AB14A9E5D1E5}" presName="spaceRect" presStyleCnt="0"/>
      <dgm:spPr/>
    </dgm:pt>
    <dgm:pt modelId="{BE418B19-77A8-4FAB-B922-F08F047CAA42}" type="pres">
      <dgm:prSet presAssocID="{5E8930B7-40B1-4E50-95CE-AB14A9E5D1E5}" presName="parTx" presStyleLbl="revTx" presStyleIdx="0" presStyleCnt="3">
        <dgm:presLayoutVars>
          <dgm:chMax val="0"/>
          <dgm:chPref val="0"/>
        </dgm:presLayoutVars>
      </dgm:prSet>
      <dgm:spPr/>
    </dgm:pt>
    <dgm:pt modelId="{6E55EF61-C573-4230-ACA2-0E05A07C986C}" type="pres">
      <dgm:prSet presAssocID="{D01A555B-96D1-4D51-AA3E-466CD325C506}" presName="sibTrans" presStyleCnt="0"/>
      <dgm:spPr/>
    </dgm:pt>
    <dgm:pt modelId="{090F7003-72B8-4A51-B07D-0B05A42B3588}" type="pres">
      <dgm:prSet presAssocID="{10BE461B-DC0C-4A17-A8CE-9B4333C651D4}" presName="compNode" presStyleCnt="0"/>
      <dgm:spPr/>
    </dgm:pt>
    <dgm:pt modelId="{7716DE07-D71F-4BCB-BCB3-E073FCDE6B65}" type="pres">
      <dgm:prSet presAssocID="{10BE461B-DC0C-4A17-A8CE-9B4333C651D4}" presName="bgRect" presStyleLbl="bgShp" presStyleIdx="1" presStyleCnt="3"/>
      <dgm:spPr/>
    </dgm:pt>
    <dgm:pt modelId="{9DCA76CE-5276-4A65-A1A1-C91564A2EA53}" type="pres">
      <dgm:prSet presAssocID="{10BE461B-DC0C-4A17-A8CE-9B4333C651D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038E648D-FDC5-47DD-B8FB-F028F7852851}" type="pres">
      <dgm:prSet presAssocID="{10BE461B-DC0C-4A17-A8CE-9B4333C651D4}" presName="spaceRect" presStyleCnt="0"/>
      <dgm:spPr/>
    </dgm:pt>
    <dgm:pt modelId="{D1F9C9C9-D732-49D4-AEB6-C031FE09A95F}" type="pres">
      <dgm:prSet presAssocID="{10BE461B-DC0C-4A17-A8CE-9B4333C651D4}" presName="parTx" presStyleLbl="revTx" presStyleIdx="1" presStyleCnt="3">
        <dgm:presLayoutVars>
          <dgm:chMax val="0"/>
          <dgm:chPref val="0"/>
        </dgm:presLayoutVars>
      </dgm:prSet>
      <dgm:spPr/>
    </dgm:pt>
    <dgm:pt modelId="{B5F48889-2472-47A9-BE38-424DC6C06C76}" type="pres">
      <dgm:prSet presAssocID="{3BCB2295-852A-4784-8AB2-CC0135FEFAEC}" presName="sibTrans" presStyleCnt="0"/>
      <dgm:spPr/>
    </dgm:pt>
    <dgm:pt modelId="{160EDC5B-339B-496F-A166-5AD7B9DFD010}" type="pres">
      <dgm:prSet presAssocID="{F0A56494-8CF5-4A80-9A56-7F65E9BADB0E}" presName="compNode" presStyleCnt="0"/>
      <dgm:spPr/>
    </dgm:pt>
    <dgm:pt modelId="{0AA2D020-6FA5-4D19-ABA6-56202CE32CC4}" type="pres">
      <dgm:prSet presAssocID="{F0A56494-8CF5-4A80-9A56-7F65E9BADB0E}" presName="bgRect" presStyleLbl="bgShp" presStyleIdx="2" presStyleCnt="3"/>
      <dgm:spPr/>
    </dgm:pt>
    <dgm:pt modelId="{954F0068-8C89-44B9-95E5-1D768EA5FF32}" type="pres">
      <dgm:prSet presAssocID="{F0A56494-8CF5-4A80-9A56-7F65E9BADB0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A2F2C5AC-EB16-4D73-BD83-0AF0F95A10C8}" type="pres">
      <dgm:prSet presAssocID="{F0A56494-8CF5-4A80-9A56-7F65E9BADB0E}" presName="spaceRect" presStyleCnt="0"/>
      <dgm:spPr/>
    </dgm:pt>
    <dgm:pt modelId="{FF4EA11D-B269-4927-BD05-715A4C6E7C0A}" type="pres">
      <dgm:prSet presAssocID="{F0A56494-8CF5-4A80-9A56-7F65E9BADB0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8A16819-2718-4E89-AE1A-F5FF0B592E0A}" type="presOf" srcId="{9D1A492B-BB0D-42D0-9A08-11B15E9CD23F}" destId="{F2FBC924-0C82-4CBA-88C8-8025A04E1C64}" srcOrd="0" destOrd="0" presId="urn:microsoft.com/office/officeart/2018/2/layout/IconVerticalSolidList"/>
    <dgm:cxn modelId="{00D53C39-882A-41E7-B7E2-1B5ED89E8109}" type="presOf" srcId="{5E8930B7-40B1-4E50-95CE-AB14A9E5D1E5}" destId="{BE418B19-77A8-4FAB-B922-F08F047CAA42}" srcOrd="0" destOrd="0" presId="urn:microsoft.com/office/officeart/2018/2/layout/IconVerticalSolidList"/>
    <dgm:cxn modelId="{62B19F4F-5446-462A-A670-69B2589D3F56}" type="presOf" srcId="{10BE461B-DC0C-4A17-A8CE-9B4333C651D4}" destId="{D1F9C9C9-D732-49D4-AEB6-C031FE09A95F}" srcOrd="0" destOrd="0" presId="urn:microsoft.com/office/officeart/2018/2/layout/IconVerticalSolidList"/>
    <dgm:cxn modelId="{A3BFA570-2EC9-494B-9CCD-25B16AFE3031}" srcId="{9D1A492B-BB0D-42D0-9A08-11B15E9CD23F}" destId="{10BE461B-DC0C-4A17-A8CE-9B4333C651D4}" srcOrd="1" destOrd="0" parTransId="{5502C450-7370-4AB2-8938-29F83ED6B7BA}" sibTransId="{3BCB2295-852A-4784-8AB2-CC0135FEFAEC}"/>
    <dgm:cxn modelId="{33399CC9-94A4-47B5-8E2F-BD62D03E0CE4}" type="presOf" srcId="{F0A56494-8CF5-4A80-9A56-7F65E9BADB0E}" destId="{FF4EA11D-B269-4927-BD05-715A4C6E7C0A}" srcOrd="0" destOrd="0" presId="urn:microsoft.com/office/officeart/2018/2/layout/IconVerticalSolidList"/>
    <dgm:cxn modelId="{82B065DD-4A12-4D87-8631-5D8342D2DEC4}" srcId="{9D1A492B-BB0D-42D0-9A08-11B15E9CD23F}" destId="{5E8930B7-40B1-4E50-95CE-AB14A9E5D1E5}" srcOrd="0" destOrd="0" parTransId="{024ADE32-CAAC-4C2D-855F-E01024A7E417}" sibTransId="{D01A555B-96D1-4D51-AA3E-466CD325C506}"/>
    <dgm:cxn modelId="{CBC35FF8-6660-4C99-B48A-9CAC8FCE48A3}" srcId="{9D1A492B-BB0D-42D0-9A08-11B15E9CD23F}" destId="{F0A56494-8CF5-4A80-9A56-7F65E9BADB0E}" srcOrd="2" destOrd="0" parTransId="{1218A1C3-4091-4096-9856-F2F739A2526C}" sibTransId="{DDA37668-7150-4CBB-93A6-0754D0B1AAF4}"/>
    <dgm:cxn modelId="{22CECC24-7D02-43BE-9C78-1EB184A33DEF}" type="presParOf" srcId="{F2FBC924-0C82-4CBA-88C8-8025A04E1C64}" destId="{B766EDE6-B9CC-4A37-902C-39CFE1514426}" srcOrd="0" destOrd="0" presId="urn:microsoft.com/office/officeart/2018/2/layout/IconVerticalSolidList"/>
    <dgm:cxn modelId="{AE265921-A61D-48AE-92D7-2455322801C1}" type="presParOf" srcId="{B766EDE6-B9CC-4A37-902C-39CFE1514426}" destId="{921B9072-9623-44D6-A9C4-7F2C0D13222D}" srcOrd="0" destOrd="0" presId="urn:microsoft.com/office/officeart/2018/2/layout/IconVerticalSolidList"/>
    <dgm:cxn modelId="{63C698EF-80C3-4355-A376-A74161E77CA5}" type="presParOf" srcId="{B766EDE6-B9CC-4A37-902C-39CFE1514426}" destId="{6C092FDA-6808-4D8E-9279-E8EE062BBC70}" srcOrd="1" destOrd="0" presId="urn:microsoft.com/office/officeart/2018/2/layout/IconVerticalSolidList"/>
    <dgm:cxn modelId="{ADB0EFF9-7D81-49A6-9892-5499486A18BA}" type="presParOf" srcId="{B766EDE6-B9CC-4A37-902C-39CFE1514426}" destId="{AE8336F1-9201-436D-B9DD-CA305F92F08D}" srcOrd="2" destOrd="0" presId="urn:microsoft.com/office/officeart/2018/2/layout/IconVerticalSolidList"/>
    <dgm:cxn modelId="{1E79F37A-F7A9-4C96-8FE9-CCD3C9DEE055}" type="presParOf" srcId="{B766EDE6-B9CC-4A37-902C-39CFE1514426}" destId="{BE418B19-77A8-4FAB-B922-F08F047CAA42}" srcOrd="3" destOrd="0" presId="urn:microsoft.com/office/officeart/2018/2/layout/IconVerticalSolidList"/>
    <dgm:cxn modelId="{8A684AF5-7752-4ED3-9A06-AE197287C063}" type="presParOf" srcId="{F2FBC924-0C82-4CBA-88C8-8025A04E1C64}" destId="{6E55EF61-C573-4230-ACA2-0E05A07C986C}" srcOrd="1" destOrd="0" presId="urn:microsoft.com/office/officeart/2018/2/layout/IconVerticalSolidList"/>
    <dgm:cxn modelId="{8F770F81-141F-4AC5-9651-2292A7397024}" type="presParOf" srcId="{F2FBC924-0C82-4CBA-88C8-8025A04E1C64}" destId="{090F7003-72B8-4A51-B07D-0B05A42B3588}" srcOrd="2" destOrd="0" presId="urn:microsoft.com/office/officeart/2018/2/layout/IconVerticalSolidList"/>
    <dgm:cxn modelId="{C0B7E916-5432-4172-A1E5-689E14AD4B1E}" type="presParOf" srcId="{090F7003-72B8-4A51-B07D-0B05A42B3588}" destId="{7716DE07-D71F-4BCB-BCB3-E073FCDE6B65}" srcOrd="0" destOrd="0" presId="urn:microsoft.com/office/officeart/2018/2/layout/IconVerticalSolidList"/>
    <dgm:cxn modelId="{EFA2B06A-4DA8-438C-B194-9176FB2A3D40}" type="presParOf" srcId="{090F7003-72B8-4A51-B07D-0B05A42B3588}" destId="{9DCA76CE-5276-4A65-A1A1-C91564A2EA53}" srcOrd="1" destOrd="0" presId="urn:microsoft.com/office/officeart/2018/2/layout/IconVerticalSolidList"/>
    <dgm:cxn modelId="{1ED58AA3-B6DE-4112-A465-A8A9C43F358A}" type="presParOf" srcId="{090F7003-72B8-4A51-B07D-0B05A42B3588}" destId="{038E648D-FDC5-47DD-B8FB-F028F7852851}" srcOrd="2" destOrd="0" presId="urn:microsoft.com/office/officeart/2018/2/layout/IconVerticalSolidList"/>
    <dgm:cxn modelId="{71D553B5-D127-4624-B3E1-A9EEB1C78230}" type="presParOf" srcId="{090F7003-72B8-4A51-B07D-0B05A42B3588}" destId="{D1F9C9C9-D732-49D4-AEB6-C031FE09A95F}" srcOrd="3" destOrd="0" presId="urn:microsoft.com/office/officeart/2018/2/layout/IconVerticalSolidList"/>
    <dgm:cxn modelId="{A3144010-2EE6-44E3-A8A5-CE0D94F8F8BA}" type="presParOf" srcId="{F2FBC924-0C82-4CBA-88C8-8025A04E1C64}" destId="{B5F48889-2472-47A9-BE38-424DC6C06C76}" srcOrd="3" destOrd="0" presId="urn:microsoft.com/office/officeart/2018/2/layout/IconVerticalSolidList"/>
    <dgm:cxn modelId="{9644BC4E-FC62-4EC1-A9D9-E16F67700783}" type="presParOf" srcId="{F2FBC924-0C82-4CBA-88C8-8025A04E1C64}" destId="{160EDC5B-339B-496F-A166-5AD7B9DFD010}" srcOrd="4" destOrd="0" presId="urn:microsoft.com/office/officeart/2018/2/layout/IconVerticalSolidList"/>
    <dgm:cxn modelId="{A781828A-15B8-4669-B6BC-0F8C0C48D540}" type="presParOf" srcId="{160EDC5B-339B-496F-A166-5AD7B9DFD010}" destId="{0AA2D020-6FA5-4D19-ABA6-56202CE32CC4}" srcOrd="0" destOrd="0" presId="urn:microsoft.com/office/officeart/2018/2/layout/IconVerticalSolidList"/>
    <dgm:cxn modelId="{8E2548BE-2933-459A-9839-0ACE42D9F578}" type="presParOf" srcId="{160EDC5B-339B-496F-A166-5AD7B9DFD010}" destId="{954F0068-8C89-44B9-95E5-1D768EA5FF32}" srcOrd="1" destOrd="0" presId="urn:microsoft.com/office/officeart/2018/2/layout/IconVerticalSolidList"/>
    <dgm:cxn modelId="{9E52BBF6-EB16-4EAC-B69E-7BEB5C4DE01E}" type="presParOf" srcId="{160EDC5B-339B-496F-A166-5AD7B9DFD010}" destId="{A2F2C5AC-EB16-4D73-BD83-0AF0F95A10C8}" srcOrd="2" destOrd="0" presId="urn:microsoft.com/office/officeart/2018/2/layout/IconVerticalSolidList"/>
    <dgm:cxn modelId="{5F81C564-BE20-42AA-864D-09B6301FC6AF}" type="presParOf" srcId="{160EDC5B-339B-496F-A166-5AD7B9DFD010}" destId="{FF4EA11D-B269-4927-BD05-715A4C6E7C0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686068-72E2-4AE5-991A-ABD496A022D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58DFA9F-8C43-416C-9E05-DA0B9DEA96DA}">
      <dgm:prSet/>
      <dgm:spPr/>
      <dgm:t>
        <a:bodyPr/>
        <a:lstStyle/>
        <a:p>
          <a:r>
            <a:rPr lang="en-US" dirty="0"/>
            <a:t> k-Nearest Neighbors (k-NN)</a:t>
          </a:r>
        </a:p>
      </dgm:t>
    </dgm:pt>
    <dgm:pt modelId="{93861BE0-E185-4567-8103-10948FAFC393}" type="parTrans" cxnId="{6AA57030-2CBA-4458-8828-074E2763E0C8}">
      <dgm:prSet/>
      <dgm:spPr/>
      <dgm:t>
        <a:bodyPr/>
        <a:lstStyle/>
        <a:p>
          <a:endParaRPr lang="en-US"/>
        </a:p>
      </dgm:t>
    </dgm:pt>
    <dgm:pt modelId="{2BD7108C-0277-4AAC-AF06-F6DC5E047B87}" type="sibTrans" cxnId="{6AA57030-2CBA-4458-8828-074E2763E0C8}">
      <dgm:prSet/>
      <dgm:spPr/>
      <dgm:t>
        <a:bodyPr/>
        <a:lstStyle/>
        <a:p>
          <a:endParaRPr lang="en-US"/>
        </a:p>
      </dgm:t>
    </dgm:pt>
    <dgm:pt modelId="{19D47237-46F8-418B-8F02-52FC158EB82D}">
      <dgm:prSet/>
      <dgm:spPr/>
      <dgm:t>
        <a:bodyPr/>
        <a:lstStyle/>
        <a:p>
          <a:r>
            <a:rPr lang="en-US" dirty="0"/>
            <a:t> </a:t>
          </a:r>
          <a:r>
            <a:rPr lang="en-US"/>
            <a:t>Linear Models</a:t>
          </a:r>
        </a:p>
      </dgm:t>
    </dgm:pt>
    <dgm:pt modelId="{8CEB1DE0-7B43-46D4-B971-836F2F4DA154}" type="parTrans" cxnId="{AD5251A7-D9F2-4696-9CD5-F8F5DE4591B1}">
      <dgm:prSet/>
      <dgm:spPr/>
      <dgm:t>
        <a:bodyPr/>
        <a:lstStyle/>
        <a:p>
          <a:endParaRPr lang="en-US"/>
        </a:p>
      </dgm:t>
    </dgm:pt>
    <dgm:pt modelId="{49C53FE7-737D-4161-B0AD-E59E322E5CB4}" type="sibTrans" cxnId="{AD5251A7-D9F2-4696-9CD5-F8F5DE4591B1}">
      <dgm:prSet/>
      <dgm:spPr/>
      <dgm:t>
        <a:bodyPr/>
        <a:lstStyle/>
        <a:p>
          <a:endParaRPr lang="en-US"/>
        </a:p>
      </dgm:t>
    </dgm:pt>
    <dgm:pt modelId="{CF6D5172-A7BD-4402-8135-39C5CA9C7ACE}">
      <dgm:prSet/>
      <dgm:spPr/>
      <dgm:t>
        <a:bodyPr/>
        <a:lstStyle/>
        <a:p>
          <a:r>
            <a:rPr lang="en-US" dirty="0"/>
            <a:t> Tree-Based Models</a:t>
          </a:r>
        </a:p>
      </dgm:t>
    </dgm:pt>
    <dgm:pt modelId="{A03C76D6-EB10-4136-A7FE-93EC74CA79ED}" type="parTrans" cxnId="{1A53FF7D-50CE-4182-B729-04E186F72EF2}">
      <dgm:prSet/>
      <dgm:spPr/>
      <dgm:t>
        <a:bodyPr/>
        <a:lstStyle/>
        <a:p>
          <a:endParaRPr lang="en-US"/>
        </a:p>
      </dgm:t>
    </dgm:pt>
    <dgm:pt modelId="{E488F7DB-0370-4929-A27A-FD8CC79F1CEF}" type="sibTrans" cxnId="{1A53FF7D-50CE-4182-B729-04E186F72EF2}">
      <dgm:prSet/>
      <dgm:spPr/>
      <dgm:t>
        <a:bodyPr/>
        <a:lstStyle/>
        <a:p>
          <a:endParaRPr lang="en-US"/>
        </a:p>
      </dgm:t>
    </dgm:pt>
    <dgm:pt modelId="{B95B4D30-C3A9-4F29-BA61-7C1F0B849EBA}">
      <dgm:prSet/>
      <dgm:spPr/>
      <dgm:t>
        <a:bodyPr/>
        <a:lstStyle/>
        <a:p>
          <a:r>
            <a:rPr lang="en-US"/>
            <a:t> Bayesian Models</a:t>
          </a:r>
        </a:p>
      </dgm:t>
    </dgm:pt>
    <dgm:pt modelId="{C27D969B-A9D5-4EC2-A11A-86E80C75772C}" type="parTrans" cxnId="{513C3C9A-26FB-4ACE-8FDB-B3011B1C7B34}">
      <dgm:prSet/>
      <dgm:spPr/>
      <dgm:t>
        <a:bodyPr/>
        <a:lstStyle/>
        <a:p>
          <a:endParaRPr lang="en-US"/>
        </a:p>
      </dgm:t>
    </dgm:pt>
    <dgm:pt modelId="{DC9AC401-7108-4B85-8F81-F8B947CA79ED}" type="sibTrans" cxnId="{513C3C9A-26FB-4ACE-8FDB-B3011B1C7B34}">
      <dgm:prSet/>
      <dgm:spPr/>
      <dgm:t>
        <a:bodyPr/>
        <a:lstStyle/>
        <a:p>
          <a:endParaRPr lang="en-US"/>
        </a:p>
      </dgm:t>
    </dgm:pt>
    <dgm:pt modelId="{EEF113A2-51F8-4558-B1A3-A787930CB6A3}">
      <dgm:prSet/>
      <dgm:spPr/>
      <dgm:t>
        <a:bodyPr/>
        <a:lstStyle/>
        <a:p>
          <a:r>
            <a:rPr lang="en-US" dirty="0"/>
            <a:t> </a:t>
          </a:r>
          <a:r>
            <a:rPr lang="en-US"/>
            <a:t>Neural Networks</a:t>
          </a:r>
        </a:p>
      </dgm:t>
    </dgm:pt>
    <dgm:pt modelId="{1FD839AD-D227-4FE8-B433-6A699E1184E3}" type="parTrans" cxnId="{E4BDE8FF-D616-4645-8090-7F480DCA2BC1}">
      <dgm:prSet/>
      <dgm:spPr/>
      <dgm:t>
        <a:bodyPr/>
        <a:lstStyle/>
        <a:p>
          <a:endParaRPr lang="en-US"/>
        </a:p>
      </dgm:t>
    </dgm:pt>
    <dgm:pt modelId="{7E73A7CB-7F7A-4329-A3E1-741E51E657DA}" type="sibTrans" cxnId="{E4BDE8FF-D616-4645-8090-7F480DCA2BC1}">
      <dgm:prSet/>
      <dgm:spPr/>
      <dgm:t>
        <a:bodyPr/>
        <a:lstStyle/>
        <a:p>
          <a:endParaRPr lang="en-US"/>
        </a:p>
      </dgm:t>
    </dgm:pt>
    <dgm:pt modelId="{F66F5384-97FB-428D-A300-64A237E69ED0}" type="pres">
      <dgm:prSet presAssocID="{D9686068-72E2-4AE5-991A-ABD496A022D5}" presName="linear" presStyleCnt="0">
        <dgm:presLayoutVars>
          <dgm:animLvl val="lvl"/>
          <dgm:resizeHandles val="exact"/>
        </dgm:presLayoutVars>
      </dgm:prSet>
      <dgm:spPr/>
    </dgm:pt>
    <dgm:pt modelId="{0D276676-A9D1-4BC1-8DFD-BA6768D23588}" type="pres">
      <dgm:prSet presAssocID="{158DFA9F-8C43-416C-9E05-DA0B9DEA96D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25238A7-8D20-4E13-A32A-ACBF2BE5F3DE}" type="pres">
      <dgm:prSet presAssocID="{2BD7108C-0277-4AAC-AF06-F6DC5E047B87}" presName="spacer" presStyleCnt="0"/>
      <dgm:spPr/>
    </dgm:pt>
    <dgm:pt modelId="{88187C6B-03A1-46F8-8EA6-9D0178F270FE}" type="pres">
      <dgm:prSet presAssocID="{19D47237-46F8-418B-8F02-52FC158EB82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56F27F4-61A6-41B1-B911-3DCF79729EE8}" type="pres">
      <dgm:prSet presAssocID="{49C53FE7-737D-4161-B0AD-E59E322E5CB4}" presName="spacer" presStyleCnt="0"/>
      <dgm:spPr/>
    </dgm:pt>
    <dgm:pt modelId="{4C9B7DAF-15F3-4A1C-96FC-C526E206171D}" type="pres">
      <dgm:prSet presAssocID="{CF6D5172-A7BD-4402-8135-39C5CA9C7AC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4BBB0AF-1827-492E-9DD1-A64E2281F23D}" type="pres">
      <dgm:prSet presAssocID="{E488F7DB-0370-4929-A27A-FD8CC79F1CEF}" presName="spacer" presStyleCnt="0"/>
      <dgm:spPr/>
    </dgm:pt>
    <dgm:pt modelId="{0FBD3DBA-B0E7-4B75-8311-6F54763373D0}" type="pres">
      <dgm:prSet presAssocID="{B95B4D30-C3A9-4F29-BA61-7C1F0B849EB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9193CEC-178B-412A-BEB6-DE7F2CD6C614}" type="pres">
      <dgm:prSet presAssocID="{DC9AC401-7108-4B85-8F81-F8B947CA79ED}" presName="spacer" presStyleCnt="0"/>
      <dgm:spPr/>
    </dgm:pt>
    <dgm:pt modelId="{6D8C1BC3-8911-473B-B3C1-5C94291A41BF}" type="pres">
      <dgm:prSet presAssocID="{EEF113A2-51F8-4558-B1A3-A787930CB6A3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A36C715-9466-4634-B6C7-11498DD316F2}" type="presOf" srcId="{B95B4D30-C3A9-4F29-BA61-7C1F0B849EBA}" destId="{0FBD3DBA-B0E7-4B75-8311-6F54763373D0}" srcOrd="0" destOrd="0" presId="urn:microsoft.com/office/officeart/2005/8/layout/vList2"/>
    <dgm:cxn modelId="{57220B19-18CB-48EC-A5A9-1DB687DFB2EA}" type="presOf" srcId="{EEF113A2-51F8-4558-B1A3-A787930CB6A3}" destId="{6D8C1BC3-8911-473B-B3C1-5C94291A41BF}" srcOrd="0" destOrd="0" presId="urn:microsoft.com/office/officeart/2005/8/layout/vList2"/>
    <dgm:cxn modelId="{6AA57030-2CBA-4458-8828-074E2763E0C8}" srcId="{D9686068-72E2-4AE5-991A-ABD496A022D5}" destId="{158DFA9F-8C43-416C-9E05-DA0B9DEA96DA}" srcOrd="0" destOrd="0" parTransId="{93861BE0-E185-4567-8103-10948FAFC393}" sibTransId="{2BD7108C-0277-4AAC-AF06-F6DC5E047B87}"/>
    <dgm:cxn modelId="{BBCC6643-589F-45D1-9C79-77382F0F7653}" type="presOf" srcId="{CF6D5172-A7BD-4402-8135-39C5CA9C7ACE}" destId="{4C9B7DAF-15F3-4A1C-96FC-C526E206171D}" srcOrd="0" destOrd="0" presId="urn:microsoft.com/office/officeart/2005/8/layout/vList2"/>
    <dgm:cxn modelId="{9E7A4246-39C8-487D-83BC-1C8EB35CC288}" type="presOf" srcId="{19D47237-46F8-418B-8F02-52FC158EB82D}" destId="{88187C6B-03A1-46F8-8EA6-9D0178F270FE}" srcOrd="0" destOrd="0" presId="urn:microsoft.com/office/officeart/2005/8/layout/vList2"/>
    <dgm:cxn modelId="{1A53FF7D-50CE-4182-B729-04E186F72EF2}" srcId="{D9686068-72E2-4AE5-991A-ABD496A022D5}" destId="{CF6D5172-A7BD-4402-8135-39C5CA9C7ACE}" srcOrd="2" destOrd="0" parTransId="{A03C76D6-EB10-4136-A7FE-93EC74CA79ED}" sibTransId="{E488F7DB-0370-4929-A27A-FD8CC79F1CEF}"/>
    <dgm:cxn modelId="{513C3C9A-26FB-4ACE-8FDB-B3011B1C7B34}" srcId="{D9686068-72E2-4AE5-991A-ABD496A022D5}" destId="{B95B4D30-C3A9-4F29-BA61-7C1F0B849EBA}" srcOrd="3" destOrd="0" parTransId="{C27D969B-A9D5-4EC2-A11A-86E80C75772C}" sibTransId="{DC9AC401-7108-4B85-8F81-F8B947CA79ED}"/>
    <dgm:cxn modelId="{AD5251A7-D9F2-4696-9CD5-F8F5DE4591B1}" srcId="{D9686068-72E2-4AE5-991A-ABD496A022D5}" destId="{19D47237-46F8-418B-8F02-52FC158EB82D}" srcOrd="1" destOrd="0" parTransId="{8CEB1DE0-7B43-46D4-B971-836F2F4DA154}" sibTransId="{49C53FE7-737D-4161-B0AD-E59E322E5CB4}"/>
    <dgm:cxn modelId="{A98861BB-5754-40DD-A6D2-F9A3FE23F336}" type="presOf" srcId="{158DFA9F-8C43-416C-9E05-DA0B9DEA96DA}" destId="{0D276676-A9D1-4BC1-8DFD-BA6768D23588}" srcOrd="0" destOrd="0" presId="urn:microsoft.com/office/officeart/2005/8/layout/vList2"/>
    <dgm:cxn modelId="{948191FF-3BD0-4E46-8B4F-83C983A93ACF}" type="presOf" srcId="{D9686068-72E2-4AE5-991A-ABD496A022D5}" destId="{F66F5384-97FB-428D-A300-64A237E69ED0}" srcOrd="0" destOrd="0" presId="urn:microsoft.com/office/officeart/2005/8/layout/vList2"/>
    <dgm:cxn modelId="{E4BDE8FF-D616-4645-8090-7F480DCA2BC1}" srcId="{D9686068-72E2-4AE5-991A-ABD496A022D5}" destId="{EEF113A2-51F8-4558-B1A3-A787930CB6A3}" srcOrd="4" destOrd="0" parTransId="{1FD839AD-D227-4FE8-B433-6A699E1184E3}" sibTransId="{7E73A7CB-7F7A-4329-A3E1-741E51E657DA}"/>
    <dgm:cxn modelId="{79B0B881-5A66-410D-98FA-59530A1BCDA5}" type="presParOf" srcId="{F66F5384-97FB-428D-A300-64A237E69ED0}" destId="{0D276676-A9D1-4BC1-8DFD-BA6768D23588}" srcOrd="0" destOrd="0" presId="urn:microsoft.com/office/officeart/2005/8/layout/vList2"/>
    <dgm:cxn modelId="{3DC34BDD-6AFF-459D-BEF7-5D8BF97EF0CB}" type="presParOf" srcId="{F66F5384-97FB-428D-A300-64A237E69ED0}" destId="{525238A7-8D20-4E13-A32A-ACBF2BE5F3DE}" srcOrd="1" destOrd="0" presId="urn:microsoft.com/office/officeart/2005/8/layout/vList2"/>
    <dgm:cxn modelId="{FEDC6588-D93F-469B-8F98-67708BFB1435}" type="presParOf" srcId="{F66F5384-97FB-428D-A300-64A237E69ED0}" destId="{88187C6B-03A1-46F8-8EA6-9D0178F270FE}" srcOrd="2" destOrd="0" presId="urn:microsoft.com/office/officeart/2005/8/layout/vList2"/>
    <dgm:cxn modelId="{00A87AF6-427E-407D-8B5A-BB43A511C1C7}" type="presParOf" srcId="{F66F5384-97FB-428D-A300-64A237E69ED0}" destId="{C56F27F4-61A6-41B1-B911-3DCF79729EE8}" srcOrd="3" destOrd="0" presId="urn:microsoft.com/office/officeart/2005/8/layout/vList2"/>
    <dgm:cxn modelId="{6BF8F09D-A2A6-4FE9-B089-2362B4A029B0}" type="presParOf" srcId="{F66F5384-97FB-428D-A300-64A237E69ED0}" destId="{4C9B7DAF-15F3-4A1C-96FC-C526E206171D}" srcOrd="4" destOrd="0" presId="urn:microsoft.com/office/officeart/2005/8/layout/vList2"/>
    <dgm:cxn modelId="{79155F1A-C1DB-451B-9A25-C2F2FDEDBE88}" type="presParOf" srcId="{F66F5384-97FB-428D-A300-64A237E69ED0}" destId="{E4BBB0AF-1827-492E-9DD1-A64E2281F23D}" srcOrd="5" destOrd="0" presId="urn:microsoft.com/office/officeart/2005/8/layout/vList2"/>
    <dgm:cxn modelId="{4E1229A8-E146-4AEE-8617-271D55FD8948}" type="presParOf" srcId="{F66F5384-97FB-428D-A300-64A237E69ED0}" destId="{0FBD3DBA-B0E7-4B75-8311-6F54763373D0}" srcOrd="6" destOrd="0" presId="urn:microsoft.com/office/officeart/2005/8/layout/vList2"/>
    <dgm:cxn modelId="{633828E6-A2F5-4826-BED4-BB9DE0F9D92D}" type="presParOf" srcId="{F66F5384-97FB-428D-A300-64A237E69ED0}" destId="{99193CEC-178B-412A-BEB6-DE7F2CD6C614}" srcOrd="7" destOrd="0" presId="urn:microsoft.com/office/officeart/2005/8/layout/vList2"/>
    <dgm:cxn modelId="{B682F2B2-9105-4159-97F7-BA06D852201B}" type="presParOf" srcId="{F66F5384-97FB-428D-A300-64A237E69ED0}" destId="{6D8C1BC3-8911-473B-B3C1-5C94291A41B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284BCBE-B2D6-4855-B71A-BBE2797AD6F6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6520F69-529C-497C-A311-37F447A13D7B}">
      <dgm:prSet/>
      <dgm:spPr/>
      <dgm:t>
        <a:bodyPr/>
        <a:lstStyle/>
        <a:p>
          <a:r>
            <a:rPr lang="en-US" dirty="0"/>
            <a:t> Classifies based on nearest data points</a:t>
          </a:r>
        </a:p>
      </dgm:t>
    </dgm:pt>
    <dgm:pt modelId="{586C2209-FC4D-4D42-A6E2-D23CBC1C77BE}" type="parTrans" cxnId="{67EF8E9F-ECD6-4C16-88C1-90271959B6F7}">
      <dgm:prSet/>
      <dgm:spPr/>
      <dgm:t>
        <a:bodyPr/>
        <a:lstStyle/>
        <a:p>
          <a:endParaRPr lang="en-US"/>
        </a:p>
      </dgm:t>
    </dgm:pt>
    <dgm:pt modelId="{44644FFD-8A69-4F28-90E1-8CE6C874C310}" type="sibTrans" cxnId="{67EF8E9F-ECD6-4C16-88C1-90271959B6F7}">
      <dgm:prSet/>
      <dgm:spPr/>
      <dgm:t>
        <a:bodyPr/>
        <a:lstStyle/>
        <a:p>
          <a:endParaRPr lang="en-US"/>
        </a:p>
      </dgm:t>
    </dgm:pt>
    <dgm:pt modelId="{89B5E9CE-9136-4BF3-A05D-35F204DC17B5}">
      <dgm:prSet/>
      <dgm:spPr/>
      <dgm:t>
        <a:bodyPr/>
        <a:lstStyle/>
        <a:p>
          <a:r>
            <a:rPr lang="en-US" dirty="0"/>
            <a:t> Simple but computationally expensive</a:t>
          </a:r>
        </a:p>
      </dgm:t>
    </dgm:pt>
    <dgm:pt modelId="{E92D4F4E-25ED-46F5-BC24-57364B8D9A9A}" type="parTrans" cxnId="{65B577AC-8255-410E-8E52-36915146CA01}">
      <dgm:prSet/>
      <dgm:spPr/>
      <dgm:t>
        <a:bodyPr/>
        <a:lstStyle/>
        <a:p>
          <a:endParaRPr lang="en-US"/>
        </a:p>
      </dgm:t>
    </dgm:pt>
    <dgm:pt modelId="{2356BAB3-E8CF-4E36-AC72-6B2258B2EDAF}" type="sibTrans" cxnId="{65B577AC-8255-410E-8E52-36915146CA01}">
      <dgm:prSet/>
      <dgm:spPr/>
      <dgm:t>
        <a:bodyPr/>
        <a:lstStyle/>
        <a:p>
          <a:endParaRPr lang="en-US"/>
        </a:p>
      </dgm:t>
    </dgm:pt>
    <dgm:pt modelId="{EE03CD96-EBEC-4F73-8F08-7E0B960CFFFC}">
      <dgm:prSet/>
      <dgm:spPr/>
      <dgm:t>
        <a:bodyPr/>
        <a:lstStyle/>
        <a:p>
          <a:r>
            <a:rPr lang="en-US" dirty="0"/>
            <a:t> Works well with small datasets but struggles with large ones</a:t>
          </a:r>
        </a:p>
      </dgm:t>
    </dgm:pt>
    <dgm:pt modelId="{B30C3D53-9A9B-4A31-8DB5-54922E3BCB0C}" type="parTrans" cxnId="{C2BC2CBD-2CAC-4D70-9427-C7D22EA6CF56}">
      <dgm:prSet/>
      <dgm:spPr/>
      <dgm:t>
        <a:bodyPr/>
        <a:lstStyle/>
        <a:p>
          <a:endParaRPr lang="en-US"/>
        </a:p>
      </dgm:t>
    </dgm:pt>
    <dgm:pt modelId="{EC24F8A9-B245-4C34-AE0E-318989AF3FCB}" type="sibTrans" cxnId="{C2BC2CBD-2CAC-4D70-9427-C7D22EA6CF56}">
      <dgm:prSet/>
      <dgm:spPr/>
      <dgm:t>
        <a:bodyPr/>
        <a:lstStyle/>
        <a:p>
          <a:endParaRPr lang="en-US"/>
        </a:p>
      </dgm:t>
    </dgm:pt>
    <dgm:pt modelId="{BED50166-E423-4DE1-94B9-25D5E9BD502C}" type="pres">
      <dgm:prSet presAssocID="{4284BCBE-B2D6-4855-B71A-BBE2797AD6F6}" presName="diagram" presStyleCnt="0">
        <dgm:presLayoutVars>
          <dgm:dir/>
          <dgm:resizeHandles val="exact"/>
        </dgm:presLayoutVars>
      </dgm:prSet>
      <dgm:spPr/>
    </dgm:pt>
    <dgm:pt modelId="{4E72F79C-B28B-4A94-824C-A3C5B80DC4CE}" type="pres">
      <dgm:prSet presAssocID="{76520F69-529C-497C-A311-37F447A13D7B}" presName="node" presStyleLbl="node1" presStyleIdx="0" presStyleCnt="3">
        <dgm:presLayoutVars>
          <dgm:bulletEnabled val="1"/>
        </dgm:presLayoutVars>
      </dgm:prSet>
      <dgm:spPr/>
    </dgm:pt>
    <dgm:pt modelId="{3B4725BC-AC80-453E-9FD3-C869BD7655C7}" type="pres">
      <dgm:prSet presAssocID="{44644FFD-8A69-4F28-90E1-8CE6C874C310}" presName="sibTrans" presStyleCnt="0"/>
      <dgm:spPr/>
    </dgm:pt>
    <dgm:pt modelId="{4BCC1185-465D-42FF-9C73-46E3A66DBB20}" type="pres">
      <dgm:prSet presAssocID="{89B5E9CE-9136-4BF3-A05D-35F204DC17B5}" presName="node" presStyleLbl="node1" presStyleIdx="1" presStyleCnt="3">
        <dgm:presLayoutVars>
          <dgm:bulletEnabled val="1"/>
        </dgm:presLayoutVars>
      </dgm:prSet>
      <dgm:spPr/>
    </dgm:pt>
    <dgm:pt modelId="{C49AA0B4-6397-415A-8604-E5F793E6EE04}" type="pres">
      <dgm:prSet presAssocID="{2356BAB3-E8CF-4E36-AC72-6B2258B2EDAF}" presName="sibTrans" presStyleCnt="0"/>
      <dgm:spPr/>
    </dgm:pt>
    <dgm:pt modelId="{711070D9-EC2C-430F-9C0D-1E7E46545DC2}" type="pres">
      <dgm:prSet presAssocID="{EE03CD96-EBEC-4F73-8F08-7E0B960CFFFC}" presName="node" presStyleLbl="node1" presStyleIdx="2" presStyleCnt="3">
        <dgm:presLayoutVars>
          <dgm:bulletEnabled val="1"/>
        </dgm:presLayoutVars>
      </dgm:prSet>
      <dgm:spPr/>
    </dgm:pt>
  </dgm:ptLst>
  <dgm:cxnLst>
    <dgm:cxn modelId="{00770951-A485-4651-8C05-013F6AC209E4}" type="presOf" srcId="{4284BCBE-B2D6-4855-B71A-BBE2797AD6F6}" destId="{BED50166-E423-4DE1-94B9-25D5E9BD502C}" srcOrd="0" destOrd="0" presId="urn:microsoft.com/office/officeart/2005/8/layout/default"/>
    <dgm:cxn modelId="{67EF8E9F-ECD6-4C16-88C1-90271959B6F7}" srcId="{4284BCBE-B2D6-4855-B71A-BBE2797AD6F6}" destId="{76520F69-529C-497C-A311-37F447A13D7B}" srcOrd="0" destOrd="0" parTransId="{586C2209-FC4D-4D42-A6E2-D23CBC1C77BE}" sibTransId="{44644FFD-8A69-4F28-90E1-8CE6C874C310}"/>
    <dgm:cxn modelId="{A4891BA1-036F-407E-BAFA-181F1C290FD2}" type="presOf" srcId="{76520F69-529C-497C-A311-37F447A13D7B}" destId="{4E72F79C-B28B-4A94-824C-A3C5B80DC4CE}" srcOrd="0" destOrd="0" presId="urn:microsoft.com/office/officeart/2005/8/layout/default"/>
    <dgm:cxn modelId="{65B577AC-8255-410E-8E52-36915146CA01}" srcId="{4284BCBE-B2D6-4855-B71A-BBE2797AD6F6}" destId="{89B5E9CE-9136-4BF3-A05D-35F204DC17B5}" srcOrd="1" destOrd="0" parTransId="{E92D4F4E-25ED-46F5-BC24-57364B8D9A9A}" sibTransId="{2356BAB3-E8CF-4E36-AC72-6B2258B2EDAF}"/>
    <dgm:cxn modelId="{C2BC2CBD-2CAC-4D70-9427-C7D22EA6CF56}" srcId="{4284BCBE-B2D6-4855-B71A-BBE2797AD6F6}" destId="{EE03CD96-EBEC-4F73-8F08-7E0B960CFFFC}" srcOrd="2" destOrd="0" parTransId="{B30C3D53-9A9B-4A31-8DB5-54922E3BCB0C}" sibTransId="{EC24F8A9-B245-4C34-AE0E-318989AF3FCB}"/>
    <dgm:cxn modelId="{6B4CBAC3-DA9F-477A-891A-FD709B546959}" type="presOf" srcId="{89B5E9CE-9136-4BF3-A05D-35F204DC17B5}" destId="{4BCC1185-465D-42FF-9C73-46E3A66DBB20}" srcOrd="0" destOrd="0" presId="urn:microsoft.com/office/officeart/2005/8/layout/default"/>
    <dgm:cxn modelId="{F11A9BE3-AB71-4D2A-8899-29B4141A2786}" type="presOf" srcId="{EE03CD96-EBEC-4F73-8F08-7E0B960CFFFC}" destId="{711070D9-EC2C-430F-9C0D-1E7E46545DC2}" srcOrd="0" destOrd="0" presId="urn:microsoft.com/office/officeart/2005/8/layout/default"/>
    <dgm:cxn modelId="{FC0FC46E-9FDC-4E79-874A-6AACEC71BB9B}" type="presParOf" srcId="{BED50166-E423-4DE1-94B9-25D5E9BD502C}" destId="{4E72F79C-B28B-4A94-824C-A3C5B80DC4CE}" srcOrd="0" destOrd="0" presId="urn:microsoft.com/office/officeart/2005/8/layout/default"/>
    <dgm:cxn modelId="{453BE7D9-C673-495B-979F-6444D75162A7}" type="presParOf" srcId="{BED50166-E423-4DE1-94B9-25D5E9BD502C}" destId="{3B4725BC-AC80-453E-9FD3-C869BD7655C7}" srcOrd="1" destOrd="0" presId="urn:microsoft.com/office/officeart/2005/8/layout/default"/>
    <dgm:cxn modelId="{32719DE5-179E-4507-A19B-A37AFC885B53}" type="presParOf" srcId="{BED50166-E423-4DE1-94B9-25D5E9BD502C}" destId="{4BCC1185-465D-42FF-9C73-46E3A66DBB20}" srcOrd="2" destOrd="0" presId="urn:microsoft.com/office/officeart/2005/8/layout/default"/>
    <dgm:cxn modelId="{9BF152AD-0E17-49A3-9AA5-8EE1BDDD9D73}" type="presParOf" srcId="{BED50166-E423-4DE1-94B9-25D5E9BD502C}" destId="{C49AA0B4-6397-415A-8604-E5F793E6EE04}" srcOrd="3" destOrd="0" presId="urn:microsoft.com/office/officeart/2005/8/layout/default"/>
    <dgm:cxn modelId="{CC3237D1-615F-4AD5-AE15-49B7590EE0F9}" type="presParOf" srcId="{BED50166-E423-4DE1-94B9-25D5E9BD502C}" destId="{711070D9-EC2C-430F-9C0D-1E7E46545DC2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2EB0628-896E-4417-A834-9F8EFF3B0A97}" type="doc">
      <dgm:prSet loTypeId="urn:microsoft.com/office/officeart/2008/layout/LinedList" loCatId="list" qsTypeId="urn:microsoft.com/office/officeart/2005/8/quickstyle/simple2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F3C85E8B-2136-4FD8-B9E6-0018246DE9E0}">
      <dgm:prSet/>
      <dgm:spPr/>
      <dgm:t>
        <a:bodyPr/>
        <a:lstStyle/>
        <a:p>
          <a:r>
            <a:rPr lang="en-US" dirty="0"/>
            <a:t>Logistic Regression</a:t>
          </a:r>
          <a:r>
            <a:rPr lang="en-US" dirty="0">
              <a:latin typeface="Calibri"/>
            </a:rPr>
            <a:t>:</a:t>
          </a:r>
          <a:r>
            <a:rPr lang="en-US" dirty="0"/>
            <a:t> Predicts probability of class membership, works well for linearly separable data</a:t>
          </a:r>
        </a:p>
      </dgm:t>
    </dgm:pt>
    <dgm:pt modelId="{2DB452CC-F3CD-4D25-A072-8917911C1129}" type="parTrans" cxnId="{0CCA16E4-842B-437F-8F11-B611D250BC6E}">
      <dgm:prSet/>
      <dgm:spPr/>
      <dgm:t>
        <a:bodyPr/>
        <a:lstStyle/>
        <a:p>
          <a:endParaRPr lang="en-US"/>
        </a:p>
      </dgm:t>
    </dgm:pt>
    <dgm:pt modelId="{A351F2DE-677B-4EB3-AB0F-96D36359FD29}" type="sibTrans" cxnId="{0CCA16E4-842B-437F-8F11-B611D250BC6E}">
      <dgm:prSet/>
      <dgm:spPr/>
      <dgm:t>
        <a:bodyPr/>
        <a:lstStyle/>
        <a:p>
          <a:endParaRPr lang="en-US"/>
        </a:p>
      </dgm:t>
    </dgm:pt>
    <dgm:pt modelId="{5CF54281-43B6-4574-A119-7AF975C2B2D2}">
      <dgm:prSet/>
      <dgm:spPr/>
      <dgm:t>
        <a:bodyPr/>
        <a:lstStyle/>
        <a:p>
          <a:r>
            <a:rPr lang="en-US" dirty="0"/>
            <a:t>Support Vector Machine (SVM</a:t>
          </a:r>
          <a:r>
            <a:rPr lang="en-US" dirty="0">
              <a:latin typeface="Calibri"/>
            </a:rPr>
            <a:t>):</a:t>
          </a:r>
          <a:r>
            <a:rPr lang="en-US" dirty="0"/>
            <a:t> Finds the best decision boundary, can use kernels for non-linear data</a:t>
          </a:r>
        </a:p>
      </dgm:t>
    </dgm:pt>
    <dgm:pt modelId="{7C73352F-0292-489F-B249-AA5ABEF73C19}" type="parTrans" cxnId="{BAB4ED7B-6872-470B-86EB-0D3CA845E957}">
      <dgm:prSet/>
      <dgm:spPr/>
      <dgm:t>
        <a:bodyPr/>
        <a:lstStyle/>
        <a:p>
          <a:endParaRPr lang="en-US"/>
        </a:p>
      </dgm:t>
    </dgm:pt>
    <dgm:pt modelId="{7245E8E1-A552-45B0-BEE2-B3097E56EA84}" type="sibTrans" cxnId="{BAB4ED7B-6872-470B-86EB-0D3CA845E957}">
      <dgm:prSet/>
      <dgm:spPr/>
      <dgm:t>
        <a:bodyPr/>
        <a:lstStyle/>
        <a:p>
          <a:endParaRPr lang="en-US"/>
        </a:p>
      </dgm:t>
    </dgm:pt>
    <dgm:pt modelId="{0D8FBA16-E645-444D-96FE-5411A3AED531}" type="pres">
      <dgm:prSet presAssocID="{32EB0628-896E-4417-A834-9F8EFF3B0A97}" presName="vert0" presStyleCnt="0">
        <dgm:presLayoutVars>
          <dgm:dir/>
          <dgm:animOne val="branch"/>
          <dgm:animLvl val="lvl"/>
        </dgm:presLayoutVars>
      </dgm:prSet>
      <dgm:spPr/>
    </dgm:pt>
    <dgm:pt modelId="{69967972-0345-414A-910B-BDC1E65DC4D1}" type="pres">
      <dgm:prSet presAssocID="{F3C85E8B-2136-4FD8-B9E6-0018246DE9E0}" presName="thickLine" presStyleLbl="alignNode1" presStyleIdx="0" presStyleCnt="2"/>
      <dgm:spPr/>
    </dgm:pt>
    <dgm:pt modelId="{4C1DB13E-DDF5-4114-B553-6512EFBD8B20}" type="pres">
      <dgm:prSet presAssocID="{F3C85E8B-2136-4FD8-B9E6-0018246DE9E0}" presName="horz1" presStyleCnt="0"/>
      <dgm:spPr/>
    </dgm:pt>
    <dgm:pt modelId="{D91076A1-121B-4E99-8E61-0E63CBAB4ADA}" type="pres">
      <dgm:prSet presAssocID="{F3C85E8B-2136-4FD8-B9E6-0018246DE9E0}" presName="tx1" presStyleLbl="revTx" presStyleIdx="0" presStyleCnt="2"/>
      <dgm:spPr/>
    </dgm:pt>
    <dgm:pt modelId="{1A358524-783B-432E-9C5F-4B90ED4EF229}" type="pres">
      <dgm:prSet presAssocID="{F3C85E8B-2136-4FD8-B9E6-0018246DE9E0}" presName="vert1" presStyleCnt="0"/>
      <dgm:spPr/>
    </dgm:pt>
    <dgm:pt modelId="{1E9C04EB-9642-4E36-A4B8-0F03DC1961A4}" type="pres">
      <dgm:prSet presAssocID="{5CF54281-43B6-4574-A119-7AF975C2B2D2}" presName="thickLine" presStyleLbl="alignNode1" presStyleIdx="1" presStyleCnt="2"/>
      <dgm:spPr/>
    </dgm:pt>
    <dgm:pt modelId="{AD416379-8712-41D6-A0F3-7B58B073C0A2}" type="pres">
      <dgm:prSet presAssocID="{5CF54281-43B6-4574-A119-7AF975C2B2D2}" presName="horz1" presStyleCnt="0"/>
      <dgm:spPr/>
    </dgm:pt>
    <dgm:pt modelId="{43FB0705-B10D-4BA3-8D17-C7B1029D12F7}" type="pres">
      <dgm:prSet presAssocID="{5CF54281-43B6-4574-A119-7AF975C2B2D2}" presName="tx1" presStyleLbl="revTx" presStyleIdx="1" presStyleCnt="2"/>
      <dgm:spPr/>
    </dgm:pt>
    <dgm:pt modelId="{D32C88FA-E282-4FE3-A567-3E30A1F60A68}" type="pres">
      <dgm:prSet presAssocID="{5CF54281-43B6-4574-A119-7AF975C2B2D2}" presName="vert1" presStyleCnt="0"/>
      <dgm:spPr/>
    </dgm:pt>
  </dgm:ptLst>
  <dgm:cxnLst>
    <dgm:cxn modelId="{9DAC9E22-CEAB-4B50-85B1-6D234C15AB76}" type="presOf" srcId="{F3C85E8B-2136-4FD8-B9E6-0018246DE9E0}" destId="{D91076A1-121B-4E99-8E61-0E63CBAB4ADA}" srcOrd="0" destOrd="0" presId="urn:microsoft.com/office/officeart/2008/layout/LinedList"/>
    <dgm:cxn modelId="{652EBC22-3E5C-4636-AD69-BB0C21CD53DC}" type="presOf" srcId="{5CF54281-43B6-4574-A119-7AF975C2B2D2}" destId="{43FB0705-B10D-4BA3-8D17-C7B1029D12F7}" srcOrd="0" destOrd="0" presId="urn:microsoft.com/office/officeart/2008/layout/LinedList"/>
    <dgm:cxn modelId="{BAB4ED7B-6872-470B-86EB-0D3CA845E957}" srcId="{32EB0628-896E-4417-A834-9F8EFF3B0A97}" destId="{5CF54281-43B6-4574-A119-7AF975C2B2D2}" srcOrd="1" destOrd="0" parTransId="{7C73352F-0292-489F-B249-AA5ABEF73C19}" sibTransId="{7245E8E1-A552-45B0-BEE2-B3097E56EA84}"/>
    <dgm:cxn modelId="{D6A7BEB2-3C78-4934-93AD-38274AF9F11E}" type="presOf" srcId="{32EB0628-896E-4417-A834-9F8EFF3B0A97}" destId="{0D8FBA16-E645-444D-96FE-5411A3AED531}" srcOrd="0" destOrd="0" presId="urn:microsoft.com/office/officeart/2008/layout/LinedList"/>
    <dgm:cxn modelId="{0CCA16E4-842B-437F-8F11-B611D250BC6E}" srcId="{32EB0628-896E-4417-A834-9F8EFF3B0A97}" destId="{F3C85E8B-2136-4FD8-B9E6-0018246DE9E0}" srcOrd="0" destOrd="0" parTransId="{2DB452CC-F3CD-4D25-A072-8917911C1129}" sibTransId="{A351F2DE-677B-4EB3-AB0F-96D36359FD29}"/>
    <dgm:cxn modelId="{3EBA73EF-6C65-4A19-A76A-C18E80100FBF}" type="presParOf" srcId="{0D8FBA16-E645-444D-96FE-5411A3AED531}" destId="{69967972-0345-414A-910B-BDC1E65DC4D1}" srcOrd="0" destOrd="0" presId="urn:microsoft.com/office/officeart/2008/layout/LinedList"/>
    <dgm:cxn modelId="{23D68A18-075E-494D-931E-D0C9CA29FF6D}" type="presParOf" srcId="{0D8FBA16-E645-444D-96FE-5411A3AED531}" destId="{4C1DB13E-DDF5-4114-B553-6512EFBD8B20}" srcOrd="1" destOrd="0" presId="urn:microsoft.com/office/officeart/2008/layout/LinedList"/>
    <dgm:cxn modelId="{DBAFF4D8-39AE-4DF5-B674-250AF1890679}" type="presParOf" srcId="{4C1DB13E-DDF5-4114-B553-6512EFBD8B20}" destId="{D91076A1-121B-4E99-8E61-0E63CBAB4ADA}" srcOrd="0" destOrd="0" presId="urn:microsoft.com/office/officeart/2008/layout/LinedList"/>
    <dgm:cxn modelId="{95BAC5CF-E99E-43F4-A451-9C47EF553E68}" type="presParOf" srcId="{4C1DB13E-DDF5-4114-B553-6512EFBD8B20}" destId="{1A358524-783B-432E-9C5F-4B90ED4EF229}" srcOrd="1" destOrd="0" presId="urn:microsoft.com/office/officeart/2008/layout/LinedList"/>
    <dgm:cxn modelId="{B22DE810-8083-45C6-9474-0DD9AB6B5667}" type="presParOf" srcId="{0D8FBA16-E645-444D-96FE-5411A3AED531}" destId="{1E9C04EB-9642-4E36-A4B8-0F03DC1961A4}" srcOrd="2" destOrd="0" presId="urn:microsoft.com/office/officeart/2008/layout/LinedList"/>
    <dgm:cxn modelId="{35575825-4C03-43A5-AFB7-1160B881D333}" type="presParOf" srcId="{0D8FBA16-E645-444D-96FE-5411A3AED531}" destId="{AD416379-8712-41D6-A0F3-7B58B073C0A2}" srcOrd="3" destOrd="0" presId="urn:microsoft.com/office/officeart/2008/layout/LinedList"/>
    <dgm:cxn modelId="{2541EA8C-64F0-4AE6-A6FF-D2424E3ECFF2}" type="presParOf" srcId="{AD416379-8712-41D6-A0F3-7B58B073C0A2}" destId="{43FB0705-B10D-4BA3-8D17-C7B1029D12F7}" srcOrd="0" destOrd="0" presId="urn:microsoft.com/office/officeart/2008/layout/LinedList"/>
    <dgm:cxn modelId="{9229C213-434E-474B-BE4D-F74C41B59B5D}" type="presParOf" srcId="{AD416379-8712-41D6-A0F3-7B58B073C0A2}" destId="{D32C88FA-E282-4FE3-A567-3E30A1F60A6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63080DD-F4E6-484B-AD48-98FFA9E28B06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F1CF7AA5-3EBD-4350-BE68-6F5521AD57F0}">
      <dgm:prSet/>
      <dgm:spPr/>
      <dgm:t>
        <a:bodyPr/>
        <a:lstStyle/>
        <a:p>
          <a:r>
            <a:rPr lang="en-US" dirty="0"/>
            <a:t>Decision Trees</a:t>
          </a:r>
          <a:r>
            <a:rPr lang="en-US" dirty="0">
              <a:latin typeface="Calibri"/>
            </a:rPr>
            <a:t>:</a:t>
          </a:r>
          <a:r>
            <a:rPr lang="en-US" dirty="0"/>
            <a:t> Splits data based on feature conditions, easy to interpret but prone to overfitting</a:t>
          </a:r>
        </a:p>
      </dgm:t>
    </dgm:pt>
    <dgm:pt modelId="{36726904-06A5-4ABC-8B7C-567BE39BF5B8}" type="parTrans" cxnId="{C64C1137-BCAC-4923-85B8-B646312434B5}">
      <dgm:prSet/>
      <dgm:spPr/>
      <dgm:t>
        <a:bodyPr/>
        <a:lstStyle/>
        <a:p>
          <a:endParaRPr lang="en-US"/>
        </a:p>
      </dgm:t>
    </dgm:pt>
    <dgm:pt modelId="{ACDF5610-43B8-4B04-B036-7A8A5CA78888}" type="sibTrans" cxnId="{C64C1137-BCAC-4923-85B8-B646312434B5}">
      <dgm:prSet/>
      <dgm:spPr/>
      <dgm:t>
        <a:bodyPr/>
        <a:lstStyle/>
        <a:p>
          <a:endParaRPr lang="en-US"/>
        </a:p>
      </dgm:t>
    </dgm:pt>
    <dgm:pt modelId="{4F10E685-30B3-4D29-A1CD-7EB8B3EA93F1}">
      <dgm:prSet/>
      <dgm:spPr/>
      <dgm:t>
        <a:bodyPr/>
        <a:lstStyle/>
        <a:p>
          <a:r>
            <a:rPr lang="en-US" dirty="0"/>
            <a:t>Random Forest</a:t>
          </a:r>
          <a:r>
            <a:rPr lang="en-US" dirty="0">
              <a:latin typeface="Calibri"/>
            </a:rPr>
            <a:t>:</a:t>
          </a:r>
          <a:r>
            <a:rPr lang="en-US" dirty="0"/>
            <a:t> Ensemble of decision trees, reduces overfitting, improves accuracy</a:t>
          </a:r>
        </a:p>
      </dgm:t>
    </dgm:pt>
    <dgm:pt modelId="{02A9B9D0-D5DD-4835-9F93-78F0A8207CFE}" type="parTrans" cxnId="{8B99CB9D-7FBE-462A-BF35-0E64FDA2B9D3}">
      <dgm:prSet/>
      <dgm:spPr/>
      <dgm:t>
        <a:bodyPr/>
        <a:lstStyle/>
        <a:p>
          <a:endParaRPr lang="en-US"/>
        </a:p>
      </dgm:t>
    </dgm:pt>
    <dgm:pt modelId="{C99A3D68-D2FD-4899-A30F-E39193DE2B9E}" type="sibTrans" cxnId="{8B99CB9D-7FBE-462A-BF35-0E64FDA2B9D3}">
      <dgm:prSet/>
      <dgm:spPr/>
      <dgm:t>
        <a:bodyPr/>
        <a:lstStyle/>
        <a:p>
          <a:endParaRPr lang="en-US"/>
        </a:p>
      </dgm:t>
    </dgm:pt>
    <dgm:pt modelId="{DB9FF91F-241F-4531-96FC-4C2990A9ED2C}">
      <dgm:prSet/>
      <dgm:spPr/>
      <dgm:t>
        <a:bodyPr/>
        <a:lstStyle/>
        <a:p>
          <a:r>
            <a:rPr lang="en-US" dirty="0"/>
            <a:t>Gradient Boosting (</a:t>
          </a:r>
          <a:r>
            <a:rPr lang="en-US" dirty="0" err="1"/>
            <a:t>XGBoost</a:t>
          </a:r>
          <a:r>
            <a:rPr lang="en-US" dirty="0"/>
            <a:t>, </a:t>
          </a:r>
          <a:r>
            <a:rPr lang="en-US" dirty="0" err="1"/>
            <a:t>LightGBM</a:t>
          </a:r>
          <a:r>
            <a:rPr lang="en-US" dirty="0"/>
            <a:t>, </a:t>
          </a:r>
          <a:r>
            <a:rPr lang="en-US" dirty="0" err="1"/>
            <a:t>CatBoost</a:t>
          </a:r>
          <a:r>
            <a:rPr lang="en-US" dirty="0">
              <a:latin typeface="Calibri"/>
            </a:rPr>
            <a:t>):</a:t>
          </a:r>
          <a:r>
            <a:rPr lang="en-US" dirty="0"/>
            <a:t> Boosts weak learners to improve performance</a:t>
          </a:r>
        </a:p>
      </dgm:t>
    </dgm:pt>
    <dgm:pt modelId="{B244129B-A187-405B-89D0-BB6B48C0424C}" type="parTrans" cxnId="{AF4E6B58-FA7A-4FD6-918B-3D33871A947A}">
      <dgm:prSet/>
      <dgm:spPr/>
      <dgm:t>
        <a:bodyPr/>
        <a:lstStyle/>
        <a:p>
          <a:endParaRPr lang="en-US"/>
        </a:p>
      </dgm:t>
    </dgm:pt>
    <dgm:pt modelId="{20197E61-A353-4522-ACEC-885F21A2EE7B}" type="sibTrans" cxnId="{AF4E6B58-FA7A-4FD6-918B-3D33871A947A}">
      <dgm:prSet/>
      <dgm:spPr/>
      <dgm:t>
        <a:bodyPr/>
        <a:lstStyle/>
        <a:p>
          <a:endParaRPr lang="en-US"/>
        </a:p>
      </dgm:t>
    </dgm:pt>
    <dgm:pt modelId="{95449B76-EA50-4413-863A-B1A29C0CA156}" type="pres">
      <dgm:prSet presAssocID="{463080DD-F4E6-484B-AD48-98FFA9E28B06}" presName="vert0" presStyleCnt="0">
        <dgm:presLayoutVars>
          <dgm:dir/>
          <dgm:animOne val="branch"/>
          <dgm:animLvl val="lvl"/>
        </dgm:presLayoutVars>
      </dgm:prSet>
      <dgm:spPr/>
    </dgm:pt>
    <dgm:pt modelId="{5925E0E6-0D99-46BF-AB37-437C7560DD19}" type="pres">
      <dgm:prSet presAssocID="{F1CF7AA5-3EBD-4350-BE68-6F5521AD57F0}" presName="thickLine" presStyleLbl="alignNode1" presStyleIdx="0" presStyleCnt="3"/>
      <dgm:spPr/>
    </dgm:pt>
    <dgm:pt modelId="{DE7BB4B1-E809-4143-877E-E6747CF9D296}" type="pres">
      <dgm:prSet presAssocID="{F1CF7AA5-3EBD-4350-BE68-6F5521AD57F0}" presName="horz1" presStyleCnt="0"/>
      <dgm:spPr/>
    </dgm:pt>
    <dgm:pt modelId="{4264BEFB-3151-457A-90B7-1AD580316334}" type="pres">
      <dgm:prSet presAssocID="{F1CF7AA5-3EBD-4350-BE68-6F5521AD57F0}" presName="tx1" presStyleLbl="revTx" presStyleIdx="0" presStyleCnt="3"/>
      <dgm:spPr/>
    </dgm:pt>
    <dgm:pt modelId="{3AB7DBA4-0047-4761-8731-EEC81382CF45}" type="pres">
      <dgm:prSet presAssocID="{F1CF7AA5-3EBD-4350-BE68-6F5521AD57F0}" presName="vert1" presStyleCnt="0"/>
      <dgm:spPr/>
    </dgm:pt>
    <dgm:pt modelId="{60C0905C-B72D-479F-B41E-956F392D0F14}" type="pres">
      <dgm:prSet presAssocID="{4F10E685-30B3-4D29-A1CD-7EB8B3EA93F1}" presName="thickLine" presStyleLbl="alignNode1" presStyleIdx="1" presStyleCnt="3"/>
      <dgm:spPr/>
    </dgm:pt>
    <dgm:pt modelId="{4ADB5342-8E38-4366-B714-9721BDFAF2D5}" type="pres">
      <dgm:prSet presAssocID="{4F10E685-30B3-4D29-A1CD-7EB8B3EA93F1}" presName="horz1" presStyleCnt="0"/>
      <dgm:spPr/>
    </dgm:pt>
    <dgm:pt modelId="{903C25A7-F5CE-4336-ABD3-0FCAEB984E44}" type="pres">
      <dgm:prSet presAssocID="{4F10E685-30B3-4D29-A1CD-7EB8B3EA93F1}" presName="tx1" presStyleLbl="revTx" presStyleIdx="1" presStyleCnt="3"/>
      <dgm:spPr/>
    </dgm:pt>
    <dgm:pt modelId="{5E43D237-C81B-488E-B2DE-69CAE5441553}" type="pres">
      <dgm:prSet presAssocID="{4F10E685-30B3-4D29-A1CD-7EB8B3EA93F1}" presName="vert1" presStyleCnt="0"/>
      <dgm:spPr/>
    </dgm:pt>
    <dgm:pt modelId="{1B40FC6D-565A-47A9-A455-98D2A121F111}" type="pres">
      <dgm:prSet presAssocID="{DB9FF91F-241F-4531-96FC-4C2990A9ED2C}" presName="thickLine" presStyleLbl="alignNode1" presStyleIdx="2" presStyleCnt="3"/>
      <dgm:spPr/>
    </dgm:pt>
    <dgm:pt modelId="{64C57527-990E-4FF3-A13B-4753026E13FF}" type="pres">
      <dgm:prSet presAssocID="{DB9FF91F-241F-4531-96FC-4C2990A9ED2C}" presName="horz1" presStyleCnt="0"/>
      <dgm:spPr/>
    </dgm:pt>
    <dgm:pt modelId="{724BE7AA-747C-48DD-A3DA-90259BDF3DB0}" type="pres">
      <dgm:prSet presAssocID="{DB9FF91F-241F-4531-96FC-4C2990A9ED2C}" presName="tx1" presStyleLbl="revTx" presStyleIdx="2" presStyleCnt="3"/>
      <dgm:spPr/>
    </dgm:pt>
    <dgm:pt modelId="{CAF79CC2-C22F-45EA-927B-161A2B9CBBB9}" type="pres">
      <dgm:prSet presAssocID="{DB9FF91F-241F-4531-96FC-4C2990A9ED2C}" presName="vert1" presStyleCnt="0"/>
      <dgm:spPr/>
    </dgm:pt>
  </dgm:ptLst>
  <dgm:cxnLst>
    <dgm:cxn modelId="{33C06435-AB11-4367-BE91-6CEC8A2B466B}" type="presOf" srcId="{4F10E685-30B3-4D29-A1CD-7EB8B3EA93F1}" destId="{903C25A7-F5CE-4336-ABD3-0FCAEB984E44}" srcOrd="0" destOrd="0" presId="urn:microsoft.com/office/officeart/2008/layout/LinedList"/>
    <dgm:cxn modelId="{C64C1137-BCAC-4923-85B8-B646312434B5}" srcId="{463080DD-F4E6-484B-AD48-98FFA9E28B06}" destId="{F1CF7AA5-3EBD-4350-BE68-6F5521AD57F0}" srcOrd="0" destOrd="0" parTransId="{36726904-06A5-4ABC-8B7C-567BE39BF5B8}" sibTransId="{ACDF5610-43B8-4B04-B036-7A8A5CA78888}"/>
    <dgm:cxn modelId="{AF4E6B58-FA7A-4FD6-918B-3D33871A947A}" srcId="{463080DD-F4E6-484B-AD48-98FFA9E28B06}" destId="{DB9FF91F-241F-4531-96FC-4C2990A9ED2C}" srcOrd="2" destOrd="0" parTransId="{B244129B-A187-405B-89D0-BB6B48C0424C}" sibTransId="{20197E61-A353-4522-ACEC-885F21A2EE7B}"/>
    <dgm:cxn modelId="{0A073F9A-26F1-4386-AB79-B6B5FF01E234}" type="presOf" srcId="{463080DD-F4E6-484B-AD48-98FFA9E28B06}" destId="{95449B76-EA50-4413-863A-B1A29C0CA156}" srcOrd="0" destOrd="0" presId="urn:microsoft.com/office/officeart/2008/layout/LinedList"/>
    <dgm:cxn modelId="{7279F99B-6942-42C0-894E-84CEC9EC1195}" type="presOf" srcId="{DB9FF91F-241F-4531-96FC-4C2990A9ED2C}" destId="{724BE7AA-747C-48DD-A3DA-90259BDF3DB0}" srcOrd="0" destOrd="0" presId="urn:microsoft.com/office/officeart/2008/layout/LinedList"/>
    <dgm:cxn modelId="{8B99CB9D-7FBE-462A-BF35-0E64FDA2B9D3}" srcId="{463080DD-F4E6-484B-AD48-98FFA9E28B06}" destId="{4F10E685-30B3-4D29-A1CD-7EB8B3EA93F1}" srcOrd="1" destOrd="0" parTransId="{02A9B9D0-D5DD-4835-9F93-78F0A8207CFE}" sibTransId="{C99A3D68-D2FD-4899-A30F-E39193DE2B9E}"/>
    <dgm:cxn modelId="{90ADCC9E-DA63-4D3E-B66D-8A2CA4C3B3B4}" type="presOf" srcId="{F1CF7AA5-3EBD-4350-BE68-6F5521AD57F0}" destId="{4264BEFB-3151-457A-90B7-1AD580316334}" srcOrd="0" destOrd="0" presId="urn:microsoft.com/office/officeart/2008/layout/LinedList"/>
    <dgm:cxn modelId="{D029A20E-B0D7-4D1F-9368-7D749D532758}" type="presParOf" srcId="{95449B76-EA50-4413-863A-B1A29C0CA156}" destId="{5925E0E6-0D99-46BF-AB37-437C7560DD19}" srcOrd="0" destOrd="0" presId="urn:microsoft.com/office/officeart/2008/layout/LinedList"/>
    <dgm:cxn modelId="{5911B2D0-4C83-47F3-A590-1608349F1FED}" type="presParOf" srcId="{95449B76-EA50-4413-863A-B1A29C0CA156}" destId="{DE7BB4B1-E809-4143-877E-E6747CF9D296}" srcOrd="1" destOrd="0" presId="urn:microsoft.com/office/officeart/2008/layout/LinedList"/>
    <dgm:cxn modelId="{E21BC9D1-A649-4D87-8DDF-31D972EEC0B8}" type="presParOf" srcId="{DE7BB4B1-E809-4143-877E-E6747CF9D296}" destId="{4264BEFB-3151-457A-90B7-1AD580316334}" srcOrd="0" destOrd="0" presId="urn:microsoft.com/office/officeart/2008/layout/LinedList"/>
    <dgm:cxn modelId="{B675DD97-649D-46B3-8D50-79F7E9B3D631}" type="presParOf" srcId="{DE7BB4B1-E809-4143-877E-E6747CF9D296}" destId="{3AB7DBA4-0047-4761-8731-EEC81382CF45}" srcOrd="1" destOrd="0" presId="urn:microsoft.com/office/officeart/2008/layout/LinedList"/>
    <dgm:cxn modelId="{9C978CA6-EC6D-4E5D-9F48-2D93491DE689}" type="presParOf" srcId="{95449B76-EA50-4413-863A-B1A29C0CA156}" destId="{60C0905C-B72D-479F-B41E-956F392D0F14}" srcOrd="2" destOrd="0" presId="urn:microsoft.com/office/officeart/2008/layout/LinedList"/>
    <dgm:cxn modelId="{FFCDD568-ED8D-4925-BD02-1C3600FA49DA}" type="presParOf" srcId="{95449B76-EA50-4413-863A-B1A29C0CA156}" destId="{4ADB5342-8E38-4366-B714-9721BDFAF2D5}" srcOrd="3" destOrd="0" presId="urn:microsoft.com/office/officeart/2008/layout/LinedList"/>
    <dgm:cxn modelId="{A5AD00AA-E65C-426B-A044-6B570EC9C4EE}" type="presParOf" srcId="{4ADB5342-8E38-4366-B714-9721BDFAF2D5}" destId="{903C25A7-F5CE-4336-ABD3-0FCAEB984E44}" srcOrd="0" destOrd="0" presId="urn:microsoft.com/office/officeart/2008/layout/LinedList"/>
    <dgm:cxn modelId="{06EFA084-FC8E-4B96-AE5D-34EA8F0D4865}" type="presParOf" srcId="{4ADB5342-8E38-4366-B714-9721BDFAF2D5}" destId="{5E43D237-C81B-488E-B2DE-69CAE5441553}" srcOrd="1" destOrd="0" presId="urn:microsoft.com/office/officeart/2008/layout/LinedList"/>
    <dgm:cxn modelId="{B1C1757E-98CF-451E-8C83-81D58D0A6CFE}" type="presParOf" srcId="{95449B76-EA50-4413-863A-B1A29C0CA156}" destId="{1B40FC6D-565A-47A9-A455-98D2A121F111}" srcOrd="4" destOrd="0" presId="urn:microsoft.com/office/officeart/2008/layout/LinedList"/>
    <dgm:cxn modelId="{7CDBE7B5-F477-440D-87EA-ABB63417AA33}" type="presParOf" srcId="{95449B76-EA50-4413-863A-B1A29C0CA156}" destId="{64C57527-990E-4FF3-A13B-4753026E13FF}" srcOrd="5" destOrd="0" presId="urn:microsoft.com/office/officeart/2008/layout/LinedList"/>
    <dgm:cxn modelId="{0BDA9677-12F2-405F-B622-6648ADD88D9B}" type="presParOf" srcId="{64C57527-990E-4FF3-A13B-4753026E13FF}" destId="{724BE7AA-747C-48DD-A3DA-90259BDF3DB0}" srcOrd="0" destOrd="0" presId="urn:microsoft.com/office/officeart/2008/layout/LinedList"/>
    <dgm:cxn modelId="{2B1DDF09-D6F5-464A-87CA-27F9A0D58C04}" type="presParOf" srcId="{64C57527-990E-4FF3-A13B-4753026E13FF}" destId="{CAF79CC2-C22F-45EA-927B-161A2B9CBBB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7CC72D5-B58C-4FAF-B4C1-DD7DCDE2E2CB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15EDBCC5-89B2-4F5E-89C3-D3025794A5BF}">
      <dgm:prSet/>
      <dgm:spPr/>
      <dgm:t>
        <a:bodyPr/>
        <a:lstStyle/>
        <a:p>
          <a:r>
            <a:rPr lang="en-US" dirty="0"/>
            <a:t>Naïve Bayes</a:t>
          </a:r>
          <a:r>
            <a:rPr lang="en-US" dirty="0">
              <a:latin typeface="Calibri"/>
            </a:rPr>
            <a:t>:</a:t>
          </a:r>
          <a:r>
            <a:rPr lang="en-US" dirty="0"/>
            <a:t> Based on Bayes' Theorem, assumes features are independent</a:t>
          </a:r>
        </a:p>
      </dgm:t>
    </dgm:pt>
    <dgm:pt modelId="{F264D8A2-A154-45B8-B41D-4EFED08C851D}" type="parTrans" cxnId="{9B962D57-3787-4E50-8651-1D5E9465C0CB}">
      <dgm:prSet/>
      <dgm:spPr/>
      <dgm:t>
        <a:bodyPr/>
        <a:lstStyle/>
        <a:p>
          <a:endParaRPr lang="en-US"/>
        </a:p>
      </dgm:t>
    </dgm:pt>
    <dgm:pt modelId="{3BF9EEF4-36FC-4FF1-BCE0-C10E55AA912D}" type="sibTrans" cxnId="{9B962D57-3787-4E50-8651-1D5E9465C0CB}">
      <dgm:prSet/>
      <dgm:spPr/>
      <dgm:t>
        <a:bodyPr/>
        <a:lstStyle/>
        <a:p>
          <a:endParaRPr lang="en-US"/>
        </a:p>
      </dgm:t>
    </dgm:pt>
    <dgm:pt modelId="{1783ED53-0528-41C0-9A2D-DAAE8B2E96F8}">
      <dgm:prSet/>
      <dgm:spPr/>
      <dgm:t>
        <a:bodyPr/>
        <a:lstStyle/>
        <a:p>
          <a:r>
            <a:rPr lang="en-US" dirty="0"/>
            <a:t>Works well for text classification (spam filtering, sentiment analysis)</a:t>
          </a:r>
        </a:p>
      </dgm:t>
    </dgm:pt>
    <dgm:pt modelId="{CF6C3D50-59E0-4574-9D99-A467DCB70702}" type="parTrans" cxnId="{8EAE1FFA-388E-4968-8AC4-89EFA7421EC1}">
      <dgm:prSet/>
      <dgm:spPr/>
      <dgm:t>
        <a:bodyPr/>
        <a:lstStyle/>
        <a:p>
          <a:endParaRPr lang="en-US"/>
        </a:p>
      </dgm:t>
    </dgm:pt>
    <dgm:pt modelId="{0EF89512-93C8-46E3-BDC7-1F332E4702FD}" type="sibTrans" cxnId="{8EAE1FFA-388E-4968-8AC4-89EFA7421EC1}">
      <dgm:prSet/>
      <dgm:spPr/>
      <dgm:t>
        <a:bodyPr/>
        <a:lstStyle/>
        <a:p>
          <a:endParaRPr lang="en-US"/>
        </a:p>
      </dgm:t>
    </dgm:pt>
    <dgm:pt modelId="{355D3053-2C62-4118-8663-9D3D40456478}" type="pres">
      <dgm:prSet presAssocID="{97CC72D5-B58C-4FAF-B4C1-DD7DCDE2E2CB}" presName="vert0" presStyleCnt="0">
        <dgm:presLayoutVars>
          <dgm:dir/>
          <dgm:animOne val="branch"/>
          <dgm:animLvl val="lvl"/>
        </dgm:presLayoutVars>
      </dgm:prSet>
      <dgm:spPr/>
    </dgm:pt>
    <dgm:pt modelId="{E42371FC-CFAE-40C7-8DC5-4984B49942F0}" type="pres">
      <dgm:prSet presAssocID="{15EDBCC5-89B2-4F5E-89C3-D3025794A5BF}" presName="thickLine" presStyleLbl="alignNode1" presStyleIdx="0" presStyleCnt="2"/>
      <dgm:spPr/>
    </dgm:pt>
    <dgm:pt modelId="{E267DD9F-F495-4237-AE79-5BFDA28ECA79}" type="pres">
      <dgm:prSet presAssocID="{15EDBCC5-89B2-4F5E-89C3-D3025794A5BF}" presName="horz1" presStyleCnt="0"/>
      <dgm:spPr/>
    </dgm:pt>
    <dgm:pt modelId="{051CE642-17AF-4836-B244-4075AA0D5280}" type="pres">
      <dgm:prSet presAssocID="{15EDBCC5-89B2-4F5E-89C3-D3025794A5BF}" presName="tx1" presStyleLbl="revTx" presStyleIdx="0" presStyleCnt="2"/>
      <dgm:spPr/>
    </dgm:pt>
    <dgm:pt modelId="{F5007759-FBE1-4E48-AF57-04E37F58676D}" type="pres">
      <dgm:prSet presAssocID="{15EDBCC5-89B2-4F5E-89C3-D3025794A5BF}" presName="vert1" presStyleCnt="0"/>
      <dgm:spPr/>
    </dgm:pt>
    <dgm:pt modelId="{33D12687-403D-4DB4-98E4-B4202B3067A5}" type="pres">
      <dgm:prSet presAssocID="{1783ED53-0528-41C0-9A2D-DAAE8B2E96F8}" presName="thickLine" presStyleLbl="alignNode1" presStyleIdx="1" presStyleCnt="2"/>
      <dgm:spPr/>
    </dgm:pt>
    <dgm:pt modelId="{C9806C94-D7B6-4744-B01F-82B38F3A85BB}" type="pres">
      <dgm:prSet presAssocID="{1783ED53-0528-41C0-9A2D-DAAE8B2E96F8}" presName="horz1" presStyleCnt="0"/>
      <dgm:spPr/>
    </dgm:pt>
    <dgm:pt modelId="{AA9AD4EE-74BD-40B7-BBA9-A90E07C6D037}" type="pres">
      <dgm:prSet presAssocID="{1783ED53-0528-41C0-9A2D-DAAE8B2E96F8}" presName="tx1" presStyleLbl="revTx" presStyleIdx="1" presStyleCnt="2"/>
      <dgm:spPr/>
    </dgm:pt>
    <dgm:pt modelId="{A2EDA59C-A72F-4619-BCBC-E7781FB63EF9}" type="pres">
      <dgm:prSet presAssocID="{1783ED53-0528-41C0-9A2D-DAAE8B2E96F8}" presName="vert1" presStyleCnt="0"/>
      <dgm:spPr/>
    </dgm:pt>
  </dgm:ptLst>
  <dgm:cxnLst>
    <dgm:cxn modelId="{FF3CFA76-8C90-4EB2-91D0-406809EC2285}" type="presOf" srcId="{15EDBCC5-89B2-4F5E-89C3-D3025794A5BF}" destId="{051CE642-17AF-4836-B244-4075AA0D5280}" srcOrd="0" destOrd="0" presId="urn:microsoft.com/office/officeart/2008/layout/LinedList"/>
    <dgm:cxn modelId="{9B962D57-3787-4E50-8651-1D5E9465C0CB}" srcId="{97CC72D5-B58C-4FAF-B4C1-DD7DCDE2E2CB}" destId="{15EDBCC5-89B2-4F5E-89C3-D3025794A5BF}" srcOrd="0" destOrd="0" parTransId="{F264D8A2-A154-45B8-B41D-4EFED08C851D}" sibTransId="{3BF9EEF4-36FC-4FF1-BCE0-C10E55AA912D}"/>
    <dgm:cxn modelId="{2CB860C6-2711-4BFF-A5B7-3FF0E9112479}" type="presOf" srcId="{1783ED53-0528-41C0-9A2D-DAAE8B2E96F8}" destId="{AA9AD4EE-74BD-40B7-BBA9-A90E07C6D037}" srcOrd="0" destOrd="0" presId="urn:microsoft.com/office/officeart/2008/layout/LinedList"/>
    <dgm:cxn modelId="{F1C098EB-24D3-4269-B840-AAD1F7343543}" type="presOf" srcId="{97CC72D5-B58C-4FAF-B4C1-DD7DCDE2E2CB}" destId="{355D3053-2C62-4118-8663-9D3D40456478}" srcOrd="0" destOrd="0" presId="urn:microsoft.com/office/officeart/2008/layout/LinedList"/>
    <dgm:cxn modelId="{8EAE1FFA-388E-4968-8AC4-89EFA7421EC1}" srcId="{97CC72D5-B58C-4FAF-B4C1-DD7DCDE2E2CB}" destId="{1783ED53-0528-41C0-9A2D-DAAE8B2E96F8}" srcOrd="1" destOrd="0" parTransId="{CF6C3D50-59E0-4574-9D99-A467DCB70702}" sibTransId="{0EF89512-93C8-46E3-BDC7-1F332E4702FD}"/>
    <dgm:cxn modelId="{3089087A-C1E5-40C3-90AF-968B2F6BDE31}" type="presParOf" srcId="{355D3053-2C62-4118-8663-9D3D40456478}" destId="{E42371FC-CFAE-40C7-8DC5-4984B49942F0}" srcOrd="0" destOrd="0" presId="urn:microsoft.com/office/officeart/2008/layout/LinedList"/>
    <dgm:cxn modelId="{BDDD74CF-17FE-47CD-8C91-EBF8DF8BE6C1}" type="presParOf" srcId="{355D3053-2C62-4118-8663-9D3D40456478}" destId="{E267DD9F-F495-4237-AE79-5BFDA28ECA79}" srcOrd="1" destOrd="0" presId="urn:microsoft.com/office/officeart/2008/layout/LinedList"/>
    <dgm:cxn modelId="{72496D91-F319-4D1A-8B42-BB32C1E0FB36}" type="presParOf" srcId="{E267DD9F-F495-4237-AE79-5BFDA28ECA79}" destId="{051CE642-17AF-4836-B244-4075AA0D5280}" srcOrd="0" destOrd="0" presId="urn:microsoft.com/office/officeart/2008/layout/LinedList"/>
    <dgm:cxn modelId="{2549402B-599E-4BE9-A5EB-D254497F9C1B}" type="presParOf" srcId="{E267DD9F-F495-4237-AE79-5BFDA28ECA79}" destId="{F5007759-FBE1-4E48-AF57-04E37F58676D}" srcOrd="1" destOrd="0" presId="urn:microsoft.com/office/officeart/2008/layout/LinedList"/>
    <dgm:cxn modelId="{E5BA3C93-B400-468B-8F18-837AEADB194D}" type="presParOf" srcId="{355D3053-2C62-4118-8663-9D3D40456478}" destId="{33D12687-403D-4DB4-98E4-B4202B3067A5}" srcOrd="2" destOrd="0" presId="urn:microsoft.com/office/officeart/2008/layout/LinedList"/>
    <dgm:cxn modelId="{A7503C44-7B8B-43B6-BDDC-A423DB66F8FE}" type="presParOf" srcId="{355D3053-2C62-4118-8663-9D3D40456478}" destId="{C9806C94-D7B6-4744-B01F-82B38F3A85BB}" srcOrd="3" destOrd="0" presId="urn:microsoft.com/office/officeart/2008/layout/LinedList"/>
    <dgm:cxn modelId="{EF3DAE38-9A6E-4A83-8B17-2F61286E8E5E}" type="presParOf" srcId="{C9806C94-D7B6-4744-B01F-82B38F3A85BB}" destId="{AA9AD4EE-74BD-40B7-BBA9-A90E07C6D037}" srcOrd="0" destOrd="0" presId="urn:microsoft.com/office/officeart/2008/layout/LinedList"/>
    <dgm:cxn modelId="{E3AEFC55-B567-40B2-B9BE-F11CA51EF845}" type="presParOf" srcId="{C9806C94-D7B6-4744-B01F-82B38F3A85BB}" destId="{A2EDA59C-A72F-4619-BCBC-E7781FB63EF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A4821D7-C443-408E-83EA-904F45CB85B6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C259ABFF-4C48-4313-B6CA-2198025B7786}">
      <dgm:prSet/>
      <dgm:spPr/>
      <dgm:t>
        <a:bodyPr/>
        <a:lstStyle/>
        <a:p>
          <a:r>
            <a:rPr lang="en-US"/>
            <a:t>Artificial Neural Networks (ANNs): Inspired by the human brain, used for deep learning applications</a:t>
          </a:r>
        </a:p>
      </dgm:t>
    </dgm:pt>
    <dgm:pt modelId="{1A8E9A41-AD53-46F8-9483-D5D20CBC4414}" type="parTrans" cxnId="{B1E169BB-AF74-4DE3-A09F-C23EBC39A13A}">
      <dgm:prSet/>
      <dgm:spPr/>
      <dgm:t>
        <a:bodyPr/>
        <a:lstStyle/>
        <a:p>
          <a:endParaRPr lang="en-US"/>
        </a:p>
      </dgm:t>
    </dgm:pt>
    <dgm:pt modelId="{253927FD-4F3D-4BC5-B530-9332F92A5FCD}" type="sibTrans" cxnId="{B1E169BB-AF74-4DE3-A09F-C23EBC39A13A}">
      <dgm:prSet/>
      <dgm:spPr/>
      <dgm:t>
        <a:bodyPr/>
        <a:lstStyle/>
        <a:p>
          <a:endParaRPr lang="en-US"/>
        </a:p>
      </dgm:t>
    </dgm:pt>
    <dgm:pt modelId="{FE8E1828-DEE0-4CB3-B42A-6A2189BC682A}">
      <dgm:prSet/>
      <dgm:spPr/>
      <dgm:t>
        <a:bodyPr/>
        <a:lstStyle/>
        <a:p>
          <a:r>
            <a:rPr lang="en-US"/>
            <a:t>Convolutional Neural Networks (CNNs): Specialized for image classification</a:t>
          </a:r>
        </a:p>
      </dgm:t>
    </dgm:pt>
    <dgm:pt modelId="{CE04A475-E56A-4868-ABD1-2762B05CC07D}" type="parTrans" cxnId="{A9EFF088-0D25-40E1-A449-BC10AACE8686}">
      <dgm:prSet/>
      <dgm:spPr/>
      <dgm:t>
        <a:bodyPr/>
        <a:lstStyle/>
        <a:p>
          <a:endParaRPr lang="en-US"/>
        </a:p>
      </dgm:t>
    </dgm:pt>
    <dgm:pt modelId="{52790E97-C3DA-4112-98F9-E5448A0EEF37}" type="sibTrans" cxnId="{A9EFF088-0D25-40E1-A449-BC10AACE8686}">
      <dgm:prSet/>
      <dgm:spPr/>
      <dgm:t>
        <a:bodyPr/>
        <a:lstStyle/>
        <a:p>
          <a:endParaRPr lang="en-US"/>
        </a:p>
      </dgm:t>
    </dgm:pt>
    <dgm:pt modelId="{FF5F39FA-72B6-4617-8DF2-33FC70BDFBF7}">
      <dgm:prSet/>
      <dgm:spPr/>
      <dgm:t>
        <a:bodyPr/>
        <a:lstStyle/>
        <a:p>
          <a:r>
            <a:rPr lang="en-US"/>
            <a:t>Recurrent Neural Networks (RNNs): Used for sequence data like text and speech</a:t>
          </a:r>
        </a:p>
      </dgm:t>
    </dgm:pt>
    <dgm:pt modelId="{808E7447-4482-4517-BB48-2FCA7A536944}" type="parTrans" cxnId="{B72A1EE8-D98B-4176-B793-AD69D6C24F9B}">
      <dgm:prSet/>
      <dgm:spPr/>
      <dgm:t>
        <a:bodyPr/>
        <a:lstStyle/>
        <a:p>
          <a:endParaRPr lang="en-US"/>
        </a:p>
      </dgm:t>
    </dgm:pt>
    <dgm:pt modelId="{09957BE6-1253-494E-B283-4C1790E1C46B}" type="sibTrans" cxnId="{B72A1EE8-D98B-4176-B793-AD69D6C24F9B}">
      <dgm:prSet/>
      <dgm:spPr/>
      <dgm:t>
        <a:bodyPr/>
        <a:lstStyle/>
        <a:p>
          <a:endParaRPr lang="en-US"/>
        </a:p>
      </dgm:t>
    </dgm:pt>
    <dgm:pt modelId="{9D18BEAA-1C9B-4C8C-9E8D-EC7ED029C74F}" type="pres">
      <dgm:prSet presAssocID="{EA4821D7-C443-408E-83EA-904F45CB85B6}" presName="vert0" presStyleCnt="0">
        <dgm:presLayoutVars>
          <dgm:dir/>
          <dgm:animOne val="branch"/>
          <dgm:animLvl val="lvl"/>
        </dgm:presLayoutVars>
      </dgm:prSet>
      <dgm:spPr/>
    </dgm:pt>
    <dgm:pt modelId="{EE853B1B-5AF3-4F8F-80D3-263A2764D0BC}" type="pres">
      <dgm:prSet presAssocID="{C259ABFF-4C48-4313-B6CA-2198025B7786}" presName="thickLine" presStyleLbl="alignNode1" presStyleIdx="0" presStyleCnt="3"/>
      <dgm:spPr/>
    </dgm:pt>
    <dgm:pt modelId="{A26CE039-CA95-4B33-B1A7-A6089313CD03}" type="pres">
      <dgm:prSet presAssocID="{C259ABFF-4C48-4313-B6CA-2198025B7786}" presName="horz1" presStyleCnt="0"/>
      <dgm:spPr/>
    </dgm:pt>
    <dgm:pt modelId="{D00B2EBA-C1FB-49F2-AEFF-C6DA59B3F9F8}" type="pres">
      <dgm:prSet presAssocID="{C259ABFF-4C48-4313-B6CA-2198025B7786}" presName="tx1" presStyleLbl="revTx" presStyleIdx="0" presStyleCnt="3"/>
      <dgm:spPr/>
    </dgm:pt>
    <dgm:pt modelId="{D068435A-6CB5-4C08-B7AA-09BBAA44647C}" type="pres">
      <dgm:prSet presAssocID="{C259ABFF-4C48-4313-B6CA-2198025B7786}" presName="vert1" presStyleCnt="0"/>
      <dgm:spPr/>
    </dgm:pt>
    <dgm:pt modelId="{17F27FB3-54D0-4AC1-8816-2521ED627D1E}" type="pres">
      <dgm:prSet presAssocID="{FE8E1828-DEE0-4CB3-B42A-6A2189BC682A}" presName="thickLine" presStyleLbl="alignNode1" presStyleIdx="1" presStyleCnt="3"/>
      <dgm:spPr/>
    </dgm:pt>
    <dgm:pt modelId="{D805B70C-9B0A-410D-B187-04E19AD4F329}" type="pres">
      <dgm:prSet presAssocID="{FE8E1828-DEE0-4CB3-B42A-6A2189BC682A}" presName="horz1" presStyleCnt="0"/>
      <dgm:spPr/>
    </dgm:pt>
    <dgm:pt modelId="{0563CEAC-F2C0-48ED-94A1-69F15A68E975}" type="pres">
      <dgm:prSet presAssocID="{FE8E1828-DEE0-4CB3-B42A-6A2189BC682A}" presName="tx1" presStyleLbl="revTx" presStyleIdx="1" presStyleCnt="3"/>
      <dgm:spPr/>
    </dgm:pt>
    <dgm:pt modelId="{D6964C2E-5385-4F35-9294-7795F98B1159}" type="pres">
      <dgm:prSet presAssocID="{FE8E1828-DEE0-4CB3-B42A-6A2189BC682A}" presName="vert1" presStyleCnt="0"/>
      <dgm:spPr/>
    </dgm:pt>
    <dgm:pt modelId="{0B44B3F2-520E-4C69-A434-CE6B322A9A59}" type="pres">
      <dgm:prSet presAssocID="{FF5F39FA-72B6-4617-8DF2-33FC70BDFBF7}" presName="thickLine" presStyleLbl="alignNode1" presStyleIdx="2" presStyleCnt="3"/>
      <dgm:spPr/>
    </dgm:pt>
    <dgm:pt modelId="{D7FF7C0D-5037-4A9D-847D-FBC14F59511D}" type="pres">
      <dgm:prSet presAssocID="{FF5F39FA-72B6-4617-8DF2-33FC70BDFBF7}" presName="horz1" presStyleCnt="0"/>
      <dgm:spPr/>
    </dgm:pt>
    <dgm:pt modelId="{5AE2E126-6131-4E53-BBBB-AE4FD00F193F}" type="pres">
      <dgm:prSet presAssocID="{FF5F39FA-72B6-4617-8DF2-33FC70BDFBF7}" presName="tx1" presStyleLbl="revTx" presStyleIdx="2" presStyleCnt="3"/>
      <dgm:spPr/>
    </dgm:pt>
    <dgm:pt modelId="{8F0995B7-F3A8-4724-80FF-501606ED70E5}" type="pres">
      <dgm:prSet presAssocID="{FF5F39FA-72B6-4617-8DF2-33FC70BDFBF7}" presName="vert1" presStyleCnt="0"/>
      <dgm:spPr/>
    </dgm:pt>
  </dgm:ptLst>
  <dgm:cxnLst>
    <dgm:cxn modelId="{3BFB1272-2B66-4A91-BE2B-3940E05D8F47}" type="presOf" srcId="{FE8E1828-DEE0-4CB3-B42A-6A2189BC682A}" destId="{0563CEAC-F2C0-48ED-94A1-69F15A68E975}" srcOrd="0" destOrd="0" presId="urn:microsoft.com/office/officeart/2008/layout/LinedList"/>
    <dgm:cxn modelId="{A9EFF088-0D25-40E1-A449-BC10AACE8686}" srcId="{EA4821D7-C443-408E-83EA-904F45CB85B6}" destId="{FE8E1828-DEE0-4CB3-B42A-6A2189BC682A}" srcOrd="1" destOrd="0" parTransId="{CE04A475-E56A-4868-ABD1-2762B05CC07D}" sibTransId="{52790E97-C3DA-4112-98F9-E5448A0EEF37}"/>
    <dgm:cxn modelId="{FF996FB4-18EF-46AD-9D69-158F4545273D}" type="presOf" srcId="{FF5F39FA-72B6-4617-8DF2-33FC70BDFBF7}" destId="{5AE2E126-6131-4E53-BBBB-AE4FD00F193F}" srcOrd="0" destOrd="0" presId="urn:microsoft.com/office/officeart/2008/layout/LinedList"/>
    <dgm:cxn modelId="{B1E169BB-AF74-4DE3-A09F-C23EBC39A13A}" srcId="{EA4821D7-C443-408E-83EA-904F45CB85B6}" destId="{C259ABFF-4C48-4313-B6CA-2198025B7786}" srcOrd="0" destOrd="0" parTransId="{1A8E9A41-AD53-46F8-9483-D5D20CBC4414}" sibTransId="{253927FD-4F3D-4BC5-B530-9332F92A5FCD}"/>
    <dgm:cxn modelId="{DD0DEBBB-9594-4EE0-89F3-5DBF29F30499}" type="presOf" srcId="{C259ABFF-4C48-4313-B6CA-2198025B7786}" destId="{D00B2EBA-C1FB-49F2-AEFF-C6DA59B3F9F8}" srcOrd="0" destOrd="0" presId="urn:microsoft.com/office/officeart/2008/layout/LinedList"/>
    <dgm:cxn modelId="{50AB99D5-B1BB-471E-AFE1-A26D1B9086A8}" type="presOf" srcId="{EA4821D7-C443-408E-83EA-904F45CB85B6}" destId="{9D18BEAA-1C9B-4C8C-9E8D-EC7ED029C74F}" srcOrd="0" destOrd="0" presId="urn:microsoft.com/office/officeart/2008/layout/LinedList"/>
    <dgm:cxn modelId="{B72A1EE8-D98B-4176-B793-AD69D6C24F9B}" srcId="{EA4821D7-C443-408E-83EA-904F45CB85B6}" destId="{FF5F39FA-72B6-4617-8DF2-33FC70BDFBF7}" srcOrd="2" destOrd="0" parTransId="{808E7447-4482-4517-BB48-2FCA7A536944}" sibTransId="{09957BE6-1253-494E-B283-4C1790E1C46B}"/>
    <dgm:cxn modelId="{F2DA4087-BC40-43E5-A7B4-D42DB7368726}" type="presParOf" srcId="{9D18BEAA-1C9B-4C8C-9E8D-EC7ED029C74F}" destId="{EE853B1B-5AF3-4F8F-80D3-263A2764D0BC}" srcOrd="0" destOrd="0" presId="urn:microsoft.com/office/officeart/2008/layout/LinedList"/>
    <dgm:cxn modelId="{1C585F1A-91B7-404F-A2C9-3124D43D9147}" type="presParOf" srcId="{9D18BEAA-1C9B-4C8C-9E8D-EC7ED029C74F}" destId="{A26CE039-CA95-4B33-B1A7-A6089313CD03}" srcOrd="1" destOrd="0" presId="urn:microsoft.com/office/officeart/2008/layout/LinedList"/>
    <dgm:cxn modelId="{9EDD129D-76E9-4B83-AA35-074BC663472F}" type="presParOf" srcId="{A26CE039-CA95-4B33-B1A7-A6089313CD03}" destId="{D00B2EBA-C1FB-49F2-AEFF-C6DA59B3F9F8}" srcOrd="0" destOrd="0" presId="urn:microsoft.com/office/officeart/2008/layout/LinedList"/>
    <dgm:cxn modelId="{C19B2F05-1A49-4667-B4B8-4D2063BC24F0}" type="presParOf" srcId="{A26CE039-CA95-4B33-B1A7-A6089313CD03}" destId="{D068435A-6CB5-4C08-B7AA-09BBAA44647C}" srcOrd="1" destOrd="0" presId="urn:microsoft.com/office/officeart/2008/layout/LinedList"/>
    <dgm:cxn modelId="{3E7FD7CB-9A6B-40D6-A0DF-CAF51D63A9BB}" type="presParOf" srcId="{9D18BEAA-1C9B-4C8C-9E8D-EC7ED029C74F}" destId="{17F27FB3-54D0-4AC1-8816-2521ED627D1E}" srcOrd="2" destOrd="0" presId="urn:microsoft.com/office/officeart/2008/layout/LinedList"/>
    <dgm:cxn modelId="{213DBC73-E3FD-46BC-814B-E3B8F37D6AD6}" type="presParOf" srcId="{9D18BEAA-1C9B-4C8C-9E8D-EC7ED029C74F}" destId="{D805B70C-9B0A-410D-B187-04E19AD4F329}" srcOrd="3" destOrd="0" presId="urn:microsoft.com/office/officeart/2008/layout/LinedList"/>
    <dgm:cxn modelId="{6114E0A7-8DE8-4987-B690-8635C83035D8}" type="presParOf" srcId="{D805B70C-9B0A-410D-B187-04E19AD4F329}" destId="{0563CEAC-F2C0-48ED-94A1-69F15A68E975}" srcOrd="0" destOrd="0" presId="urn:microsoft.com/office/officeart/2008/layout/LinedList"/>
    <dgm:cxn modelId="{46C8CC37-2BED-4787-ACB3-AAAF7F594040}" type="presParOf" srcId="{D805B70C-9B0A-410D-B187-04E19AD4F329}" destId="{D6964C2E-5385-4F35-9294-7795F98B1159}" srcOrd="1" destOrd="0" presId="urn:microsoft.com/office/officeart/2008/layout/LinedList"/>
    <dgm:cxn modelId="{6D60DD3D-DDB4-42F3-B0A7-97D5E455A0A3}" type="presParOf" srcId="{9D18BEAA-1C9B-4C8C-9E8D-EC7ED029C74F}" destId="{0B44B3F2-520E-4C69-A434-CE6B322A9A59}" srcOrd="4" destOrd="0" presId="urn:microsoft.com/office/officeart/2008/layout/LinedList"/>
    <dgm:cxn modelId="{B3EE2857-0270-48EB-AAFC-C1C6F7FE9CD4}" type="presParOf" srcId="{9D18BEAA-1C9B-4C8C-9E8D-EC7ED029C74F}" destId="{D7FF7C0D-5037-4A9D-847D-FBC14F59511D}" srcOrd="5" destOrd="0" presId="urn:microsoft.com/office/officeart/2008/layout/LinedList"/>
    <dgm:cxn modelId="{22191226-FB1C-4EA0-A332-60080EC119FE}" type="presParOf" srcId="{D7FF7C0D-5037-4A9D-847D-FBC14F59511D}" destId="{5AE2E126-6131-4E53-BBBB-AE4FD00F193F}" srcOrd="0" destOrd="0" presId="urn:microsoft.com/office/officeart/2008/layout/LinedList"/>
    <dgm:cxn modelId="{9974EC49-75D4-44A0-BF32-89009A0B0071}" type="presParOf" srcId="{D7FF7C0D-5037-4A9D-847D-FBC14F59511D}" destId="{8F0995B7-F3A8-4724-80FF-501606ED70E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6CE282E-DE55-4230-9A91-81773C04618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30642B0-A84F-47C0-8917-FCA55EF57993}">
      <dgm:prSet/>
      <dgm:spPr/>
      <dgm:t>
        <a:bodyPr/>
        <a:lstStyle/>
        <a:p>
          <a:r>
            <a:rPr lang="en-US" dirty="0"/>
            <a:t>Dataset size and complexity</a:t>
          </a:r>
        </a:p>
      </dgm:t>
    </dgm:pt>
    <dgm:pt modelId="{1B51271C-8059-4E40-9AFB-1D2F246E33D4}" type="parTrans" cxnId="{B5261D82-235E-4763-957E-C178C6D8DD2E}">
      <dgm:prSet/>
      <dgm:spPr/>
      <dgm:t>
        <a:bodyPr/>
        <a:lstStyle/>
        <a:p>
          <a:endParaRPr lang="en-US"/>
        </a:p>
      </dgm:t>
    </dgm:pt>
    <dgm:pt modelId="{107ECFBD-8B34-4845-9D3A-8C26625E6C47}" type="sibTrans" cxnId="{B5261D82-235E-4763-957E-C178C6D8DD2E}">
      <dgm:prSet/>
      <dgm:spPr/>
      <dgm:t>
        <a:bodyPr/>
        <a:lstStyle/>
        <a:p>
          <a:endParaRPr lang="en-US"/>
        </a:p>
      </dgm:t>
    </dgm:pt>
    <dgm:pt modelId="{10BE5EA1-858E-44B6-B7B7-FF53C328BAE5}">
      <dgm:prSet/>
      <dgm:spPr/>
      <dgm:t>
        <a:bodyPr/>
        <a:lstStyle/>
        <a:p>
          <a:r>
            <a:rPr lang="en-US" dirty="0"/>
            <a:t>Interpretability vs. accuracy</a:t>
          </a:r>
        </a:p>
      </dgm:t>
    </dgm:pt>
    <dgm:pt modelId="{3AA4D990-CCFB-499B-A4F7-E7ECE8639C97}" type="parTrans" cxnId="{5074E9D5-6326-4EB4-A00E-704EF5A2A24A}">
      <dgm:prSet/>
      <dgm:spPr/>
      <dgm:t>
        <a:bodyPr/>
        <a:lstStyle/>
        <a:p>
          <a:endParaRPr lang="en-US"/>
        </a:p>
      </dgm:t>
    </dgm:pt>
    <dgm:pt modelId="{D41F2878-1A62-455C-B172-09F4D720BAB9}" type="sibTrans" cxnId="{5074E9D5-6326-4EB4-A00E-704EF5A2A24A}">
      <dgm:prSet/>
      <dgm:spPr/>
      <dgm:t>
        <a:bodyPr/>
        <a:lstStyle/>
        <a:p>
          <a:endParaRPr lang="en-US"/>
        </a:p>
      </dgm:t>
    </dgm:pt>
    <dgm:pt modelId="{9EC473DF-CFA4-4348-AE68-44CADB7A7C23}">
      <dgm:prSet/>
      <dgm:spPr/>
      <dgm:t>
        <a:bodyPr/>
        <a:lstStyle/>
        <a:p>
          <a:r>
            <a:rPr lang="en-US" dirty="0"/>
            <a:t>Computational efficiency</a:t>
          </a:r>
        </a:p>
      </dgm:t>
    </dgm:pt>
    <dgm:pt modelId="{8CAA2543-B5FA-4F83-AC75-A32B26C922E9}" type="parTrans" cxnId="{C6B4B6D3-33B2-424E-B89F-3C8D2AF4DFC2}">
      <dgm:prSet/>
      <dgm:spPr/>
      <dgm:t>
        <a:bodyPr/>
        <a:lstStyle/>
        <a:p>
          <a:endParaRPr lang="en-US"/>
        </a:p>
      </dgm:t>
    </dgm:pt>
    <dgm:pt modelId="{EC0D4E14-782A-4806-8BDB-BED7141D6981}" type="sibTrans" cxnId="{C6B4B6D3-33B2-424E-B89F-3C8D2AF4DFC2}">
      <dgm:prSet/>
      <dgm:spPr/>
      <dgm:t>
        <a:bodyPr/>
        <a:lstStyle/>
        <a:p>
          <a:endParaRPr lang="en-US"/>
        </a:p>
      </dgm:t>
    </dgm:pt>
    <dgm:pt modelId="{A9EE276B-1415-4CB8-8996-4FE7D9465494}" type="pres">
      <dgm:prSet presAssocID="{D6CE282E-DE55-4230-9A91-81773C046187}" presName="root" presStyleCnt="0">
        <dgm:presLayoutVars>
          <dgm:dir/>
          <dgm:resizeHandles val="exact"/>
        </dgm:presLayoutVars>
      </dgm:prSet>
      <dgm:spPr/>
    </dgm:pt>
    <dgm:pt modelId="{38199ACC-35DF-42A9-851D-47C1D333E668}" type="pres">
      <dgm:prSet presAssocID="{B30642B0-A84F-47C0-8917-FCA55EF57993}" presName="compNode" presStyleCnt="0"/>
      <dgm:spPr/>
    </dgm:pt>
    <dgm:pt modelId="{19CD8143-3E93-4837-BA53-1D3450C01F12}" type="pres">
      <dgm:prSet presAssocID="{B30642B0-A84F-47C0-8917-FCA55EF5799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38CD2DE-0705-42FD-88AB-3F0D1D8A0903}" type="pres">
      <dgm:prSet presAssocID="{B30642B0-A84F-47C0-8917-FCA55EF57993}" presName="spaceRect" presStyleCnt="0"/>
      <dgm:spPr/>
    </dgm:pt>
    <dgm:pt modelId="{8381046B-0398-4450-B538-AF4151808CCA}" type="pres">
      <dgm:prSet presAssocID="{B30642B0-A84F-47C0-8917-FCA55EF57993}" presName="textRect" presStyleLbl="revTx" presStyleIdx="0" presStyleCnt="3">
        <dgm:presLayoutVars>
          <dgm:chMax val="1"/>
          <dgm:chPref val="1"/>
        </dgm:presLayoutVars>
      </dgm:prSet>
      <dgm:spPr/>
    </dgm:pt>
    <dgm:pt modelId="{370F2FCF-3E8F-44B4-AFE8-239911D2CDA7}" type="pres">
      <dgm:prSet presAssocID="{107ECFBD-8B34-4845-9D3A-8C26625E6C47}" presName="sibTrans" presStyleCnt="0"/>
      <dgm:spPr/>
    </dgm:pt>
    <dgm:pt modelId="{DB12BF0A-3CE9-4758-86B1-481DDC150D25}" type="pres">
      <dgm:prSet presAssocID="{10BE5EA1-858E-44B6-B7B7-FF53C328BAE5}" presName="compNode" presStyleCnt="0"/>
      <dgm:spPr/>
    </dgm:pt>
    <dgm:pt modelId="{402FCA17-39D0-42BE-B09F-ADDD1151CFF3}" type="pres">
      <dgm:prSet presAssocID="{10BE5EA1-858E-44B6-B7B7-FF53C328BAE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263BF0BA-8C3C-4024-9361-8C1BFB72D55E}" type="pres">
      <dgm:prSet presAssocID="{10BE5EA1-858E-44B6-B7B7-FF53C328BAE5}" presName="spaceRect" presStyleCnt="0"/>
      <dgm:spPr/>
    </dgm:pt>
    <dgm:pt modelId="{B7949D18-E170-48D9-8550-A97BB7F3F2D7}" type="pres">
      <dgm:prSet presAssocID="{10BE5EA1-858E-44B6-B7B7-FF53C328BAE5}" presName="textRect" presStyleLbl="revTx" presStyleIdx="1" presStyleCnt="3">
        <dgm:presLayoutVars>
          <dgm:chMax val="1"/>
          <dgm:chPref val="1"/>
        </dgm:presLayoutVars>
      </dgm:prSet>
      <dgm:spPr/>
    </dgm:pt>
    <dgm:pt modelId="{92083662-43DF-4AC7-A160-4DB213B5B34A}" type="pres">
      <dgm:prSet presAssocID="{D41F2878-1A62-455C-B172-09F4D720BAB9}" presName="sibTrans" presStyleCnt="0"/>
      <dgm:spPr/>
    </dgm:pt>
    <dgm:pt modelId="{DB7F8455-9A62-4413-84DF-9D4BC346DB1C}" type="pres">
      <dgm:prSet presAssocID="{9EC473DF-CFA4-4348-AE68-44CADB7A7C23}" presName="compNode" presStyleCnt="0"/>
      <dgm:spPr/>
    </dgm:pt>
    <dgm:pt modelId="{37370436-9939-418C-A11E-AE622556B086}" type="pres">
      <dgm:prSet presAssocID="{9EC473DF-CFA4-4348-AE68-44CADB7A7C2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0FF1732F-31BD-41D3-B0F9-31D9500B8310}" type="pres">
      <dgm:prSet presAssocID="{9EC473DF-CFA4-4348-AE68-44CADB7A7C23}" presName="spaceRect" presStyleCnt="0"/>
      <dgm:spPr/>
    </dgm:pt>
    <dgm:pt modelId="{BDFF9FE8-6525-41FF-8795-82F69E28C34A}" type="pres">
      <dgm:prSet presAssocID="{9EC473DF-CFA4-4348-AE68-44CADB7A7C2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11CC110-8D75-4FF8-AB9D-CD518CD07B14}" type="presOf" srcId="{B30642B0-A84F-47C0-8917-FCA55EF57993}" destId="{8381046B-0398-4450-B538-AF4151808CCA}" srcOrd="0" destOrd="0" presId="urn:microsoft.com/office/officeart/2018/2/layout/IconLabelList"/>
    <dgm:cxn modelId="{BD2E0067-6C3E-4CE0-8B8F-0E319DAB7490}" type="presOf" srcId="{D6CE282E-DE55-4230-9A91-81773C046187}" destId="{A9EE276B-1415-4CB8-8996-4FE7D9465494}" srcOrd="0" destOrd="0" presId="urn:microsoft.com/office/officeart/2018/2/layout/IconLabelList"/>
    <dgm:cxn modelId="{D639DA59-60E3-4A0D-A4E6-5F71B188B64A}" type="presOf" srcId="{10BE5EA1-858E-44B6-B7B7-FF53C328BAE5}" destId="{B7949D18-E170-48D9-8550-A97BB7F3F2D7}" srcOrd="0" destOrd="0" presId="urn:microsoft.com/office/officeart/2018/2/layout/IconLabelList"/>
    <dgm:cxn modelId="{B5261D82-235E-4763-957E-C178C6D8DD2E}" srcId="{D6CE282E-DE55-4230-9A91-81773C046187}" destId="{B30642B0-A84F-47C0-8917-FCA55EF57993}" srcOrd="0" destOrd="0" parTransId="{1B51271C-8059-4E40-9AFB-1D2F246E33D4}" sibTransId="{107ECFBD-8B34-4845-9D3A-8C26625E6C47}"/>
    <dgm:cxn modelId="{1DB5138C-F3F2-4EC7-8E7B-2DA7F0812255}" type="presOf" srcId="{9EC473DF-CFA4-4348-AE68-44CADB7A7C23}" destId="{BDFF9FE8-6525-41FF-8795-82F69E28C34A}" srcOrd="0" destOrd="0" presId="urn:microsoft.com/office/officeart/2018/2/layout/IconLabelList"/>
    <dgm:cxn modelId="{C6B4B6D3-33B2-424E-B89F-3C8D2AF4DFC2}" srcId="{D6CE282E-DE55-4230-9A91-81773C046187}" destId="{9EC473DF-CFA4-4348-AE68-44CADB7A7C23}" srcOrd="2" destOrd="0" parTransId="{8CAA2543-B5FA-4F83-AC75-A32B26C922E9}" sibTransId="{EC0D4E14-782A-4806-8BDB-BED7141D6981}"/>
    <dgm:cxn modelId="{5074E9D5-6326-4EB4-A00E-704EF5A2A24A}" srcId="{D6CE282E-DE55-4230-9A91-81773C046187}" destId="{10BE5EA1-858E-44B6-B7B7-FF53C328BAE5}" srcOrd="1" destOrd="0" parTransId="{3AA4D990-CCFB-499B-A4F7-E7ECE8639C97}" sibTransId="{D41F2878-1A62-455C-B172-09F4D720BAB9}"/>
    <dgm:cxn modelId="{734EB3F5-4B20-4E7E-998C-5C3126B332D6}" type="presParOf" srcId="{A9EE276B-1415-4CB8-8996-4FE7D9465494}" destId="{38199ACC-35DF-42A9-851D-47C1D333E668}" srcOrd="0" destOrd="0" presId="urn:microsoft.com/office/officeart/2018/2/layout/IconLabelList"/>
    <dgm:cxn modelId="{1C5E1FBD-D7A9-4C2F-9C74-61CEBE97A470}" type="presParOf" srcId="{38199ACC-35DF-42A9-851D-47C1D333E668}" destId="{19CD8143-3E93-4837-BA53-1D3450C01F12}" srcOrd="0" destOrd="0" presId="urn:microsoft.com/office/officeart/2018/2/layout/IconLabelList"/>
    <dgm:cxn modelId="{C152609C-9C53-4373-95D2-DF32C9772093}" type="presParOf" srcId="{38199ACC-35DF-42A9-851D-47C1D333E668}" destId="{338CD2DE-0705-42FD-88AB-3F0D1D8A0903}" srcOrd="1" destOrd="0" presId="urn:microsoft.com/office/officeart/2018/2/layout/IconLabelList"/>
    <dgm:cxn modelId="{F71E0B7F-9A81-4AD1-80F9-7E43F8BF98DD}" type="presParOf" srcId="{38199ACC-35DF-42A9-851D-47C1D333E668}" destId="{8381046B-0398-4450-B538-AF4151808CCA}" srcOrd="2" destOrd="0" presId="urn:microsoft.com/office/officeart/2018/2/layout/IconLabelList"/>
    <dgm:cxn modelId="{7563F092-A5E9-4B46-B735-1542DFA21260}" type="presParOf" srcId="{A9EE276B-1415-4CB8-8996-4FE7D9465494}" destId="{370F2FCF-3E8F-44B4-AFE8-239911D2CDA7}" srcOrd="1" destOrd="0" presId="urn:microsoft.com/office/officeart/2018/2/layout/IconLabelList"/>
    <dgm:cxn modelId="{01E77AE0-4100-434D-A845-1B503BB9E70B}" type="presParOf" srcId="{A9EE276B-1415-4CB8-8996-4FE7D9465494}" destId="{DB12BF0A-3CE9-4758-86B1-481DDC150D25}" srcOrd="2" destOrd="0" presId="urn:microsoft.com/office/officeart/2018/2/layout/IconLabelList"/>
    <dgm:cxn modelId="{45BAF45A-3154-404F-80FC-1F1EE31AB3D9}" type="presParOf" srcId="{DB12BF0A-3CE9-4758-86B1-481DDC150D25}" destId="{402FCA17-39D0-42BE-B09F-ADDD1151CFF3}" srcOrd="0" destOrd="0" presId="urn:microsoft.com/office/officeart/2018/2/layout/IconLabelList"/>
    <dgm:cxn modelId="{2B98860A-4119-49F7-AB90-40E072DA3C09}" type="presParOf" srcId="{DB12BF0A-3CE9-4758-86B1-481DDC150D25}" destId="{263BF0BA-8C3C-4024-9361-8C1BFB72D55E}" srcOrd="1" destOrd="0" presId="urn:microsoft.com/office/officeart/2018/2/layout/IconLabelList"/>
    <dgm:cxn modelId="{58C2EBEB-3562-4C21-8873-FD146C83B2B7}" type="presParOf" srcId="{DB12BF0A-3CE9-4758-86B1-481DDC150D25}" destId="{B7949D18-E170-48D9-8550-A97BB7F3F2D7}" srcOrd="2" destOrd="0" presId="urn:microsoft.com/office/officeart/2018/2/layout/IconLabelList"/>
    <dgm:cxn modelId="{1E37BF71-777E-4485-9250-62CFA89ECADA}" type="presParOf" srcId="{A9EE276B-1415-4CB8-8996-4FE7D9465494}" destId="{92083662-43DF-4AC7-A160-4DB213B5B34A}" srcOrd="3" destOrd="0" presId="urn:microsoft.com/office/officeart/2018/2/layout/IconLabelList"/>
    <dgm:cxn modelId="{4258E33B-CC47-4AEC-94BA-D9B2ED8126B8}" type="presParOf" srcId="{A9EE276B-1415-4CB8-8996-4FE7D9465494}" destId="{DB7F8455-9A62-4413-84DF-9D4BC346DB1C}" srcOrd="4" destOrd="0" presId="urn:microsoft.com/office/officeart/2018/2/layout/IconLabelList"/>
    <dgm:cxn modelId="{7335E415-9A40-4B55-B9FC-B44147486010}" type="presParOf" srcId="{DB7F8455-9A62-4413-84DF-9D4BC346DB1C}" destId="{37370436-9939-418C-A11E-AE622556B086}" srcOrd="0" destOrd="0" presId="urn:microsoft.com/office/officeart/2018/2/layout/IconLabelList"/>
    <dgm:cxn modelId="{929151E9-8B7A-46F8-BD8F-1A10D336497D}" type="presParOf" srcId="{DB7F8455-9A62-4413-84DF-9D4BC346DB1C}" destId="{0FF1732F-31BD-41D3-B0F9-31D9500B8310}" srcOrd="1" destOrd="0" presId="urn:microsoft.com/office/officeart/2018/2/layout/IconLabelList"/>
    <dgm:cxn modelId="{A4657823-70DF-4241-A4F8-3894A66DCE55}" type="presParOf" srcId="{DB7F8455-9A62-4413-84DF-9D4BC346DB1C}" destId="{BDFF9FE8-6525-41FF-8795-82F69E28C34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DB007C1-8E94-4EF3-92C3-2F6301F61CA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D2F71AD-99B2-49BA-AF05-06FFBD518A57}">
      <dgm:prSet/>
      <dgm:spPr/>
      <dgm:t>
        <a:bodyPr/>
        <a:lstStyle/>
        <a:p>
          <a:r>
            <a:rPr lang="en-US" dirty="0"/>
            <a:t>Spam detection (Naïve Bayes)</a:t>
          </a:r>
        </a:p>
      </dgm:t>
    </dgm:pt>
    <dgm:pt modelId="{72C54605-F449-4BD2-9D79-B97A817EA292}" type="parTrans" cxnId="{2923BFE4-1FCB-47C4-B485-9AAF7775BC8F}">
      <dgm:prSet/>
      <dgm:spPr/>
      <dgm:t>
        <a:bodyPr/>
        <a:lstStyle/>
        <a:p>
          <a:endParaRPr lang="en-US"/>
        </a:p>
      </dgm:t>
    </dgm:pt>
    <dgm:pt modelId="{39E27AA2-3343-4790-A4D8-D353E83098E7}" type="sibTrans" cxnId="{2923BFE4-1FCB-47C4-B485-9AAF7775BC8F}">
      <dgm:prSet/>
      <dgm:spPr/>
      <dgm:t>
        <a:bodyPr/>
        <a:lstStyle/>
        <a:p>
          <a:endParaRPr lang="en-US"/>
        </a:p>
      </dgm:t>
    </dgm:pt>
    <dgm:pt modelId="{2424E88A-6800-42A9-B265-375F47E62089}">
      <dgm:prSet/>
      <dgm:spPr/>
      <dgm:t>
        <a:bodyPr/>
        <a:lstStyle/>
        <a:p>
          <a:r>
            <a:rPr lang="en-US" dirty="0"/>
            <a:t>Medical diagnosis (Decision Trees, Neural Networks)</a:t>
          </a:r>
        </a:p>
      </dgm:t>
    </dgm:pt>
    <dgm:pt modelId="{97BFB3B5-74DD-43F4-A5F6-D60535AB9FB0}" type="parTrans" cxnId="{9EC3C330-3E1E-41D9-A7C3-7D2695620650}">
      <dgm:prSet/>
      <dgm:spPr/>
      <dgm:t>
        <a:bodyPr/>
        <a:lstStyle/>
        <a:p>
          <a:endParaRPr lang="en-US"/>
        </a:p>
      </dgm:t>
    </dgm:pt>
    <dgm:pt modelId="{3C777AB4-1F3F-4347-98B4-0BA4CC83D92F}" type="sibTrans" cxnId="{9EC3C330-3E1E-41D9-A7C3-7D2695620650}">
      <dgm:prSet/>
      <dgm:spPr/>
      <dgm:t>
        <a:bodyPr/>
        <a:lstStyle/>
        <a:p>
          <a:endParaRPr lang="en-US"/>
        </a:p>
      </dgm:t>
    </dgm:pt>
    <dgm:pt modelId="{E07C1F47-D90D-4E60-9B7D-71FAFBCA9B85}">
      <dgm:prSet/>
      <dgm:spPr/>
      <dgm:t>
        <a:bodyPr/>
        <a:lstStyle/>
        <a:p>
          <a:r>
            <a:rPr lang="en-US" dirty="0"/>
            <a:t>Fraud detection (Random Forest, Gradient Boosting)</a:t>
          </a:r>
        </a:p>
      </dgm:t>
    </dgm:pt>
    <dgm:pt modelId="{924E4D6B-0100-4181-BBAD-BD71CDCD83D5}" type="parTrans" cxnId="{E69D04C5-D820-4B94-A34F-FA5555753345}">
      <dgm:prSet/>
      <dgm:spPr/>
      <dgm:t>
        <a:bodyPr/>
        <a:lstStyle/>
        <a:p>
          <a:endParaRPr lang="en-US"/>
        </a:p>
      </dgm:t>
    </dgm:pt>
    <dgm:pt modelId="{0FD65181-91B0-4C33-9107-22E525BAC6E5}" type="sibTrans" cxnId="{E69D04C5-D820-4B94-A34F-FA5555753345}">
      <dgm:prSet/>
      <dgm:spPr/>
      <dgm:t>
        <a:bodyPr/>
        <a:lstStyle/>
        <a:p>
          <a:endParaRPr lang="en-US"/>
        </a:p>
      </dgm:t>
    </dgm:pt>
    <dgm:pt modelId="{2CF6D2A9-13EE-44F9-8907-ABB46CA5D457}">
      <dgm:prSet/>
      <dgm:spPr/>
      <dgm:t>
        <a:bodyPr/>
        <a:lstStyle/>
        <a:p>
          <a:r>
            <a:rPr lang="en-US" dirty="0"/>
            <a:t>Image recognition (CNNs)</a:t>
          </a:r>
        </a:p>
      </dgm:t>
    </dgm:pt>
    <dgm:pt modelId="{1D0959D6-32C9-42ED-96DC-1B71C7A79AA9}" type="parTrans" cxnId="{A2AA66AB-C9C5-4C46-9B3D-9AFB3930F21E}">
      <dgm:prSet/>
      <dgm:spPr/>
      <dgm:t>
        <a:bodyPr/>
        <a:lstStyle/>
        <a:p>
          <a:endParaRPr lang="en-US"/>
        </a:p>
      </dgm:t>
    </dgm:pt>
    <dgm:pt modelId="{10848988-D623-45D0-BAA0-7088AA44A9EA}" type="sibTrans" cxnId="{A2AA66AB-C9C5-4C46-9B3D-9AFB3930F21E}">
      <dgm:prSet/>
      <dgm:spPr/>
      <dgm:t>
        <a:bodyPr/>
        <a:lstStyle/>
        <a:p>
          <a:endParaRPr lang="en-US"/>
        </a:p>
      </dgm:t>
    </dgm:pt>
    <dgm:pt modelId="{16F62DB2-2359-43DD-AA1E-F14F5F906CC6}" type="pres">
      <dgm:prSet presAssocID="{9DB007C1-8E94-4EF3-92C3-2F6301F61CA3}" presName="linear" presStyleCnt="0">
        <dgm:presLayoutVars>
          <dgm:animLvl val="lvl"/>
          <dgm:resizeHandles val="exact"/>
        </dgm:presLayoutVars>
      </dgm:prSet>
      <dgm:spPr/>
    </dgm:pt>
    <dgm:pt modelId="{25DA5C00-CF80-4168-8206-12AD09E126ED}" type="pres">
      <dgm:prSet presAssocID="{CD2F71AD-99B2-49BA-AF05-06FFBD518A5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1803D96-FCCE-454B-B8DF-389E1E657E2E}" type="pres">
      <dgm:prSet presAssocID="{39E27AA2-3343-4790-A4D8-D353E83098E7}" presName="spacer" presStyleCnt="0"/>
      <dgm:spPr/>
    </dgm:pt>
    <dgm:pt modelId="{EFE286A4-44D3-4978-B74E-58AE06465E2F}" type="pres">
      <dgm:prSet presAssocID="{2424E88A-6800-42A9-B265-375F47E6208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7235279-DCBB-40B7-A148-44BDA1BF698D}" type="pres">
      <dgm:prSet presAssocID="{3C777AB4-1F3F-4347-98B4-0BA4CC83D92F}" presName="spacer" presStyleCnt="0"/>
      <dgm:spPr/>
    </dgm:pt>
    <dgm:pt modelId="{0881539C-4272-4726-B52F-9CD795DA6F3A}" type="pres">
      <dgm:prSet presAssocID="{E07C1F47-D90D-4E60-9B7D-71FAFBCA9B8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7B5FBAD-9F4A-42C4-AD9A-9EC248EDD7D9}" type="pres">
      <dgm:prSet presAssocID="{0FD65181-91B0-4C33-9107-22E525BAC6E5}" presName="spacer" presStyleCnt="0"/>
      <dgm:spPr/>
    </dgm:pt>
    <dgm:pt modelId="{2CBB3C76-5B16-4871-8562-81E91AAD9386}" type="pres">
      <dgm:prSet presAssocID="{2CF6D2A9-13EE-44F9-8907-ABB46CA5D45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C4DB226-D3B9-4EA6-AC7C-89BAB6D7748B}" type="presOf" srcId="{9DB007C1-8E94-4EF3-92C3-2F6301F61CA3}" destId="{16F62DB2-2359-43DD-AA1E-F14F5F906CC6}" srcOrd="0" destOrd="0" presId="urn:microsoft.com/office/officeart/2005/8/layout/vList2"/>
    <dgm:cxn modelId="{9EC3C330-3E1E-41D9-A7C3-7D2695620650}" srcId="{9DB007C1-8E94-4EF3-92C3-2F6301F61CA3}" destId="{2424E88A-6800-42A9-B265-375F47E62089}" srcOrd="1" destOrd="0" parTransId="{97BFB3B5-74DD-43F4-A5F6-D60535AB9FB0}" sibTransId="{3C777AB4-1F3F-4347-98B4-0BA4CC83D92F}"/>
    <dgm:cxn modelId="{9149EB50-12EA-42A9-AA14-D8B62B1D27DA}" type="presOf" srcId="{2424E88A-6800-42A9-B265-375F47E62089}" destId="{EFE286A4-44D3-4978-B74E-58AE06465E2F}" srcOrd="0" destOrd="0" presId="urn:microsoft.com/office/officeart/2005/8/layout/vList2"/>
    <dgm:cxn modelId="{4497FC74-7F6C-47DD-9750-46BC8BC9419B}" type="presOf" srcId="{CD2F71AD-99B2-49BA-AF05-06FFBD518A57}" destId="{25DA5C00-CF80-4168-8206-12AD09E126ED}" srcOrd="0" destOrd="0" presId="urn:microsoft.com/office/officeart/2005/8/layout/vList2"/>
    <dgm:cxn modelId="{17917690-2564-4282-BFB0-F5292A0B84A1}" type="presOf" srcId="{2CF6D2A9-13EE-44F9-8907-ABB46CA5D457}" destId="{2CBB3C76-5B16-4871-8562-81E91AAD9386}" srcOrd="0" destOrd="0" presId="urn:microsoft.com/office/officeart/2005/8/layout/vList2"/>
    <dgm:cxn modelId="{A2AA66AB-C9C5-4C46-9B3D-9AFB3930F21E}" srcId="{9DB007C1-8E94-4EF3-92C3-2F6301F61CA3}" destId="{2CF6D2A9-13EE-44F9-8907-ABB46CA5D457}" srcOrd="3" destOrd="0" parTransId="{1D0959D6-32C9-42ED-96DC-1B71C7A79AA9}" sibTransId="{10848988-D623-45D0-BAA0-7088AA44A9EA}"/>
    <dgm:cxn modelId="{E69D04C5-D820-4B94-A34F-FA5555753345}" srcId="{9DB007C1-8E94-4EF3-92C3-2F6301F61CA3}" destId="{E07C1F47-D90D-4E60-9B7D-71FAFBCA9B85}" srcOrd="2" destOrd="0" parTransId="{924E4D6B-0100-4181-BBAD-BD71CDCD83D5}" sibTransId="{0FD65181-91B0-4C33-9107-22E525BAC6E5}"/>
    <dgm:cxn modelId="{F2FA11CE-26BE-4517-93D5-F278CBD44BFF}" type="presOf" srcId="{E07C1F47-D90D-4E60-9B7D-71FAFBCA9B85}" destId="{0881539C-4272-4726-B52F-9CD795DA6F3A}" srcOrd="0" destOrd="0" presId="urn:microsoft.com/office/officeart/2005/8/layout/vList2"/>
    <dgm:cxn modelId="{2923BFE4-1FCB-47C4-B485-9AAF7775BC8F}" srcId="{9DB007C1-8E94-4EF3-92C3-2F6301F61CA3}" destId="{CD2F71AD-99B2-49BA-AF05-06FFBD518A57}" srcOrd="0" destOrd="0" parTransId="{72C54605-F449-4BD2-9D79-B97A817EA292}" sibTransId="{39E27AA2-3343-4790-A4D8-D353E83098E7}"/>
    <dgm:cxn modelId="{9758437F-E41D-4CE8-A5CD-E7A8C83F81D7}" type="presParOf" srcId="{16F62DB2-2359-43DD-AA1E-F14F5F906CC6}" destId="{25DA5C00-CF80-4168-8206-12AD09E126ED}" srcOrd="0" destOrd="0" presId="urn:microsoft.com/office/officeart/2005/8/layout/vList2"/>
    <dgm:cxn modelId="{FCBD1120-0782-452A-A0E5-F53133E931FC}" type="presParOf" srcId="{16F62DB2-2359-43DD-AA1E-F14F5F906CC6}" destId="{F1803D96-FCCE-454B-B8DF-389E1E657E2E}" srcOrd="1" destOrd="0" presId="urn:microsoft.com/office/officeart/2005/8/layout/vList2"/>
    <dgm:cxn modelId="{CE259306-B779-4C74-8702-95EC1CE01458}" type="presParOf" srcId="{16F62DB2-2359-43DD-AA1E-F14F5F906CC6}" destId="{EFE286A4-44D3-4978-B74E-58AE06465E2F}" srcOrd="2" destOrd="0" presId="urn:microsoft.com/office/officeart/2005/8/layout/vList2"/>
    <dgm:cxn modelId="{69506B18-12A0-44C0-94F2-E56F819AA281}" type="presParOf" srcId="{16F62DB2-2359-43DD-AA1E-F14F5F906CC6}" destId="{77235279-DCBB-40B7-A148-44BDA1BF698D}" srcOrd="3" destOrd="0" presId="urn:microsoft.com/office/officeart/2005/8/layout/vList2"/>
    <dgm:cxn modelId="{5344AF7F-37AC-457B-9B90-9E82E0056D2F}" type="presParOf" srcId="{16F62DB2-2359-43DD-AA1E-F14F5F906CC6}" destId="{0881539C-4272-4726-B52F-9CD795DA6F3A}" srcOrd="4" destOrd="0" presId="urn:microsoft.com/office/officeart/2005/8/layout/vList2"/>
    <dgm:cxn modelId="{71B1448A-C3B4-40E3-8D8A-E64D63E267CD}" type="presParOf" srcId="{16F62DB2-2359-43DD-AA1E-F14F5F906CC6}" destId="{57B5FBAD-9F4A-42C4-AD9A-9EC248EDD7D9}" srcOrd="5" destOrd="0" presId="urn:microsoft.com/office/officeart/2005/8/layout/vList2"/>
    <dgm:cxn modelId="{F02045D8-37A8-4BDD-BEAC-0DE839478B76}" type="presParOf" srcId="{16F62DB2-2359-43DD-AA1E-F14F5F906CC6}" destId="{2CBB3C76-5B16-4871-8562-81E91AAD938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1B9072-9623-44D6-A9C4-7F2C0D13222D}">
      <dsp:nvSpPr>
        <dsp:cNvPr id="0" name=""/>
        <dsp:cNvSpPr/>
      </dsp:nvSpPr>
      <dsp:spPr>
        <a:xfrm>
          <a:off x="0" y="682"/>
          <a:ext cx="4683949" cy="15965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092FDA-6808-4D8E-9279-E8EE062BBC70}">
      <dsp:nvSpPr>
        <dsp:cNvPr id="0" name=""/>
        <dsp:cNvSpPr/>
      </dsp:nvSpPr>
      <dsp:spPr>
        <a:xfrm>
          <a:off x="482961" y="359909"/>
          <a:ext cx="878111" cy="8781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418B19-77A8-4FAB-B922-F08F047CAA42}">
      <dsp:nvSpPr>
        <dsp:cNvPr id="0" name=""/>
        <dsp:cNvSpPr/>
      </dsp:nvSpPr>
      <dsp:spPr>
        <a:xfrm>
          <a:off x="1844034" y="682"/>
          <a:ext cx="2839914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Calibri"/>
            </a:rPr>
            <a:t> </a:t>
          </a:r>
          <a:r>
            <a:rPr lang="en-US" sz="1900" kern="1200" dirty="0"/>
            <a:t>What is classification?</a:t>
          </a:r>
        </a:p>
      </dsp:txBody>
      <dsp:txXfrm>
        <a:off x="1844034" y="682"/>
        <a:ext cx="2839914" cy="1596566"/>
      </dsp:txXfrm>
    </dsp:sp>
    <dsp:sp modelId="{7716DE07-D71F-4BCB-BCB3-E073FCDE6B65}">
      <dsp:nvSpPr>
        <dsp:cNvPr id="0" name=""/>
        <dsp:cNvSpPr/>
      </dsp:nvSpPr>
      <dsp:spPr>
        <a:xfrm>
          <a:off x="0" y="1996390"/>
          <a:ext cx="4683949" cy="159656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CA76CE-5276-4A65-A1A1-C91564A2EA53}">
      <dsp:nvSpPr>
        <dsp:cNvPr id="0" name=""/>
        <dsp:cNvSpPr/>
      </dsp:nvSpPr>
      <dsp:spPr>
        <a:xfrm>
          <a:off x="482961" y="2355617"/>
          <a:ext cx="878111" cy="8781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F9C9C9-D732-49D4-AEB6-C031FE09A95F}">
      <dsp:nvSpPr>
        <dsp:cNvPr id="0" name=""/>
        <dsp:cNvSpPr/>
      </dsp:nvSpPr>
      <dsp:spPr>
        <a:xfrm>
          <a:off x="1844034" y="1996390"/>
          <a:ext cx="2839914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Calibri"/>
            </a:rPr>
            <a:t> </a:t>
          </a:r>
          <a:r>
            <a:rPr lang="en-US" sz="1900" kern="1200"/>
            <a:t>Importance in machine learning</a:t>
          </a:r>
        </a:p>
      </dsp:txBody>
      <dsp:txXfrm>
        <a:off x="1844034" y="1996390"/>
        <a:ext cx="2839914" cy="1596566"/>
      </dsp:txXfrm>
    </dsp:sp>
    <dsp:sp modelId="{0AA2D020-6FA5-4D19-ABA6-56202CE32CC4}">
      <dsp:nvSpPr>
        <dsp:cNvPr id="0" name=""/>
        <dsp:cNvSpPr/>
      </dsp:nvSpPr>
      <dsp:spPr>
        <a:xfrm>
          <a:off x="0" y="3992098"/>
          <a:ext cx="4683949" cy="159656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4F0068-8C89-44B9-95E5-1D768EA5FF32}">
      <dsp:nvSpPr>
        <dsp:cNvPr id="0" name=""/>
        <dsp:cNvSpPr/>
      </dsp:nvSpPr>
      <dsp:spPr>
        <a:xfrm>
          <a:off x="482961" y="4351325"/>
          <a:ext cx="878111" cy="8781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4EA11D-B269-4927-BD05-715A4C6E7C0A}">
      <dsp:nvSpPr>
        <dsp:cNvPr id="0" name=""/>
        <dsp:cNvSpPr/>
      </dsp:nvSpPr>
      <dsp:spPr>
        <a:xfrm>
          <a:off x="1844034" y="3992098"/>
          <a:ext cx="2839914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 Real-world applications (spam detection, medical diagnosis, fraud detection)</a:t>
          </a:r>
        </a:p>
      </dsp:txBody>
      <dsp:txXfrm>
        <a:off x="1844034" y="3992098"/>
        <a:ext cx="2839914" cy="15965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276676-A9D1-4BC1-8DFD-BA6768D23588}">
      <dsp:nvSpPr>
        <dsp:cNvPr id="0" name=""/>
        <dsp:cNvSpPr/>
      </dsp:nvSpPr>
      <dsp:spPr>
        <a:xfrm>
          <a:off x="0" y="888720"/>
          <a:ext cx="4683949" cy="69556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 k-Nearest Neighbors (k-NN)</a:t>
          </a:r>
        </a:p>
      </dsp:txBody>
      <dsp:txXfrm>
        <a:off x="33955" y="922675"/>
        <a:ext cx="4616039" cy="627655"/>
      </dsp:txXfrm>
    </dsp:sp>
    <dsp:sp modelId="{88187C6B-03A1-46F8-8EA6-9D0178F270FE}">
      <dsp:nvSpPr>
        <dsp:cNvPr id="0" name=""/>
        <dsp:cNvSpPr/>
      </dsp:nvSpPr>
      <dsp:spPr>
        <a:xfrm>
          <a:off x="0" y="1667805"/>
          <a:ext cx="4683949" cy="695565"/>
        </a:xfrm>
        <a:prstGeom prst="round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 </a:t>
          </a:r>
          <a:r>
            <a:rPr lang="en-US" sz="2900" kern="1200"/>
            <a:t>Linear Models</a:t>
          </a:r>
        </a:p>
      </dsp:txBody>
      <dsp:txXfrm>
        <a:off x="33955" y="1701760"/>
        <a:ext cx="4616039" cy="627655"/>
      </dsp:txXfrm>
    </dsp:sp>
    <dsp:sp modelId="{4C9B7DAF-15F3-4A1C-96FC-C526E206171D}">
      <dsp:nvSpPr>
        <dsp:cNvPr id="0" name=""/>
        <dsp:cNvSpPr/>
      </dsp:nvSpPr>
      <dsp:spPr>
        <a:xfrm>
          <a:off x="0" y="2446891"/>
          <a:ext cx="4683949" cy="695565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 Tree-Based Models</a:t>
          </a:r>
        </a:p>
      </dsp:txBody>
      <dsp:txXfrm>
        <a:off x="33955" y="2480846"/>
        <a:ext cx="4616039" cy="627655"/>
      </dsp:txXfrm>
    </dsp:sp>
    <dsp:sp modelId="{0FBD3DBA-B0E7-4B75-8311-6F54763373D0}">
      <dsp:nvSpPr>
        <dsp:cNvPr id="0" name=""/>
        <dsp:cNvSpPr/>
      </dsp:nvSpPr>
      <dsp:spPr>
        <a:xfrm>
          <a:off x="0" y="3225976"/>
          <a:ext cx="4683949" cy="695565"/>
        </a:xfrm>
        <a:prstGeom prst="roundRect">
          <a:avLst/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 Bayesian Models</a:t>
          </a:r>
        </a:p>
      </dsp:txBody>
      <dsp:txXfrm>
        <a:off x="33955" y="3259931"/>
        <a:ext cx="4616039" cy="627655"/>
      </dsp:txXfrm>
    </dsp:sp>
    <dsp:sp modelId="{6D8C1BC3-8911-473B-B3C1-5C94291A41BF}">
      <dsp:nvSpPr>
        <dsp:cNvPr id="0" name=""/>
        <dsp:cNvSpPr/>
      </dsp:nvSpPr>
      <dsp:spPr>
        <a:xfrm>
          <a:off x="0" y="4005061"/>
          <a:ext cx="4683949" cy="695565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 </a:t>
          </a:r>
          <a:r>
            <a:rPr lang="en-US" sz="2900" kern="1200"/>
            <a:t>Neural Networks</a:t>
          </a:r>
        </a:p>
      </dsp:txBody>
      <dsp:txXfrm>
        <a:off x="33955" y="4039016"/>
        <a:ext cx="4616039" cy="6276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72F79C-B28B-4A94-824C-A3C5B80DC4CE}">
      <dsp:nvSpPr>
        <dsp:cNvPr id="0" name=""/>
        <dsp:cNvSpPr/>
      </dsp:nvSpPr>
      <dsp:spPr>
        <a:xfrm>
          <a:off x="988847" y="1822"/>
          <a:ext cx="2552863" cy="1531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 Classifies based on nearest data points</a:t>
          </a:r>
        </a:p>
      </dsp:txBody>
      <dsp:txXfrm>
        <a:off x="988847" y="1822"/>
        <a:ext cx="2552863" cy="1531718"/>
      </dsp:txXfrm>
    </dsp:sp>
    <dsp:sp modelId="{4BCC1185-465D-42FF-9C73-46E3A66DBB20}">
      <dsp:nvSpPr>
        <dsp:cNvPr id="0" name=""/>
        <dsp:cNvSpPr/>
      </dsp:nvSpPr>
      <dsp:spPr>
        <a:xfrm>
          <a:off x="988847" y="1788826"/>
          <a:ext cx="2552863" cy="1531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 Simple but computationally expensive</a:t>
          </a:r>
        </a:p>
      </dsp:txBody>
      <dsp:txXfrm>
        <a:off x="988847" y="1788826"/>
        <a:ext cx="2552863" cy="1531718"/>
      </dsp:txXfrm>
    </dsp:sp>
    <dsp:sp modelId="{711070D9-EC2C-430F-9C0D-1E7E46545DC2}">
      <dsp:nvSpPr>
        <dsp:cNvPr id="0" name=""/>
        <dsp:cNvSpPr/>
      </dsp:nvSpPr>
      <dsp:spPr>
        <a:xfrm>
          <a:off x="988847" y="3575831"/>
          <a:ext cx="2552863" cy="1531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 Works well with small datasets but struggles with large ones</a:t>
          </a:r>
        </a:p>
      </dsp:txBody>
      <dsp:txXfrm>
        <a:off x="988847" y="3575831"/>
        <a:ext cx="2552863" cy="15317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967972-0345-414A-910B-BDC1E65DC4D1}">
      <dsp:nvSpPr>
        <dsp:cNvPr id="0" name=""/>
        <dsp:cNvSpPr/>
      </dsp:nvSpPr>
      <dsp:spPr>
        <a:xfrm>
          <a:off x="0" y="0"/>
          <a:ext cx="5036058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91076A1-121B-4E99-8E61-0E63CBAB4ADA}">
      <dsp:nvSpPr>
        <dsp:cNvPr id="0" name=""/>
        <dsp:cNvSpPr/>
      </dsp:nvSpPr>
      <dsp:spPr>
        <a:xfrm>
          <a:off x="0" y="0"/>
          <a:ext cx="5036058" cy="2151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Logistic Regression</a:t>
          </a:r>
          <a:r>
            <a:rPr lang="en-US" sz="3300" kern="1200" dirty="0">
              <a:latin typeface="Calibri"/>
            </a:rPr>
            <a:t>:</a:t>
          </a:r>
          <a:r>
            <a:rPr lang="en-US" sz="3300" kern="1200" dirty="0"/>
            <a:t> Predicts probability of class membership, works well for linearly separable data</a:t>
          </a:r>
        </a:p>
      </dsp:txBody>
      <dsp:txXfrm>
        <a:off x="0" y="0"/>
        <a:ext cx="5036058" cy="2151732"/>
      </dsp:txXfrm>
    </dsp:sp>
    <dsp:sp modelId="{1E9C04EB-9642-4E36-A4B8-0F03DC1961A4}">
      <dsp:nvSpPr>
        <dsp:cNvPr id="0" name=""/>
        <dsp:cNvSpPr/>
      </dsp:nvSpPr>
      <dsp:spPr>
        <a:xfrm>
          <a:off x="0" y="2151732"/>
          <a:ext cx="5036058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3FB0705-B10D-4BA3-8D17-C7B1029D12F7}">
      <dsp:nvSpPr>
        <dsp:cNvPr id="0" name=""/>
        <dsp:cNvSpPr/>
      </dsp:nvSpPr>
      <dsp:spPr>
        <a:xfrm>
          <a:off x="0" y="2151732"/>
          <a:ext cx="5036058" cy="2151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Support Vector Machine (SVM</a:t>
          </a:r>
          <a:r>
            <a:rPr lang="en-US" sz="3300" kern="1200" dirty="0">
              <a:latin typeface="Calibri"/>
            </a:rPr>
            <a:t>):</a:t>
          </a:r>
          <a:r>
            <a:rPr lang="en-US" sz="3300" kern="1200" dirty="0"/>
            <a:t> Finds the best decision boundary, can use kernels for non-linear data</a:t>
          </a:r>
        </a:p>
      </dsp:txBody>
      <dsp:txXfrm>
        <a:off x="0" y="2151732"/>
        <a:ext cx="5036058" cy="215173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25E0E6-0D99-46BF-AB37-437C7560DD19}">
      <dsp:nvSpPr>
        <dsp:cNvPr id="0" name=""/>
        <dsp:cNvSpPr/>
      </dsp:nvSpPr>
      <dsp:spPr>
        <a:xfrm>
          <a:off x="0" y="2101"/>
          <a:ext cx="5036058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64BEFB-3151-457A-90B7-1AD580316334}">
      <dsp:nvSpPr>
        <dsp:cNvPr id="0" name=""/>
        <dsp:cNvSpPr/>
      </dsp:nvSpPr>
      <dsp:spPr>
        <a:xfrm>
          <a:off x="0" y="2101"/>
          <a:ext cx="5036058" cy="1433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Decision Trees</a:t>
          </a:r>
          <a:r>
            <a:rPr lang="en-US" sz="2700" kern="1200" dirty="0">
              <a:latin typeface="Calibri"/>
            </a:rPr>
            <a:t>:</a:t>
          </a:r>
          <a:r>
            <a:rPr lang="en-US" sz="2700" kern="1200" dirty="0"/>
            <a:t> Splits data based on feature conditions, easy to interpret but prone to overfitting</a:t>
          </a:r>
        </a:p>
      </dsp:txBody>
      <dsp:txXfrm>
        <a:off x="0" y="2101"/>
        <a:ext cx="5036058" cy="1433087"/>
      </dsp:txXfrm>
    </dsp:sp>
    <dsp:sp modelId="{60C0905C-B72D-479F-B41E-956F392D0F14}">
      <dsp:nvSpPr>
        <dsp:cNvPr id="0" name=""/>
        <dsp:cNvSpPr/>
      </dsp:nvSpPr>
      <dsp:spPr>
        <a:xfrm>
          <a:off x="0" y="1435188"/>
          <a:ext cx="5036058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3C25A7-F5CE-4336-ABD3-0FCAEB984E44}">
      <dsp:nvSpPr>
        <dsp:cNvPr id="0" name=""/>
        <dsp:cNvSpPr/>
      </dsp:nvSpPr>
      <dsp:spPr>
        <a:xfrm>
          <a:off x="0" y="1435188"/>
          <a:ext cx="5036058" cy="1433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Random Forest</a:t>
          </a:r>
          <a:r>
            <a:rPr lang="en-US" sz="2700" kern="1200" dirty="0">
              <a:latin typeface="Calibri"/>
            </a:rPr>
            <a:t>:</a:t>
          </a:r>
          <a:r>
            <a:rPr lang="en-US" sz="2700" kern="1200" dirty="0"/>
            <a:t> Ensemble of decision trees, reduces overfitting, improves accuracy</a:t>
          </a:r>
        </a:p>
      </dsp:txBody>
      <dsp:txXfrm>
        <a:off x="0" y="1435188"/>
        <a:ext cx="5036058" cy="1433087"/>
      </dsp:txXfrm>
    </dsp:sp>
    <dsp:sp modelId="{1B40FC6D-565A-47A9-A455-98D2A121F111}">
      <dsp:nvSpPr>
        <dsp:cNvPr id="0" name=""/>
        <dsp:cNvSpPr/>
      </dsp:nvSpPr>
      <dsp:spPr>
        <a:xfrm>
          <a:off x="0" y="2868276"/>
          <a:ext cx="5036058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4BE7AA-747C-48DD-A3DA-90259BDF3DB0}">
      <dsp:nvSpPr>
        <dsp:cNvPr id="0" name=""/>
        <dsp:cNvSpPr/>
      </dsp:nvSpPr>
      <dsp:spPr>
        <a:xfrm>
          <a:off x="0" y="2868276"/>
          <a:ext cx="5036058" cy="1433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Gradient Boosting (</a:t>
          </a:r>
          <a:r>
            <a:rPr lang="en-US" sz="2700" kern="1200" dirty="0" err="1"/>
            <a:t>XGBoost</a:t>
          </a:r>
          <a:r>
            <a:rPr lang="en-US" sz="2700" kern="1200" dirty="0"/>
            <a:t>, </a:t>
          </a:r>
          <a:r>
            <a:rPr lang="en-US" sz="2700" kern="1200" dirty="0" err="1"/>
            <a:t>LightGBM</a:t>
          </a:r>
          <a:r>
            <a:rPr lang="en-US" sz="2700" kern="1200" dirty="0"/>
            <a:t>, </a:t>
          </a:r>
          <a:r>
            <a:rPr lang="en-US" sz="2700" kern="1200" dirty="0" err="1"/>
            <a:t>CatBoost</a:t>
          </a:r>
          <a:r>
            <a:rPr lang="en-US" sz="2700" kern="1200" dirty="0">
              <a:latin typeface="Calibri"/>
            </a:rPr>
            <a:t>):</a:t>
          </a:r>
          <a:r>
            <a:rPr lang="en-US" sz="2700" kern="1200" dirty="0"/>
            <a:t> Boosts weak learners to improve performance</a:t>
          </a:r>
        </a:p>
      </dsp:txBody>
      <dsp:txXfrm>
        <a:off x="0" y="2868276"/>
        <a:ext cx="5036058" cy="143308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2371FC-CFAE-40C7-8DC5-4984B49942F0}">
      <dsp:nvSpPr>
        <dsp:cNvPr id="0" name=""/>
        <dsp:cNvSpPr/>
      </dsp:nvSpPr>
      <dsp:spPr>
        <a:xfrm>
          <a:off x="0" y="0"/>
          <a:ext cx="5036058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1CE642-17AF-4836-B244-4075AA0D5280}">
      <dsp:nvSpPr>
        <dsp:cNvPr id="0" name=""/>
        <dsp:cNvSpPr/>
      </dsp:nvSpPr>
      <dsp:spPr>
        <a:xfrm>
          <a:off x="0" y="0"/>
          <a:ext cx="5036058" cy="2151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Naïve Bayes</a:t>
          </a:r>
          <a:r>
            <a:rPr lang="en-US" sz="3300" kern="1200" dirty="0">
              <a:latin typeface="Calibri"/>
            </a:rPr>
            <a:t>:</a:t>
          </a:r>
          <a:r>
            <a:rPr lang="en-US" sz="3300" kern="1200" dirty="0"/>
            <a:t> Based on Bayes' Theorem, assumes features are independent</a:t>
          </a:r>
        </a:p>
      </dsp:txBody>
      <dsp:txXfrm>
        <a:off x="0" y="0"/>
        <a:ext cx="5036058" cy="2151732"/>
      </dsp:txXfrm>
    </dsp:sp>
    <dsp:sp modelId="{33D12687-403D-4DB4-98E4-B4202B3067A5}">
      <dsp:nvSpPr>
        <dsp:cNvPr id="0" name=""/>
        <dsp:cNvSpPr/>
      </dsp:nvSpPr>
      <dsp:spPr>
        <a:xfrm>
          <a:off x="0" y="2151732"/>
          <a:ext cx="5036058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9AD4EE-74BD-40B7-BBA9-A90E07C6D037}">
      <dsp:nvSpPr>
        <dsp:cNvPr id="0" name=""/>
        <dsp:cNvSpPr/>
      </dsp:nvSpPr>
      <dsp:spPr>
        <a:xfrm>
          <a:off x="0" y="2151732"/>
          <a:ext cx="5036058" cy="2151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Works well for text classification (spam filtering, sentiment analysis)</a:t>
          </a:r>
        </a:p>
      </dsp:txBody>
      <dsp:txXfrm>
        <a:off x="0" y="2151732"/>
        <a:ext cx="5036058" cy="215173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853B1B-5AF3-4F8F-80D3-263A2764D0BC}">
      <dsp:nvSpPr>
        <dsp:cNvPr id="0" name=""/>
        <dsp:cNvSpPr/>
      </dsp:nvSpPr>
      <dsp:spPr>
        <a:xfrm>
          <a:off x="0" y="2101"/>
          <a:ext cx="5036058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0B2EBA-C1FB-49F2-AEFF-C6DA59B3F9F8}">
      <dsp:nvSpPr>
        <dsp:cNvPr id="0" name=""/>
        <dsp:cNvSpPr/>
      </dsp:nvSpPr>
      <dsp:spPr>
        <a:xfrm>
          <a:off x="0" y="2101"/>
          <a:ext cx="5036058" cy="1433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Artificial Neural Networks (ANNs): Inspired by the human brain, used for deep learning applications</a:t>
          </a:r>
        </a:p>
      </dsp:txBody>
      <dsp:txXfrm>
        <a:off x="0" y="2101"/>
        <a:ext cx="5036058" cy="1433087"/>
      </dsp:txXfrm>
    </dsp:sp>
    <dsp:sp modelId="{17F27FB3-54D0-4AC1-8816-2521ED627D1E}">
      <dsp:nvSpPr>
        <dsp:cNvPr id="0" name=""/>
        <dsp:cNvSpPr/>
      </dsp:nvSpPr>
      <dsp:spPr>
        <a:xfrm>
          <a:off x="0" y="1435188"/>
          <a:ext cx="5036058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63CEAC-F2C0-48ED-94A1-69F15A68E975}">
      <dsp:nvSpPr>
        <dsp:cNvPr id="0" name=""/>
        <dsp:cNvSpPr/>
      </dsp:nvSpPr>
      <dsp:spPr>
        <a:xfrm>
          <a:off x="0" y="1435188"/>
          <a:ext cx="5036058" cy="1433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Convolutional Neural Networks (CNNs): Specialized for image classification</a:t>
          </a:r>
        </a:p>
      </dsp:txBody>
      <dsp:txXfrm>
        <a:off x="0" y="1435188"/>
        <a:ext cx="5036058" cy="1433087"/>
      </dsp:txXfrm>
    </dsp:sp>
    <dsp:sp modelId="{0B44B3F2-520E-4C69-A434-CE6B322A9A59}">
      <dsp:nvSpPr>
        <dsp:cNvPr id="0" name=""/>
        <dsp:cNvSpPr/>
      </dsp:nvSpPr>
      <dsp:spPr>
        <a:xfrm>
          <a:off x="0" y="2868276"/>
          <a:ext cx="5036058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E2E126-6131-4E53-BBBB-AE4FD00F193F}">
      <dsp:nvSpPr>
        <dsp:cNvPr id="0" name=""/>
        <dsp:cNvSpPr/>
      </dsp:nvSpPr>
      <dsp:spPr>
        <a:xfrm>
          <a:off x="0" y="2868276"/>
          <a:ext cx="5036058" cy="1433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Recurrent Neural Networks (RNNs): Used for sequence data like text and speech</a:t>
          </a:r>
        </a:p>
      </dsp:txBody>
      <dsp:txXfrm>
        <a:off x="0" y="2868276"/>
        <a:ext cx="5036058" cy="143308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CD8143-3E93-4837-BA53-1D3450C01F12}">
      <dsp:nvSpPr>
        <dsp:cNvPr id="0" name=""/>
        <dsp:cNvSpPr/>
      </dsp:nvSpPr>
      <dsp:spPr>
        <a:xfrm>
          <a:off x="890763" y="1174902"/>
          <a:ext cx="981188" cy="9811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81046B-0398-4450-B538-AF4151808CCA}">
      <dsp:nvSpPr>
        <dsp:cNvPr id="0" name=""/>
        <dsp:cNvSpPr/>
      </dsp:nvSpPr>
      <dsp:spPr>
        <a:xfrm>
          <a:off x="291148" y="2456435"/>
          <a:ext cx="21804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Dataset size and complexity</a:t>
          </a:r>
        </a:p>
      </dsp:txBody>
      <dsp:txXfrm>
        <a:off x="291148" y="2456435"/>
        <a:ext cx="2180418" cy="720000"/>
      </dsp:txXfrm>
    </dsp:sp>
    <dsp:sp modelId="{402FCA17-39D0-42BE-B09F-ADDD1151CFF3}">
      <dsp:nvSpPr>
        <dsp:cNvPr id="0" name=""/>
        <dsp:cNvSpPr/>
      </dsp:nvSpPr>
      <dsp:spPr>
        <a:xfrm>
          <a:off x="3452755" y="1174902"/>
          <a:ext cx="981188" cy="9811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949D18-E170-48D9-8550-A97BB7F3F2D7}">
      <dsp:nvSpPr>
        <dsp:cNvPr id="0" name=""/>
        <dsp:cNvSpPr/>
      </dsp:nvSpPr>
      <dsp:spPr>
        <a:xfrm>
          <a:off x="2853140" y="2456435"/>
          <a:ext cx="21804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Interpretability vs. accuracy</a:t>
          </a:r>
        </a:p>
      </dsp:txBody>
      <dsp:txXfrm>
        <a:off x="2853140" y="2456435"/>
        <a:ext cx="2180418" cy="720000"/>
      </dsp:txXfrm>
    </dsp:sp>
    <dsp:sp modelId="{37370436-9939-418C-A11E-AE622556B086}">
      <dsp:nvSpPr>
        <dsp:cNvPr id="0" name=""/>
        <dsp:cNvSpPr/>
      </dsp:nvSpPr>
      <dsp:spPr>
        <a:xfrm>
          <a:off x="6014747" y="1174902"/>
          <a:ext cx="981188" cy="9811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FF9FE8-6525-41FF-8795-82F69E28C34A}">
      <dsp:nvSpPr>
        <dsp:cNvPr id="0" name=""/>
        <dsp:cNvSpPr/>
      </dsp:nvSpPr>
      <dsp:spPr>
        <a:xfrm>
          <a:off x="5415132" y="2456435"/>
          <a:ext cx="21804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Computational efficiency</a:t>
          </a:r>
        </a:p>
      </dsp:txBody>
      <dsp:txXfrm>
        <a:off x="5415132" y="2456435"/>
        <a:ext cx="2180418" cy="72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DA5C00-CF80-4168-8206-12AD09E126ED}">
      <dsp:nvSpPr>
        <dsp:cNvPr id="0" name=""/>
        <dsp:cNvSpPr/>
      </dsp:nvSpPr>
      <dsp:spPr>
        <a:xfrm>
          <a:off x="0" y="57474"/>
          <a:ext cx="5036058" cy="99312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Spam detection (Naïve Bayes)</a:t>
          </a:r>
        </a:p>
      </dsp:txBody>
      <dsp:txXfrm>
        <a:off x="48481" y="105955"/>
        <a:ext cx="4939096" cy="896166"/>
      </dsp:txXfrm>
    </dsp:sp>
    <dsp:sp modelId="{EFE286A4-44D3-4978-B74E-58AE06465E2F}">
      <dsp:nvSpPr>
        <dsp:cNvPr id="0" name=""/>
        <dsp:cNvSpPr/>
      </dsp:nvSpPr>
      <dsp:spPr>
        <a:xfrm>
          <a:off x="0" y="1122603"/>
          <a:ext cx="5036058" cy="993128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Medical diagnosis (Decision Trees, Neural Networks)</a:t>
          </a:r>
        </a:p>
      </dsp:txBody>
      <dsp:txXfrm>
        <a:off x="48481" y="1171084"/>
        <a:ext cx="4939096" cy="896166"/>
      </dsp:txXfrm>
    </dsp:sp>
    <dsp:sp modelId="{0881539C-4272-4726-B52F-9CD795DA6F3A}">
      <dsp:nvSpPr>
        <dsp:cNvPr id="0" name=""/>
        <dsp:cNvSpPr/>
      </dsp:nvSpPr>
      <dsp:spPr>
        <a:xfrm>
          <a:off x="0" y="2187732"/>
          <a:ext cx="5036058" cy="993128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Fraud detection (Random Forest, Gradient Boosting)</a:t>
          </a:r>
        </a:p>
      </dsp:txBody>
      <dsp:txXfrm>
        <a:off x="48481" y="2236213"/>
        <a:ext cx="4939096" cy="896166"/>
      </dsp:txXfrm>
    </dsp:sp>
    <dsp:sp modelId="{2CBB3C76-5B16-4871-8562-81E91AAD9386}">
      <dsp:nvSpPr>
        <dsp:cNvPr id="0" name=""/>
        <dsp:cNvSpPr/>
      </dsp:nvSpPr>
      <dsp:spPr>
        <a:xfrm>
          <a:off x="0" y="3252861"/>
          <a:ext cx="5036058" cy="993128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Image recognition (CNNs)</a:t>
          </a:r>
        </a:p>
      </dsp:txBody>
      <dsp:txXfrm>
        <a:off x="48481" y="3301342"/>
        <a:ext cx="4939096" cy="8961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45" y="1070800"/>
            <a:ext cx="2954766" cy="5583126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300"/>
              <a:t>Understanding Classification Algorithms in Machine Learning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6039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53C83F5-7C0F-1790-D07E-6A119A0E15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2667559"/>
              </p:ext>
            </p:extLst>
          </p:nvPr>
        </p:nvGraphicFramePr>
        <p:xfrm>
          <a:off x="3831401" y="1070800"/>
          <a:ext cx="4683949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45" y="1070800"/>
            <a:ext cx="2954766" cy="5583126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900"/>
              <a:t>Types of Classification Algorithms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6039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6B89836-436F-19D8-602A-E8F5DE7D54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05178"/>
              </p:ext>
            </p:extLst>
          </p:nvPr>
        </p:nvGraphicFramePr>
        <p:xfrm>
          <a:off x="3831401" y="1070800"/>
          <a:ext cx="4683949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D4464D8-FD41-4EA2-9094-791BB1112F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714" cy="686238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9DF772F-A79B-48F9-8B22-3B11AB306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9175"/>
            <a:ext cx="914857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974" y="1110000"/>
            <a:ext cx="2847059" cy="4633614"/>
          </a:xfrm>
        </p:spPr>
        <p:txBody>
          <a:bodyPr anchor="ctr">
            <a:normAutofit/>
          </a:bodyPr>
          <a:lstStyle/>
          <a:p>
            <a:r>
              <a:rPr lang="en-US" sz="4200"/>
              <a:t>Instance-Based Learning: k-Nearest Neighbors (k-NN)</a:t>
            </a:r>
          </a:p>
        </p:txBody>
      </p:sp>
      <p:graphicFrame>
        <p:nvGraphicFramePr>
          <p:cNvPr id="42" name="Content Placeholder 2">
            <a:extLst>
              <a:ext uri="{FF2B5EF4-FFF2-40B4-BE49-F238E27FC236}">
                <a16:creationId xmlns:a16="http://schemas.microsoft.com/office/drawing/2014/main" id="{0CF35522-3AEC-4C04-29BD-6D53DB93BA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4252971"/>
              </p:ext>
            </p:extLst>
          </p:nvPr>
        </p:nvGraphicFramePr>
        <p:xfrm>
          <a:off x="3984790" y="879732"/>
          <a:ext cx="4530559" cy="5109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93394DA-E684-47C2-9020-13225823F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06443"/>
          </a:xfrm>
        </p:spPr>
        <p:txBody>
          <a:bodyPr>
            <a:normAutofit/>
          </a:bodyPr>
          <a:lstStyle/>
          <a:p>
            <a:r>
              <a:rPr lang="en-US" sz="3500"/>
              <a:t>Linear Models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7DEA461-F802-1F4E-0A9F-E51770B867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936" r="34561" b="-3"/>
          <a:stretch/>
        </p:blipFill>
        <p:spPr>
          <a:xfrm>
            <a:off x="5991969" y="1904282"/>
            <a:ext cx="2567320" cy="4224808"/>
          </a:xfrm>
          <a:prstGeom prst="rect">
            <a:avLst/>
          </a:prstGeom>
        </p:spPr>
      </p:pic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88D3D60B-6738-21A0-A93A-FB00CD4256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166638"/>
              </p:ext>
            </p:extLst>
          </p:nvPr>
        </p:nvGraphicFramePr>
        <p:xfrm>
          <a:off x="628650" y="1825625"/>
          <a:ext cx="5036058" cy="43034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93394DA-E684-47C2-9020-13225823F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06443"/>
          </a:xfrm>
        </p:spPr>
        <p:txBody>
          <a:bodyPr>
            <a:normAutofit/>
          </a:bodyPr>
          <a:lstStyle/>
          <a:p>
            <a:r>
              <a:rPr lang="en-US" sz="3500"/>
              <a:t>Tree-Based Models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00692F-7670-86FB-8DCF-D1D03880E3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722" r="36775" b="-3"/>
          <a:stretch/>
        </p:blipFill>
        <p:spPr>
          <a:xfrm>
            <a:off x="5991969" y="1904282"/>
            <a:ext cx="2567320" cy="4224808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ECBF46D-467B-BE52-B5AB-B6FC3CDC21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1678845"/>
              </p:ext>
            </p:extLst>
          </p:nvPr>
        </p:nvGraphicFramePr>
        <p:xfrm>
          <a:off x="628650" y="1825625"/>
          <a:ext cx="5036058" cy="43034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93394DA-E684-47C2-9020-13225823F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06443"/>
          </a:xfrm>
        </p:spPr>
        <p:txBody>
          <a:bodyPr>
            <a:normAutofit/>
          </a:bodyPr>
          <a:lstStyle/>
          <a:p>
            <a:r>
              <a:rPr lang="en-US" sz="3500"/>
              <a:t>Bayesian Models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72ED07-9082-04C0-0475-CB3471B15EF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538" r="24011" b="17"/>
          <a:stretch/>
        </p:blipFill>
        <p:spPr>
          <a:xfrm>
            <a:off x="5991969" y="1904282"/>
            <a:ext cx="2567320" cy="4224808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7BEF475-7AA1-67EF-C221-B0CF926657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6451319"/>
              </p:ext>
            </p:extLst>
          </p:nvPr>
        </p:nvGraphicFramePr>
        <p:xfrm>
          <a:off x="628650" y="1825625"/>
          <a:ext cx="5036058" cy="43034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93394DA-E684-47C2-9020-13225823F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06443"/>
          </a:xfrm>
        </p:spPr>
        <p:txBody>
          <a:bodyPr>
            <a:normAutofit/>
          </a:bodyPr>
          <a:lstStyle/>
          <a:p>
            <a:r>
              <a:rPr lang="en-US" sz="3500"/>
              <a:t>Neural Networks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935DA7-5FD9-11CF-2C88-234610B99A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904" r="42593" b="-3"/>
          <a:stretch/>
        </p:blipFill>
        <p:spPr>
          <a:xfrm>
            <a:off x="5991969" y="1904282"/>
            <a:ext cx="2567320" cy="4224808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9B09EC0-6E44-9ECC-629C-01BDDEE3CB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1743885"/>
              </p:ext>
            </p:extLst>
          </p:nvPr>
        </p:nvGraphicFramePr>
        <p:xfrm>
          <a:off x="628650" y="1825625"/>
          <a:ext cx="5036058" cy="43034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59863"/>
            <a:ext cx="7886700" cy="100459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>
                <a:solidFill>
                  <a:srgbClr val="FFFFFF"/>
                </a:solidFill>
              </a:rPr>
              <a:t>Factors to consider for Choosing the Right Algorithm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22" y="1587970"/>
            <a:ext cx="8274756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A7FB766-D6C7-6E84-5A64-E4D2229B65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5409714"/>
              </p:ext>
            </p:extLst>
          </p:nvPr>
        </p:nvGraphicFramePr>
        <p:xfrm>
          <a:off x="628650" y="1800911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93394DA-E684-47C2-9020-13225823F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06443"/>
          </a:xfrm>
        </p:spPr>
        <p:txBody>
          <a:bodyPr>
            <a:normAutofit/>
          </a:bodyPr>
          <a:lstStyle/>
          <a:p>
            <a:r>
              <a:rPr lang="en-US" sz="3500"/>
              <a:t>Real-World Applications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9F048D-A3E4-B991-3406-86FE355D2B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279" r="33791" b="10"/>
          <a:stretch/>
        </p:blipFill>
        <p:spPr>
          <a:xfrm>
            <a:off x="5991969" y="1904282"/>
            <a:ext cx="2567320" cy="4224808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9D8ABC8-B196-A8DC-B52B-DCCAB020D0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742240"/>
              </p:ext>
            </p:extLst>
          </p:nvPr>
        </p:nvGraphicFramePr>
        <p:xfrm>
          <a:off x="628650" y="1825625"/>
          <a:ext cx="5036058" cy="43034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Understanding Classification Algorithms in Machine Learning</vt:lpstr>
      <vt:lpstr>Types of Classification Algorithms</vt:lpstr>
      <vt:lpstr>Instance-Based Learning: k-Nearest Neighbors (k-NN)</vt:lpstr>
      <vt:lpstr>Linear Models</vt:lpstr>
      <vt:lpstr>Tree-Based Models</vt:lpstr>
      <vt:lpstr>Bayesian Models</vt:lpstr>
      <vt:lpstr>Neural Networks</vt:lpstr>
      <vt:lpstr>Factors to consider for Choosing the Right Algorithm</vt:lpstr>
      <vt:lpstr>Real-World Applications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52</cp:revision>
  <dcterms:created xsi:type="dcterms:W3CDTF">2013-01-27T09:14:16Z</dcterms:created>
  <dcterms:modified xsi:type="dcterms:W3CDTF">2025-03-08T08:15:51Z</dcterms:modified>
  <cp:category/>
</cp:coreProperties>
</file>