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A50C9-3976-4563-BADE-EA63870623D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3D6350-D603-4A5C-AC84-20D4D76B64E0}">
      <dgm:prSet/>
      <dgm:spPr/>
      <dgm:t>
        <a:bodyPr/>
        <a:lstStyle/>
        <a:p>
          <a:r>
            <a:rPr lang="en-US"/>
            <a:t>Steps:</a:t>
          </a:r>
        </a:p>
      </dgm:t>
    </dgm:pt>
    <dgm:pt modelId="{A5A7DFE7-C5B9-4B3C-B3B2-0A7EF263BC9E}" type="parTrans" cxnId="{9308EFCD-3146-4916-BEFB-8FB049AD52F5}">
      <dgm:prSet/>
      <dgm:spPr/>
      <dgm:t>
        <a:bodyPr/>
        <a:lstStyle/>
        <a:p>
          <a:endParaRPr lang="en-US"/>
        </a:p>
      </dgm:t>
    </dgm:pt>
    <dgm:pt modelId="{0D6B71B4-26FF-4CDC-8E97-DB89496C8375}" type="sibTrans" cxnId="{9308EFCD-3146-4916-BEFB-8FB049AD52F5}">
      <dgm:prSet/>
      <dgm:spPr/>
      <dgm:t>
        <a:bodyPr/>
        <a:lstStyle/>
        <a:p>
          <a:endParaRPr lang="en-US"/>
        </a:p>
      </dgm:t>
    </dgm:pt>
    <dgm:pt modelId="{6C182753-27C5-499B-89E5-994885E87E4B}">
      <dgm:prSet/>
      <dgm:spPr/>
      <dgm:t>
        <a:bodyPr/>
        <a:lstStyle/>
        <a:p>
          <a:r>
            <a:rPr lang="en-US"/>
            <a:t>Choose number of clusters (k)</a:t>
          </a:r>
        </a:p>
      </dgm:t>
    </dgm:pt>
    <dgm:pt modelId="{55B40C12-30C7-4837-8532-9949A062DEDC}" type="parTrans" cxnId="{88620CAB-D523-4AED-9711-B49EB7D66CF9}">
      <dgm:prSet/>
      <dgm:spPr/>
      <dgm:t>
        <a:bodyPr/>
        <a:lstStyle/>
        <a:p>
          <a:endParaRPr lang="en-US"/>
        </a:p>
      </dgm:t>
    </dgm:pt>
    <dgm:pt modelId="{FDB5C45F-5057-45F0-9E5E-52A036370EF6}" type="sibTrans" cxnId="{88620CAB-D523-4AED-9711-B49EB7D66CF9}">
      <dgm:prSet/>
      <dgm:spPr/>
      <dgm:t>
        <a:bodyPr/>
        <a:lstStyle/>
        <a:p>
          <a:endParaRPr lang="en-US"/>
        </a:p>
      </dgm:t>
    </dgm:pt>
    <dgm:pt modelId="{42291D39-B1BC-4F95-B839-F79BEFA460C7}">
      <dgm:prSet/>
      <dgm:spPr/>
      <dgm:t>
        <a:bodyPr/>
        <a:lstStyle/>
        <a:p>
          <a:r>
            <a:rPr lang="en-US"/>
            <a:t>Initialize centroids randomly</a:t>
          </a:r>
        </a:p>
      </dgm:t>
    </dgm:pt>
    <dgm:pt modelId="{4217C4CC-47DD-4524-BEC1-50C4D5C00D59}" type="parTrans" cxnId="{30352406-FE0F-4821-91A6-A792626B3AB8}">
      <dgm:prSet/>
      <dgm:spPr/>
      <dgm:t>
        <a:bodyPr/>
        <a:lstStyle/>
        <a:p>
          <a:endParaRPr lang="en-US"/>
        </a:p>
      </dgm:t>
    </dgm:pt>
    <dgm:pt modelId="{CE87415E-4290-4E7B-A52F-BDEC000DAEE8}" type="sibTrans" cxnId="{30352406-FE0F-4821-91A6-A792626B3AB8}">
      <dgm:prSet/>
      <dgm:spPr/>
      <dgm:t>
        <a:bodyPr/>
        <a:lstStyle/>
        <a:p>
          <a:endParaRPr lang="en-US"/>
        </a:p>
      </dgm:t>
    </dgm:pt>
    <dgm:pt modelId="{26BF2578-F9FB-4E71-B396-5D5EA9D9853B}">
      <dgm:prSet/>
      <dgm:spPr/>
      <dgm:t>
        <a:bodyPr/>
        <a:lstStyle/>
        <a:p>
          <a:r>
            <a:rPr lang="en-US"/>
            <a:t>Assign points and update centroids iteratively</a:t>
          </a:r>
        </a:p>
      </dgm:t>
    </dgm:pt>
    <dgm:pt modelId="{065CEB01-84E7-4429-B31A-593C34B1913C}" type="parTrans" cxnId="{2F99A1AA-5C8C-4AEE-820E-8BA21FE920C3}">
      <dgm:prSet/>
      <dgm:spPr/>
      <dgm:t>
        <a:bodyPr/>
        <a:lstStyle/>
        <a:p>
          <a:endParaRPr lang="en-US"/>
        </a:p>
      </dgm:t>
    </dgm:pt>
    <dgm:pt modelId="{56496C79-C0A4-4C3B-95D3-8ECF757C1218}" type="sibTrans" cxnId="{2F99A1AA-5C8C-4AEE-820E-8BA21FE920C3}">
      <dgm:prSet/>
      <dgm:spPr/>
      <dgm:t>
        <a:bodyPr/>
        <a:lstStyle/>
        <a:p>
          <a:endParaRPr lang="en-US"/>
        </a:p>
      </dgm:t>
    </dgm:pt>
    <dgm:pt modelId="{CEE7ADED-F792-458F-80E5-6C8DDC61E4F0}">
      <dgm:prSet/>
      <dgm:spPr/>
      <dgm:t>
        <a:bodyPr/>
        <a:lstStyle/>
        <a:p>
          <a:r>
            <a:rPr lang="en-US"/>
            <a:t>Pros: Simple, fast, scalable</a:t>
          </a:r>
        </a:p>
      </dgm:t>
    </dgm:pt>
    <dgm:pt modelId="{A7715012-78C3-4796-865B-BABFD32A9972}" type="parTrans" cxnId="{DBD63FED-DDEF-4CA4-A050-F192938CE554}">
      <dgm:prSet/>
      <dgm:spPr/>
      <dgm:t>
        <a:bodyPr/>
        <a:lstStyle/>
        <a:p>
          <a:endParaRPr lang="en-US"/>
        </a:p>
      </dgm:t>
    </dgm:pt>
    <dgm:pt modelId="{6F345C10-2F3C-48FA-B21D-C06EDEB53F06}" type="sibTrans" cxnId="{DBD63FED-DDEF-4CA4-A050-F192938CE554}">
      <dgm:prSet/>
      <dgm:spPr/>
      <dgm:t>
        <a:bodyPr/>
        <a:lstStyle/>
        <a:p>
          <a:endParaRPr lang="en-US"/>
        </a:p>
      </dgm:t>
    </dgm:pt>
    <dgm:pt modelId="{442389B2-25AC-43B1-B351-EA87E56001A5}">
      <dgm:prSet/>
      <dgm:spPr/>
      <dgm:t>
        <a:bodyPr/>
        <a:lstStyle/>
        <a:p>
          <a:r>
            <a:rPr lang="en-US"/>
            <a:t>Cons: Requires k, sensitive to outliers</a:t>
          </a:r>
        </a:p>
      </dgm:t>
    </dgm:pt>
    <dgm:pt modelId="{C7B9DB31-55A2-45E7-BE0B-663E25C1868E}" type="parTrans" cxnId="{D83E73F3-C428-47AE-8E5B-8A301C94833F}">
      <dgm:prSet/>
      <dgm:spPr/>
      <dgm:t>
        <a:bodyPr/>
        <a:lstStyle/>
        <a:p>
          <a:endParaRPr lang="en-US"/>
        </a:p>
      </dgm:t>
    </dgm:pt>
    <dgm:pt modelId="{5945A75E-9EE5-48DF-B641-811C40CEAC94}" type="sibTrans" cxnId="{D83E73F3-C428-47AE-8E5B-8A301C94833F}">
      <dgm:prSet/>
      <dgm:spPr/>
      <dgm:t>
        <a:bodyPr/>
        <a:lstStyle/>
        <a:p>
          <a:endParaRPr lang="en-US"/>
        </a:p>
      </dgm:t>
    </dgm:pt>
    <dgm:pt modelId="{D1F25BC5-E843-4215-9257-0C854F8CD98F}" type="pres">
      <dgm:prSet presAssocID="{D18A50C9-3976-4563-BADE-EA63870623DF}" presName="linear" presStyleCnt="0">
        <dgm:presLayoutVars>
          <dgm:dir/>
          <dgm:animLvl val="lvl"/>
          <dgm:resizeHandles val="exact"/>
        </dgm:presLayoutVars>
      </dgm:prSet>
      <dgm:spPr/>
    </dgm:pt>
    <dgm:pt modelId="{6BEEDB20-E225-4685-8197-90457A149ECC}" type="pres">
      <dgm:prSet presAssocID="{C83D6350-D603-4A5C-AC84-20D4D76B64E0}" presName="parentLin" presStyleCnt="0"/>
      <dgm:spPr/>
    </dgm:pt>
    <dgm:pt modelId="{EC18FBF6-A3DF-4C63-83A3-0C98CBF9C6E4}" type="pres">
      <dgm:prSet presAssocID="{C83D6350-D603-4A5C-AC84-20D4D76B64E0}" presName="parentLeftMargin" presStyleLbl="node1" presStyleIdx="0" presStyleCnt="3"/>
      <dgm:spPr/>
    </dgm:pt>
    <dgm:pt modelId="{E6BE70EB-EF27-48B8-B0C8-ADF1E77CA4DB}" type="pres">
      <dgm:prSet presAssocID="{C83D6350-D603-4A5C-AC84-20D4D76B64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3BC490-0A91-4312-84C9-1A3883A67642}" type="pres">
      <dgm:prSet presAssocID="{C83D6350-D603-4A5C-AC84-20D4D76B64E0}" presName="negativeSpace" presStyleCnt="0"/>
      <dgm:spPr/>
    </dgm:pt>
    <dgm:pt modelId="{A006EF8A-75C7-4951-BDAB-FC315F4507CF}" type="pres">
      <dgm:prSet presAssocID="{C83D6350-D603-4A5C-AC84-20D4D76B64E0}" presName="childText" presStyleLbl="conFgAcc1" presStyleIdx="0" presStyleCnt="3">
        <dgm:presLayoutVars>
          <dgm:bulletEnabled val="1"/>
        </dgm:presLayoutVars>
      </dgm:prSet>
      <dgm:spPr/>
    </dgm:pt>
    <dgm:pt modelId="{84C5EA14-9747-4720-97E1-3E144963DD34}" type="pres">
      <dgm:prSet presAssocID="{0D6B71B4-26FF-4CDC-8E97-DB89496C8375}" presName="spaceBetweenRectangles" presStyleCnt="0"/>
      <dgm:spPr/>
    </dgm:pt>
    <dgm:pt modelId="{6768E10F-BCDF-4FA5-9F85-8B88150D5F8B}" type="pres">
      <dgm:prSet presAssocID="{CEE7ADED-F792-458F-80E5-6C8DDC61E4F0}" presName="parentLin" presStyleCnt="0"/>
      <dgm:spPr/>
    </dgm:pt>
    <dgm:pt modelId="{B3AA3352-3C57-4CE3-B102-787EB37C9627}" type="pres">
      <dgm:prSet presAssocID="{CEE7ADED-F792-458F-80E5-6C8DDC61E4F0}" presName="parentLeftMargin" presStyleLbl="node1" presStyleIdx="0" presStyleCnt="3"/>
      <dgm:spPr/>
    </dgm:pt>
    <dgm:pt modelId="{7B4A5621-062C-427D-ABF2-C9727657907E}" type="pres">
      <dgm:prSet presAssocID="{CEE7ADED-F792-458F-80E5-6C8DDC61E4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F729D1-F74E-41F6-97B1-C2E3AF72356D}" type="pres">
      <dgm:prSet presAssocID="{CEE7ADED-F792-458F-80E5-6C8DDC61E4F0}" presName="negativeSpace" presStyleCnt="0"/>
      <dgm:spPr/>
    </dgm:pt>
    <dgm:pt modelId="{4E3EA1AC-0FD1-4EFC-9172-28E629FCF0E7}" type="pres">
      <dgm:prSet presAssocID="{CEE7ADED-F792-458F-80E5-6C8DDC61E4F0}" presName="childText" presStyleLbl="conFgAcc1" presStyleIdx="1" presStyleCnt="3">
        <dgm:presLayoutVars>
          <dgm:bulletEnabled val="1"/>
        </dgm:presLayoutVars>
      </dgm:prSet>
      <dgm:spPr/>
    </dgm:pt>
    <dgm:pt modelId="{2373BE75-044F-4B38-A909-F98BC49DBB2C}" type="pres">
      <dgm:prSet presAssocID="{6F345C10-2F3C-48FA-B21D-C06EDEB53F06}" presName="spaceBetweenRectangles" presStyleCnt="0"/>
      <dgm:spPr/>
    </dgm:pt>
    <dgm:pt modelId="{F58C126A-767D-4F87-8AA4-B82564515A80}" type="pres">
      <dgm:prSet presAssocID="{442389B2-25AC-43B1-B351-EA87E56001A5}" presName="parentLin" presStyleCnt="0"/>
      <dgm:spPr/>
    </dgm:pt>
    <dgm:pt modelId="{3BCB6321-FA81-4294-9821-BB780A84509C}" type="pres">
      <dgm:prSet presAssocID="{442389B2-25AC-43B1-B351-EA87E56001A5}" presName="parentLeftMargin" presStyleLbl="node1" presStyleIdx="1" presStyleCnt="3"/>
      <dgm:spPr/>
    </dgm:pt>
    <dgm:pt modelId="{45749608-F0DE-4332-BAB1-F0A2B27D45AD}" type="pres">
      <dgm:prSet presAssocID="{442389B2-25AC-43B1-B351-EA87E56001A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EFE75A-0514-4956-B656-95A804759393}" type="pres">
      <dgm:prSet presAssocID="{442389B2-25AC-43B1-B351-EA87E56001A5}" presName="negativeSpace" presStyleCnt="0"/>
      <dgm:spPr/>
    </dgm:pt>
    <dgm:pt modelId="{607A0EE9-757F-4FC3-890A-CC496BDC9DA5}" type="pres">
      <dgm:prSet presAssocID="{442389B2-25AC-43B1-B351-EA87E56001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352406-FE0F-4821-91A6-A792626B3AB8}" srcId="{C83D6350-D603-4A5C-AC84-20D4D76B64E0}" destId="{42291D39-B1BC-4F95-B839-F79BEFA460C7}" srcOrd="1" destOrd="0" parTransId="{4217C4CC-47DD-4524-BEC1-50C4D5C00D59}" sibTransId="{CE87415E-4290-4E7B-A52F-BDEC000DAEE8}"/>
    <dgm:cxn modelId="{15E91310-18C6-449C-A7CE-E82E34F71CDB}" type="presOf" srcId="{C83D6350-D603-4A5C-AC84-20D4D76B64E0}" destId="{E6BE70EB-EF27-48B8-B0C8-ADF1E77CA4DB}" srcOrd="1" destOrd="0" presId="urn:microsoft.com/office/officeart/2005/8/layout/list1"/>
    <dgm:cxn modelId="{5058A214-6F15-4D56-BDB4-5BF0493E8641}" type="presOf" srcId="{6C182753-27C5-499B-89E5-994885E87E4B}" destId="{A006EF8A-75C7-4951-BDAB-FC315F4507CF}" srcOrd="0" destOrd="0" presId="urn:microsoft.com/office/officeart/2005/8/layout/list1"/>
    <dgm:cxn modelId="{6EF6A871-8C48-4D54-A166-1DEDC0901E40}" type="presOf" srcId="{CEE7ADED-F792-458F-80E5-6C8DDC61E4F0}" destId="{7B4A5621-062C-427D-ABF2-C9727657907E}" srcOrd="1" destOrd="0" presId="urn:microsoft.com/office/officeart/2005/8/layout/list1"/>
    <dgm:cxn modelId="{2426AB74-AF8C-4801-9E23-A34B92BD6507}" type="presOf" srcId="{442389B2-25AC-43B1-B351-EA87E56001A5}" destId="{3BCB6321-FA81-4294-9821-BB780A84509C}" srcOrd="0" destOrd="0" presId="urn:microsoft.com/office/officeart/2005/8/layout/list1"/>
    <dgm:cxn modelId="{5A8D5886-113A-4783-9664-E0BC6EDE18B5}" type="presOf" srcId="{42291D39-B1BC-4F95-B839-F79BEFA460C7}" destId="{A006EF8A-75C7-4951-BDAB-FC315F4507CF}" srcOrd="0" destOrd="1" presId="urn:microsoft.com/office/officeart/2005/8/layout/list1"/>
    <dgm:cxn modelId="{A466368D-03D3-4CBC-A6F7-596A91160A7C}" type="presOf" srcId="{C83D6350-D603-4A5C-AC84-20D4D76B64E0}" destId="{EC18FBF6-A3DF-4C63-83A3-0C98CBF9C6E4}" srcOrd="0" destOrd="0" presId="urn:microsoft.com/office/officeart/2005/8/layout/list1"/>
    <dgm:cxn modelId="{E34B6099-9254-41EB-948C-1313237183B7}" type="presOf" srcId="{D18A50C9-3976-4563-BADE-EA63870623DF}" destId="{D1F25BC5-E843-4215-9257-0C854F8CD98F}" srcOrd="0" destOrd="0" presId="urn:microsoft.com/office/officeart/2005/8/layout/list1"/>
    <dgm:cxn modelId="{2F99A1AA-5C8C-4AEE-820E-8BA21FE920C3}" srcId="{C83D6350-D603-4A5C-AC84-20D4D76B64E0}" destId="{26BF2578-F9FB-4E71-B396-5D5EA9D9853B}" srcOrd="2" destOrd="0" parTransId="{065CEB01-84E7-4429-B31A-593C34B1913C}" sibTransId="{56496C79-C0A4-4C3B-95D3-8ECF757C1218}"/>
    <dgm:cxn modelId="{88620CAB-D523-4AED-9711-B49EB7D66CF9}" srcId="{C83D6350-D603-4A5C-AC84-20D4D76B64E0}" destId="{6C182753-27C5-499B-89E5-994885E87E4B}" srcOrd="0" destOrd="0" parTransId="{55B40C12-30C7-4837-8532-9949A062DEDC}" sibTransId="{FDB5C45F-5057-45F0-9E5E-52A036370EF6}"/>
    <dgm:cxn modelId="{9308EFCD-3146-4916-BEFB-8FB049AD52F5}" srcId="{D18A50C9-3976-4563-BADE-EA63870623DF}" destId="{C83D6350-D603-4A5C-AC84-20D4D76B64E0}" srcOrd="0" destOrd="0" parTransId="{A5A7DFE7-C5B9-4B3C-B3B2-0A7EF263BC9E}" sibTransId="{0D6B71B4-26FF-4CDC-8E97-DB89496C8375}"/>
    <dgm:cxn modelId="{5F1D56DE-964E-4E01-BA52-84DA34351E84}" type="presOf" srcId="{442389B2-25AC-43B1-B351-EA87E56001A5}" destId="{45749608-F0DE-4332-BAB1-F0A2B27D45AD}" srcOrd="1" destOrd="0" presId="urn:microsoft.com/office/officeart/2005/8/layout/list1"/>
    <dgm:cxn modelId="{FEDAC2E0-E7A5-4C71-B951-E6FC72BC59E4}" type="presOf" srcId="{26BF2578-F9FB-4E71-B396-5D5EA9D9853B}" destId="{A006EF8A-75C7-4951-BDAB-FC315F4507CF}" srcOrd="0" destOrd="2" presId="urn:microsoft.com/office/officeart/2005/8/layout/list1"/>
    <dgm:cxn modelId="{036792EA-FEF9-49BC-9C5E-0EA28B7EDE72}" type="presOf" srcId="{CEE7ADED-F792-458F-80E5-6C8DDC61E4F0}" destId="{B3AA3352-3C57-4CE3-B102-787EB37C9627}" srcOrd="0" destOrd="0" presId="urn:microsoft.com/office/officeart/2005/8/layout/list1"/>
    <dgm:cxn modelId="{DBD63FED-DDEF-4CA4-A050-F192938CE554}" srcId="{D18A50C9-3976-4563-BADE-EA63870623DF}" destId="{CEE7ADED-F792-458F-80E5-6C8DDC61E4F0}" srcOrd="1" destOrd="0" parTransId="{A7715012-78C3-4796-865B-BABFD32A9972}" sibTransId="{6F345C10-2F3C-48FA-B21D-C06EDEB53F06}"/>
    <dgm:cxn modelId="{D83E73F3-C428-47AE-8E5B-8A301C94833F}" srcId="{D18A50C9-3976-4563-BADE-EA63870623DF}" destId="{442389B2-25AC-43B1-B351-EA87E56001A5}" srcOrd="2" destOrd="0" parTransId="{C7B9DB31-55A2-45E7-BE0B-663E25C1868E}" sibTransId="{5945A75E-9EE5-48DF-B641-811C40CEAC94}"/>
    <dgm:cxn modelId="{27E61E2F-97C2-4708-93A2-4B52741AB2E8}" type="presParOf" srcId="{D1F25BC5-E843-4215-9257-0C854F8CD98F}" destId="{6BEEDB20-E225-4685-8197-90457A149ECC}" srcOrd="0" destOrd="0" presId="urn:microsoft.com/office/officeart/2005/8/layout/list1"/>
    <dgm:cxn modelId="{E4956438-2ABE-4052-BF5D-CB910F0AB8AC}" type="presParOf" srcId="{6BEEDB20-E225-4685-8197-90457A149ECC}" destId="{EC18FBF6-A3DF-4C63-83A3-0C98CBF9C6E4}" srcOrd="0" destOrd="0" presId="urn:microsoft.com/office/officeart/2005/8/layout/list1"/>
    <dgm:cxn modelId="{698290AF-FCDA-4FD1-9EF0-4A1206A4365A}" type="presParOf" srcId="{6BEEDB20-E225-4685-8197-90457A149ECC}" destId="{E6BE70EB-EF27-48B8-B0C8-ADF1E77CA4DB}" srcOrd="1" destOrd="0" presId="urn:microsoft.com/office/officeart/2005/8/layout/list1"/>
    <dgm:cxn modelId="{6534FE4C-08AC-4290-B7ED-CFB6DDDAE707}" type="presParOf" srcId="{D1F25BC5-E843-4215-9257-0C854F8CD98F}" destId="{A43BC490-0A91-4312-84C9-1A3883A67642}" srcOrd="1" destOrd="0" presId="urn:microsoft.com/office/officeart/2005/8/layout/list1"/>
    <dgm:cxn modelId="{660C2BD3-02D3-4E9B-A9E0-CC7573402755}" type="presParOf" srcId="{D1F25BC5-E843-4215-9257-0C854F8CD98F}" destId="{A006EF8A-75C7-4951-BDAB-FC315F4507CF}" srcOrd="2" destOrd="0" presId="urn:microsoft.com/office/officeart/2005/8/layout/list1"/>
    <dgm:cxn modelId="{4822060C-5AEC-4EB8-8BA8-C876CCCBBC08}" type="presParOf" srcId="{D1F25BC5-E843-4215-9257-0C854F8CD98F}" destId="{84C5EA14-9747-4720-97E1-3E144963DD34}" srcOrd="3" destOrd="0" presId="urn:microsoft.com/office/officeart/2005/8/layout/list1"/>
    <dgm:cxn modelId="{F82228B6-F5A1-45D8-B420-B9957012AC2A}" type="presParOf" srcId="{D1F25BC5-E843-4215-9257-0C854F8CD98F}" destId="{6768E10F-BCDF-4FA5-9F85-8B88150D5F8B}" srcOrd="4" destOrd="0" presId="urn:microsoft.com/office/officeart/2005/8/layout/list1"/>
    <dgm:cxn modelId="{92C8BF66-5375-44B1-BD3E-EC6DA70D190D}" type="presParOf" srcId="{6768E10F-BCDF-4FA5-9F85-8B88150D5F8B}" destId="{B3AA3352-3C57-4CE3-B102-787EB37C9627}" srcOrd="0" destOrd="0" presId="urn:microsoft.com/office/officeart/2005/8/layout/list1"/>
    <dgm:cxn modelId="{3E2AD429-42E5-4125-9296-9BF4934CEC5E}" type="presParOf" srcId="{6768E10F-BCDF-4FA5-9F85-8B88150D5F8B}" destId="{7B4A5621-062C-427D-ABF2-C9727657907E}" srcOrd="1" destOrd="0" presId="urn:microsoft.com/office/officeart/2005/8/layout/list1"/>
    <dgm:cxn modelId="{94D8CCEB-B47E-489A-9336-3ACD52D00275}" type="presParOf" srcId="{D1F25BC5-E843-4215-9257-0C854F8CD98F}" destId="{0EF729D1-F74E-41F6-97B1-C2E3AF72356D}" srcOrd="5" destOrd="0" presId="urn:microsoft.com/office/officeart/2005/8/layout/list1"/>
    <dgm:cxn modelId="{10A4A5AD-7845-4ABB-B53C-70895242E301}" type="presParOf" srcId="{D1F25BC5-E843-4215-9257-0C854F8CD98F}" destId="{4E3EA1AC-0FD1-4EFC-9172-28E629FCF0E7}" srcOrd="6" destOrd="0" presId="urn:microsoft.com/office/officeart/2005/8/layout/list1"/>
    <dgm:cxn modelId="{FDCC6C93-EFC8-4557-BC1A-A4931F9F0089}" type="presParOf" srcId="{D1F25BC5-E843-4215-9257-0C854F8CD98F}" destId="{2373BE75-044F-4B38-A909-F98BC49DBB2C}" srcOrd="7" destOrd="0" presId="urn:microsoft.com/office/officeart/2005/8/layout/list1"/>
    <dgm:cxn modelId="{2F5639A4-ADA6-4E2F-99C3-575EA6A6A5B1}" type="presParOf" srcId="{D1F25BC5-E843-4215-9257-0C854F8CD98F}" destId="{F58C126A-767D-4F87-8AA4-B82564515A80}" srcOrd="8" destOrd="0" presId="urn:microsoft.com/office/officeart/2005/8/layout/list1"/>
    <dgm:cxn modelId="{D711C45A-E6F1-49E6-9466-B8C894DB7D8E}" type="presParOf" srcId="{F58C126A-767D-4F87-8AA4-B82564515A80}" destId="{3BCB6321-FA81-4294-9821-BB780A84509C}" srcOrd="0" destOrd="0" presId="urn:microsoft.com/office/officeart/2005/8/layout/list1"/>
    <dgm:cxn modelId="{A071A5AA-3948-41B1-94CA-A407460EAF7C}" type="presParOf" srcId="{F58C126A-767D-4F87-8AA4-B82564515A80}" destId="{45749608-F0DE-4332-BAB1-F0A2B27D45AD}" srcOrd="1" destOrd="0" presId="urn:microsoft.com/office/officeart/2005/8/layout/list1"/>
    <dgm:cxn modelId="{8D5A361C-5310-437F-8C9E-2EFCE4914C4F}" type="presParOf" srcId="{D1F25BC5-E843-4215-9257-0C854F8CD98F}" destId="{C9EFE75A-0514-4956-B656-95A804759393}" srcOrd="9" destOrd="0" presId="urn:microsoft.com/office/officeart/2005/8/layout/list1"/>
    <dgm:cxn modelId="{636B2CA1-551E-458B-AFDB-2478ED8B5A2B}" type="presParOf" srcId="{D1F25BC5-E843-4215-9257-0C854F8CD98F}" destId="{607A0EE9-757F-4FC3-890A-CC496BDC9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CDD31-8613-4288-A70E-E551141660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5764FD-7DE8-4AE6-B88E-E2102E8DEF00}">
      <dgm:prSet/>
      <dgm:spPr/>
      <dgm:t>
        <a:bodyPr/>
        <a:lstStyle/>
        <a:p>
          <a:r>
            <a:rPr lang="en-US"/>
            <a:t>Groups closely packed points using `eps` </a:t>
          </a:r>
          <a:r>
            <a:rPr lang="en-ZA"/>
            <a:t>(Epsilon)</a:t>
          </a:r>
          <a:r>
            <a:rPr lang="en-US"/>
            <a:t> and `minPts` </a:t>
          </a:r>
          <a:r>
            <a:rPr lang="en-ZA"/>
            <a:t>(Minimum Points)</a:t>
          </a:r>
          <a:endParaRPr lang="en-US"/>
        </a:p>
      </dgm:t>
    </dgm:pt>
    <dgm:pt modelId="{E40F20CC-D88F-451F-B9C7-C45AA8735440}" type="parTrans" cxnId="{E3867241-2BFE-43E2-ADFA-34ECC42E4B1E}">
      <dgm:prSet/>
      <dgm:spPr/>
      <dgm:t>
        <a:bodyPr/>
        <a:lstStyle/>
        <a:p>
          <a:endParaRPr lang="en-US"/>
        </a:p>
      </dgm:t>
    </dgm:pt>
    <dgm:pt modelId="{F51C3736-D71C-4D9A-AC1A-579140E3E6F8}" type="sibTrans" cxnId="{E3867241-2BFE-43E2-ADFA-34ECC42E4B1E}">
      <dgm:prSet/>
      <dgm:spPr/>
      <dgm:t>
        <a:bodyPr/>
        <a:lstStyle/>
        <a:p>
          <a:endParaRPr lang="en-US"/>
        </a:p>
      </dgm:t>
    </dgm:pt>
    <dgm:pt modelId="{D79A24F9-4985-48F6-B5F0-C8A996382A6A}">
      <dgm:prSet/>
      <dgm:spPr/>
      <dgm:t>
        <a:bodyPr/>
        <a:lstStyle/>
        <a:p>
          <a:r>
            <a:rPr lang="en-ZA"/>
            <a:t>Epsilon is the radius around a point.</a:t>
          </a:r>
          <a:endParaRPr lang="en-US"/>
        </a:p>
      </dgm:t>
    </dgm:pt>
    <dgm:pt modelId="{38730738-C523-4F91-94C1-641AEBC989C1}" type="parTrans" cxnId="{658D90E2-9A3E-4ECE-A449-992788212118}">
      <dgm:prSet/>
      <dgm:spPr/>
      <dgm:t>
        <a:bodyPr/>
        <a:lstStyle/>
        <a:p>
          <a:endParaRPr lang="en-US"/>
        </a:p>
      </dgm:t>
    </dgm:pt>
    <dgm:pt modelId="{8BFE2B7D-072B-4C82-8C08-84589FD7DF26}" type="sibTrans" cxnId="{658D90E2-9A3E-4ECE-A449-992788212118}">
      <dgm:prSet/>
      <dgm:spPr/>
      <dgm:t>
        <a:bodyPr/>
        <a:lstStyle/>
        <a:p>
          <a:endParaRPr lang="en-US"/>
        </a:p>
      </dgm:t>
    </dgm:pt>
    <dgm:pt modelId="{4ADB718B-9D73-4AAD-A6FD-2785C791E3E1}">
      <dgm:prSet/>
      <dgm:spPr/>
      <dgm:t>
        <a:bodyPr/>
        <a:lstStyle/>
        <a:p>
          <a:r>
            <a:rPr lang="en-US"/>
            <a:t>Minimum points defines how many points are required to form a cluster.</a:t>
          </a:r>
        </a:p>
      </dgm:t>
    </dgm:pt>
    <dgm:pt modelId="{80263FE6-21F7-4DB6-9B9B-235DBB2D6BA8}" type="parTrans" cxnId="{57C6A5FC-F6A8-4FDE-9900-AFF909AFD95A}">
      <dgm:prSet/>
      <dgm:spPr/>
      <dgm:t>
        <a:bodyPr/>
        <a:lstStyle/>
        <a:p>
          <a:endParaRPr lang="en-US"/>
        </a:p>
      </dgm:t>
    </dgm:pt>
    <dgm:pt modelId="{36ABEF8D-3AE4-457D-ABEE-671586C68025}" type="sibTrans" cxnId="{57C6A5FC-F6A8-4FDE-9900-AFF909AFD95A}">
      <dgm:prSet/>
      <dgm:spPr/>
      <dgm:t>
        <a:bodyPr/>
        <a:lstStyle/>
        <a:p>
          <a:endParaRPr lang="en-US"/>
        </a:p>
      </dgm:t>
    </dgm:pt>
    <dgm:pt modelId="{9862B324-A0BA-4A1E-8519-23DCC7AED618}">
      <dgm:prSet/>
      <dgm:spPr/>
      <dgm:t>
        <a:bodyPr/>
        <a:lstStyle/>
        <a:p>
          <a:r>
            <a:rPr lang="en-US"/>
            <a:t>Finds arbitrarily shaped clusters</a:t>
          </a:r>
        </a:p>
      </dgm:t>
    </dgm:pt>
    <dgm:pt modelId="{D95014B5-837B-4A38-984C-6936860C61D8}" type="parTrans" cxnId="{11C6CB5E-99C7-4F52-A4E5-BCD93509FC82}">
      <dgm:prSet/>
      <dgm:spPr/>
      <dgm:t>
        <a:bodyPr/>
        <a:lstStyle/>
        <a:p>
          <a:endParaRPr lang="en-US"/>
        </a:p>
      </dgm:t>
    </dgm:pt>
    <dgm:pt modelId="{AFB2D3E7-CBF7-47A8-AB53-DAAFD2B94BB0}" type="sibTrans" cxnId="{11C6CB5E-99C7-4F52-A4E5-BCD93509FC82}">
      <dgm:prSet/>
      <dgm:spPr/>
      <dgm:t>
        <a:bodyPr/>
        <a:lstStyle/>
        <a:p>
          <a:endParaRPr lang="en-US"/>
        </a:p>
      </dgm:t>
    </dgm:pt>
    <dgm:pt modelId="{CD7DD9C4-B461-4539-A966-A08D58E129AF}">
      <dgm:prSet/>
      <dgm:spPr/>
      <dgm:t>
        <a:bodyPr/>
        <a:lstStyle/>
        <a:p>
          <a:r>
            <a:rPr lang="en-US"/>
            <a:t>Pros: No need for k, handles noise well</a:t>
          </a:r>
        </a:p>
      </dgm:t>
    </dgm:pt>
    <dgm:pt modelId="{30CEF937-4E32-4D29-A842-C50D7A036CDB}" type="parTrans" cxnId="{16F61A50-FE95-49BD-9708-B999F864B3A6}">
      <dgm:prSet/>
      <dgm:spPr/>
      <dgm:t>
        <a:bodyPr/>
        <a:lstStyle/>
        <a:p>
          <a:endParaRPr lang="en-US"/>
        </a:p>
      </dgm:t>
    </dgm:pt>
    <dgm:pt modelId="{0E0F79CF-0E9E-40CC-A98D-3844F5670876}" type="sibTrans" cxnId="{16F61A50-FE95-49BD-9708-B999F864B3A6}">
      <dgm:prSet/>
      <dgm:spPr/>
      <dgm:t>
        <a:bodyPr/>
        <a:lstStyle/>
        <a:p>
          <a:endParaRPr lang="en-US"/>
        </a:p>
      </dgm:t>
    </dgm:pt>
    <dgm:pt modelId="{41D0166E-8265-4C7D-B309-50D8D18CB19C}">
      <dgm:prSet/>
      <dgm:spPr/>
      <dgm:t>
        <a:bodyPr/>
        <a:lstStyle/>
        <a:p>
          <a:r>
            <a:rPr lang="en-US"/>
            <a:t>Cons: Struggles with varying densities</a:t>
          </a:r>
        </a:p>
      </dgm:t>
    </dgm:pt>
    <dgm:pt modelId="{2DC4DC5B-F8FE-416C-82F2-50732AD23D2E}" type="parTrans" cxnId="{6D1B1B19-4ABD-478B-9CE5-B72844C7D9B5}">
      <dgm:prSet/>
      <dgm:spPr/>
      <dgm:t>
        <a:bodyPr/>
        <a:lstStyle/>
        <a:p>
          <a:endParaRPr lang="en-US"/>
        </a:p>
      </dgm:t>
    </dgm:pt>
    <dgm:pt modelId="{127D7DE6-8394-4FF4-BA9D-B3087BE8C60E}" type="sibTrans" cxnId="{6D1B1B19-4ABD-478B-9CE5-B72844C7D9B5}">
      <dgm:prSet/>
      <dgm:spPr/>
      <dgm:t>
        <a:bodyPr/>
        <a:lstStyle/>
        <a:p>
          <a:endParaRPr lang="en-US"/>
        </a:p>
      </dgm:t>
    </dgm:pt>
    <dgm:pt modelId="{BA8DD584-C0EF-41F8-8EC5-5A4E1DE66DED}" type="pres">
      <dgm:prSet presAssocID="{B64CDD31-8613-4288-A70E-E5511416601B}" presName="linear" presStyleCnt="0">
        <dgm:presLayoutVars>
          <dgm:animLvl val="lvl"/>
          <dgm:resizeHandles val="exact"/>
        </dgm:presLayoutVars>
      </dgm:prSet>
      <dgm:spPr/>
    </dgm:pt>
    <dgm:pt modelId="{9E86AD37-5191-422D-BB6A-858CABBBB5C8}" type="pres">
      <dgm:prSet presAssocID="{115764FD-7DE8-4AE6-B88E-E2102E8DEF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9B547E-CADD-436D-9F20-DA20821A79D7}" type="pres">
      <dgm:prSet presAssocID="{115764FD-7DE8-4AE6-B88E-E2102E8DEF00}" presName="childText" presStyleLbl="revTx" presStyleIdx="0" presStyleCnt="1">
        <dgm:presLayoutVars>
          <dgm:bulletEnabled val="1"/>
        </dgm:presLayoutVars>
      </dgm:prSet>
      <dgm:spPr/>
    </dgm:pt>
    <dgm:pt modelId="{C1F39D40-03EE-43D3-BC75-A919BBB720DE}" type="pres">
      <dgm:prSet presAssocID="{9862B324-A0BA-4A1E-8519-23DCC7AED6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D8FC35-D5B2-4631-8B33-36DC1B044AF6}" type="pres">
      <dgm:prSet presAssocID="{AFB2D3E7-CBF7-47A8-AB53-DAAFD2B94BB0}" presName="spacer" presStyleCnt="0"/>
      <dgm:spPr/>
    </dgm:pt>
    <dgm:pt modelId="{B07C379E-14E9-43AC-B128-32846F3DF034}" type="pres">
      <dgm:prSet presAssocID="{CD7DD9C4-B461-4539-A966-A08D58E129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850B9B-3241-441F-BBA0-49B90A0127F9}" type="pres">
      <dgm:prSet presAssocID="{0E0F79CF-0E9E-40CC-A98D-3844F5670876}" presName="spacer" presStyleCnt="0"/>
      <dgm:spPr/>
    </dgm:pt>
    <dgm:pt modelId="{1F81F89D-B39D-4A39-9EFE-B1CE8AFFB3AC}" type="pres">
      <dgm:prSet presAssocID="{41D0166E-8265-4C7D-B309-50D8D18CB1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1B1B19-4ABD-478B-9CE5-B72844C7D9B5}" srcId="{B64CDD31-8613-4288-A70E-E5511416601B}" destId="{41D0166E-8265-4C7D-B309-50D8D18CB19C}" srcOrd="3" destOrd="0" parTransId="{2DC4DC5B-F8FE-416C-82F2-50732AD23D2E}" sibTransId="{127D7DE6-8394-4FF4-BA9D-B3087BE8C60E}"/>
    <dgm:cxn modelId="{11C6CB5E-99C7-4F52-A4E5-BCD93509FC82}" srcId="{B64CDD31-8613-4288-A70E-E5511416601B}" destId="{9862B324-A0BA-4A1E-8519-23DCC7AED618}" srcOrd="1" destOrd="0" parTransId="{D95014B5-837B-4A38-984C-6936860C61D8}" sibTransId="{AFB2D3E7-CBF7-47A8-AB53-DAAFD2B94BB0}"/>
    <dgm:cxn modelId="{E3867241-2BFE-43E2-ADFA-34ECC42E4B1E}" srcId="{B64CDD31-8613-4288-A70E-E5511416601B}" destId="{115764FD-7DE8-4AE6-B88E-E2102E8DEF00}" srcOrd="0" destOrd="0" parTransId="{E40F20CC-D88F-451F-B9C7-C45AA8735440}" sibTransId="{F51C3736-D71C-4D9A-AC1A-579140E3E6F8}"/>
    <dgm:cxn modelId="{F9992749-68C6-485D-9962-2F8D4C53A054}" type="presOf" srcId="{41D0166E-8265-4C7D-B309-50D8D18CB19C}" destId="{1F81F89D-B39D-4A39-9EFE-B1CE8AFFB3AC}" srcOrd="0" destOrd="0" presId="urn:microsoft.com/office/officeart/2005/8/layout/vList2"/>
    <dgm:cxn modelId="{908B344A-61A1-4A19-8179-B87B58E1475B}" type="presOf" srcId="{115764FD-7DE8-4AE6-B88E-E2102E8DEF00}" destId="{9E86AD37-5191-422D-BB6A-858CABBBB5C8}" srcOrd="0" destOrd="0" presId="urn:microsoft.com/office/officeart/2005/8/layout/vList2"/>
    <dgm:cxn modelId="{16F61A50-FE95-49BD-9708-B999F864B3A6}" srcId="{B64CDD31-8613-4288-A70E-E5511416601B}" destId="{CD7DD9C4-B461-4539-A966-A08D58E129AF}" srcOrd="2" destOrd="0" parTransId="{30CEF937-4E32-4D29-A842-C50D7A036CDB}" sibTransId="{0E0F79CF-0E9E-40CC-A98D-3844F5670876}"/>
    <dgm:cxn modelId="{EE48707A-6B3C-4979-BCD4-E2C975214C43}" type="presOf" srcId="{4ADB718B-9D73-4AAD-A6FD-2785C791E3E1}" destId="{429B547E-CADD-436D-9F20-DA20821A79D7}" srcOrd="0" destOrd="1" presId="urn:microsoft.com/office/officeart/2005/8/layout/vList2"/>
    <dgm:cxn modelId="{45DC6787-FD7E-466C-B105-C7545EA03CA9}" type="presOf" srcId="{B64CDD31-8613-4288-A70E-E5511416601B}" destId="{BA8DD584-C0EF-41F8-8EC5-5A4E1DE66DED}" srcOrd="0" destOrd="0" presId="urn:microsoft.com/office/officeart/2005/8/layout/vList2"/>
    <dgm:cxn modelId="{923A4AC6-2967-4E82-BB21-7FEF3BB065E4}" type="presOf" srcId="{D79A24F9-4985-48F6-B5F0-C8A996382A6A}" destId="{429B547E-CADD-436D-9F20-DA20821A79D7}" srcOrd="0" destOrd="0" presId="urn:microsoft.com/office/officeart/2005/8/layout/vList2"/>
    <dgm:cxn modelId="{ADB6A5CA-5ADA-4F61-8B0F-D4B7B67C7984}" type="presOf" srcId="{9862B324-A0BA-4A1E-8519-23DCC7AED618}" destId="{C1F39D40-03EE-43D3-BC75-A919BBB720DE}" srcOrd="0" destOrd="0" presId="urn:microsoft.com/office/officeart/2005/8/layout/vList2"/>
    <dgm:cxn modelId="{658D90E2-9A3E-4ECE-A449-992788212118}" srcId="{115764FD-7DE8-4AE6-B88E-E2102E8DEF00}" destId="{D79A24F9-4985-48F6-B5F0-C8A996382A6A}" srcOrd="0" destOrd="0" parTransId="{38730738-C523-4F91-94C1-641AEBC989C1}" sibTransId="{8BFE2B7D-072B-4C82-8C08-84589FD7DF26}"/>
    <dgm:cxn modelId="{E43D98EF-83D6-4D59-A28D-8422B2D71168}" type="presOf" srcId="{CD7DD9C4-B461-4539-A966-A08D58E129AF}" destId="{B07C379E-14E9-43AC-B128-32846F3DF034}" srcOrd="0" destOrd="0" presId="urn:microsoft.com/office/officeart/2005/8/layout/vList2"/>
    <dgm:cxn modelId="{57C6A5FC-F6A8-4FDE-9900-AFF909AFD95A}" srcId="{115764FD-7DE8-4AE6-B88E-E2102E8DEF00}" destId="{4ADB718B-9D73-4AAD-A6FD-2785C791E3E1}" srcOrd="1" destOrd="0" parTransId="{80263FE6-21F7-4DB6-9B9B-235DBB2D6BA8}" sibTransId="{36ABEF8D-3AE4-457D-ABEE-671586C68025}"/>
    <dgm:cxn modelId="{4C00B489-519B-47CD-9DAC-0225811160EF}" type="presParOf" srcId="{BA8DD584-C0EF-41F8-8EC5-5A4E1DE66DED}" destId="{9E86AD37-5191-422D-BB6A-858CABBBB5C8}" srcOrd="0" destOrd="0" presId="urn:microsoft.com/office/officeart/2005/8/layout/vList2"/>
    <dgm:cxn modelId="{57461E5E-CCBE-4C2F-A617-FC7393FC5F7B}" type="presParOf" srcId="{BA8DD584-C0EF-41F8-8EC5-5A4E1DE66DED}" destId="{429B547E-CADD-436D-9F20-DA20821A79D7}" srcOrd="1" destOrd="0" presId="urn:microsoft.com/office/officeart/2005/8/layout/vList2"/>
    <dgm:cxn modelId="{37CF2A8C-2851-42EA-98AB-75DA85D55054}" type="presParOf" srcId="{BA8DD584-C0EF-41F8-8EC5-5A4E1DE66DED}" destId="{C1F39D40-03EE-43D3-BC75-A919BBB720DE}" srcOrd="2" destOrd="0" presId="urn:microsoft.com/office/officeart/2005/8/layout/vList2"/>
    <dgm:cxn modelId="{155BF71F-D8C9-4970-9B0C-53C6D2016DF7}" type="presParOf" srcId="{BA8DD584-C0EF-41F8-8EC5-5A4E1DE66DED}" destId="{B4D8FC35-D5B2-4631-8B33-36DC1B044AF6}" srcOrd="3" destOrd="0" presId="urn:microsoft.com/office/officeart/2005/8/layout/vList2"/>
    <dgm:cxn modelId="{5263FB17-9EEE-40C7-A4D7-3B8564EAF47A}" type="presParOf" srcId="{BA8DD584-C0EF-41F8-8EC5-5A4E1DE66DED}" destId="{B07C379E-14E9-43AC-B128-32846F3DF034}" srcOrd="4" destOrd="0" presId="urn:microsoft.com/office/officeart/2005/8/layout/vList2"/>
    <dgm:cxn modelId="{3AD8A980-FD70-4CD5-9F9C-23E99D1CC750}" type="presParOf" srcId="{BA8DD584-C0EF-41F8-8EC5-5A4E1DE66DED}" destId="{94850B9B-3241-441F-BBA0-49B90A0127F9}" srcOrd="5" destOrd="0" presId="urn:microsoft.com/office/officeart/2005/8/layout/vList2"/>
    <dgm:cxn modelId="{BAB80F6E-E619-4568-9995-2D1779F73F1F}" type="presParOf" srcId="{BA8DD584-C0EF-41F8-8EC5-5A4E1DE66DED}" destId="{1F81F89D-B39D-4A39-9EFE-B1CE8AFFB3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54E0D-A2C4-4302-884C-1271ACAA84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83BAB6-88EA-4857-9E40-1D227CBD0946}">
      <dgm:prSet/>
      <dgm:spPr/>
      <dgm:t>
        <a:bodyPr/>
        <a:lstStyle/>
        <a:p>
          <a:r>
            <a:rPr lang="en-US" b="0" i="0" baseline="0"/>
            <a:t>Steps</a:t>
          </a:r>
          <a:endParaRPr lang="en-US"/>
        </a:p>
      </dgm:t>
    </dgm:pt>
    <dgm:pt modelId="{710B9691-79BF-48D3-B0A9-E8959A4D540C}" type="parTrans" cxnId="{ACCE1731-6BBA-49DD-9114-BE22690DA5C5}">
      <dgm:prSet/>
      <dgm:spPr/>
      <dgm:t>
        <a:bodyPr/>
        <a:lstStyle/>
        <a:p>
          <a:endParaRPr lang="en-US"/>
        </a:p>
      </dgm:t>
    </dgm:pt>
    <dgm:pt modelId="{1AE3B2CC-25D6-4279-B777-96D2CE110E43}" type="sibTrans" cxnId="{ACCE1731-6BBA-49DD-9114-BE22690DA5C5}">
      <dgm:prSet/>
      <dgm:spPr/>
      <dgm:t>
        <a:bodyPr/>
        <a:lstStyle/>
        <a:p>
          <a:endParaRPr lang="en-US"/>
        </a:p>
      </dgm:t>
    </dgm:pt>
    <dgm:pt modelId="{A3BAD20F-D7B6-4382-AD64-02CF5CB724B9}">
      <dgm:prSet/>
      <dgm:spPr/>
      <dgm:t>
        <a:bodyPr/>
        <a:lstStyle/>
        <a:p>
          <a:r>
            <a:rPr lang="en-US" b="0" i="0" baseline="0"/>
            <a:t>Start with </a:t>
          </a:r>
          <a:r>
            <a:rPr lang="en-US" b="1" i="0" baseline="0"/>
            <a:t>each data point as its own cluster</a:t>
          </a:r>
          <a:r>
            <a:rPr lang="en-US" b="0" i="0" baseline="0"/>
            <a:t>.</a:t>
          </a:r>
          <a:endParaRPr lang="en-US"/>
        </a:p>
      </dgm:t>
    </dgm:pt>
    <dgm:pt modelId="{71CEDF88-092B-415D-B9F0-FF1D53391401}" type="parTrans" cxnId="{82C1E636-7018-4327-BC9C-717F0D06AE33}">
      <dgm:prSet/>
      <dgm:spPr/>
      <dgm:t>
        <a:bodyPr/>
        <a:lstStyle/>
        <a:p>
          <a:endParaRPr lang="en-US"/>
        </a:p>
      </dgm:t>
    </dgm:pt>
    <dgm:pt modelId="{BE0F27CF-BEA1-401D-881A-D42E42C66BFE}" type="sibTrans" cxnId="{82C1E636-7018-4327-BC9C-717F0D06AE33}">
      <dgm:prSet/>
      <dgm:spPr/>
      <dgm:t>
        <a:bodyPr/>
        <a:lstStyle/>
        <a:p>
          <a:endParaRPr lang="en-US"/>
        </a:p>
      </dgm:t>
    </dgm:pt>
    <dgm:pt modelId="{C7B48000-FE6B-4074-A9D5-0418F3FDB6C8}">
      <dgm:prSet/>
      <dgm:spPr/>
      <dgm:t>
        <a:bodyPr/>
        <a:lstStyle/>
        <a:p>
          <a:r>
            <a:rPr lang="en-US" b="0" i="0" baseline="0"/>
            <a:t>Find the </a:t>
          </a:r>
          <a:r>
            <a:rPr lang="en-US" b="1" i="0" baseline="0"/>
            <a:t>two closest clusters</a:t>
          </a:r>
          <a:r>
            <a:rPr lang="en-US" b="0" i="0" baseline="0"/>
            <a:t> and merge them.</a:t>
          </a:r>
          <a:endParaRPr lang="en-US"/>
        </a:p>
      </dgm:t>
    </dgm:pt>
    <dgm:pt modelId="{BF9D0BA9-997F-4DFF-99B2-295E52851923}" type="parTrans" cxnId="{5C628DC5-718C-4AC7-A164-AD6FC51F2388}">
      <dgm:prSet/>
      <dgm:spPr/>
      <dgm:t>
        <a:bodyPr/>
        <a:lstStyle/>
        <a:p>
          <a:endParaRPr lang="en-US"/>
        </a:p>
      </dgm:t>
    </dgm:pt>
    <dgm:pt modelId="{25727638-F105-4C19-8BF8-AB02FC7DB3F0}" type="sibTrans" cxnId="{5C628DC5-718C-4AC7-A164-AD6FC51F2388}">
      <dgm:prSet/>
      <dgm:spPr/>
      <dgm:t>
        <a:bodyPr/>
        <a:lstStyle/>
        <a:p>
          <a:endParaRPr lang="en-US"/>
        </a:p>
      </dgm:t>
    </dgm:pt>
    <dgm:pt modelId="{0B032A02-85CF-486D-AE0A-89D350971EC6}">
      <dgm:prSet/>
      <dgm:spPr/>
      <dgm:t>
        <a:bodyPr/>
        <a:lstStyle/>
        <a:p>
          <a:r>
            <a:rPr lang="en-US" b="0" i="0" baseline="0"/>
            <a:t>Repeat step 2 until all points are merged into one big cluster (the root of the tree).</a:t>
          </a:r>
          <a:endParaRPr lang="en-US"/>
        </a:p>
      </dgm:t>
    </dgm:pt>
    <dgm:pt modelId="{78B9E896-094F-4C5D-B22E-75E97F1E7475}" type="parTrans" cxnId="{75537DCD-9E18-4EC3-9A98-6AEAA4F13FF3}">
      <dgm:prSet/>
      <dgm:spPr/>
      <dgm:t>
        <a:bodyPr/>
        <a:lstStyle/>
        <a:p>
          <a:endParaRPr lang="en-US"/>
        </a:p>
      </dgm:t>
    </dgm:pt>
    <dgm:pt modelId="{D49BF3AD-43C8-4A7F-9311-3C348B774895}" type="sibTrans" cxnId="{75537DCD-9E18-4EC3-9A98-6AEAA4F13FF3}">
      <dgm:prSet/>
      <dgm:spPr/>
      <dgm:t>
        <a:bodyPr/>
        <a:lstStyle/>
        <a:p>
          <a:endParaRPr lang="en-US"/>
        </a:p>
      </dgm:t>
    </dgm:pt>
    <dgm:pt modelId="{9FF58637-428A-40AE-AB39-6BF5F042DC50}">
      <dgm:prSet/>
      <dgm:spPr/>
      <dgm:t>
        <a:bodyPr/>
        <a:lstStyle/>
        <a:p>
          <a:r>
            <a:rPr lang="en-US" b="0" i="0" baseline="0"/>
            <a:t>Linkage Criteria determine how distances between clusters are calculated</a:t>
          </a:r>
          <a:endParaRPr lang="en-US"/>
        </a:p>
      </dgm:t>
    </dgm:pt>
    <dgm:pt modelId="{D82C96CE-0021-466B-91D8-027D8BDD1B12}" type="parTrans" cxnId="{99B89A5D-1F41-4C87-A415-A98BF0F81A84}">
      <dgm:prSet/>
      <dgm:spPr/>
      <dgm:t>
        <a:bodyPr/>
        <a:lstStyle/>
        <a:p>
          <a:endParaRPr lang="en-US"/>
        </a:p>
      </dgm:t>
    </dgm:pt>
    <dgm:pt modelId="{C7813E1E-F77E-4701-B3B8-9BC8FD511776}" type="sibTrans" cxnId="{99B89A5D-1F41-4C87-A415-A98BF0F81A84}">
      <dgm:prSet/>
      <dgm:spPr/>
      <dgm:t>
        <a:bodyPr/>
        <a:lstStyle/>
        <a:p>
          <a:endParaRPr lang="en-US"/>
        </a:p>
      </dgm:t>
    </dgm:pt>
    <dgm:pt modelId="{1BA8D5E6-D21E-4F0E-9B5C-720E31C4DBB2}">
      <dgm:prSet/>
      <dgm:spPr/>
      <dgm:t>
        <a:bodyPr/>
        <a:lstStyle/>
        <a:p>
          <a:r>
            <a:rPr lang="en-US" b="0" i="0" baseline="0"/>
            <a:t>Intuitive, simple to implement</a:t>
          </a:r>
          <a:endParaRPr lang="en-US"/>
        </a:p>
      </dgm:t>
    </dgm:pt>
    <dgm:pt modelId="{8CB12A60-54F3-46DE-8E1E-24E680A59880}" type="parTrans" cxnId="{116E1732-84E8-4B96-AA0A-2BEC41FCF817}">
      <dgm:prSet/>
      <dgm:spPr/>
      <dgm:t>
        <a:bodyPr/>
        <a:lstStyle/>
        <a:p>
          <a:endParaRPr lang="en-US"/>
        </a:p>
      </dgm:t>
    </dgm:pt>
    <dgm:pt modelId="{234D7B87-57E4-46BD-8DE2-210454F6571D}" type="sibTrans" cxnId="{116E1732-84E8-4B96-AA0A-2BEC41FCF817}">
      <dgm:prSet/>
      <dgm:spPr/>
      <dgm:t>
        <a:bodyPr/>
        <a:lstStyle/>
        <a:p>
          <a:endParaRPr lang="en-US"/>
        </a:p>
      </dgm:t>
    </dgm:pt>
    <dgm:pt modelId="{228D7BB6-CC78-4B98-AC39-AFA014A4F5E7}">
      <dgm:prSet/>
      <dgm:spPr/>
      <dgm:t>
        <a:bodyPr/>
        <a:lstStyle/>
        <a:p>
          <a:r>
            <a:rPr lang="en-US" b="0" i="0" baseline="0"/>
            <a:t>Can visualize all levels of clustering via a dendrogram</a:t>
          </a:r>
          <a:endParaRPr lang="en-US"/>
        </a:p>
      </dgm:t>
    </dgm:pt>
    <dgm:pt modelId="{6534C7FE-98AC-495A-B444-1CE4C4F491A3}" type="parTrans" cxnId="{EBF5874A-56BD-494D-A478-11887ED141F1}">
      <dgm:prSet/>
      <dgm:spPr/>
      <dgm:t>
        <a:bodyPr/>
        <a:lstStyle/>
        <a:p>
          <a:endParaRPr lang="en-US"/>
        </a:p>
      </dgm:t>
    </dgm:pt>
    <dgm:pt modelId="{819C7FB2-6F5C-455A-B8CD-9E6728DC3BE9}" type="sibTrans" cxnId="{EBF5874A-56BD-494D-A478-11887ED141F1}">
      <dgm:prSet/>
      <dgm:spPr/>
      <dgm:t>
        <a:bodyPr/>
        <a:lstStyle/>
        <a:p>
          <a:endParaRPr lang="en-US"/>
        </a:p>
      </dgm:t>
    </dgm:pt>
    <dgm:pt modelId="{684410E5-EDC5-4500-B3A0-A8D5EA903382}" type="pres">
      <dgm:prSet presAssocID="{C9C54E0D-A2C4-4302-884C-1271ACAA8426}" presName="linear" presStyleCnt="0">
        <dgm:presLayoutVars>
          <dgm:animLvl val="lvl"/>
          <dgm:resizeHandles val="exact"/>
        </dgm:presLayoutVars>
      </dgm:prSet>
      <dgm:spPr/>
    </dgm:pt>
    <dgm:pt modelId="{7E06DB47-9200-470B-AA40-CA72CE926A4D}" type="pres">
      <dgm:prSet presAssocID="{1683BAB6-88EA-4857-9E40-1D227CBD09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C5746D-3F74-4E08-85A8-81785EB89B55}" type="pres">
      <dgm:prSet presAssocID="{1683BAB6-88EA-4857-9E40-1D227CBD0946}" presName="childText" presStyleLbl="revTx" presStyleIdx="0" presStyleCnt="1">
        <dgm:presLayoutVars>
          <dgm:bulletEnabled val="1"/>
        </dgm:presLayoutVars>
      </dgm:prSet>
      <dgm:spPr/>
    </dgm:pt>
    <dgm:pt modelId="{B08A26A2-17AE-4C91-BAE2-ECF0E936152F}" type="pres">
      <dgm:prSet presAssocID="{9FF58637-428A-40AE-AB39-6BF5F042DC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4D0653-C11C-4524-BE7B-503885593566}" type="pres">
      <dgm:prSet presAssocID="{C7813E1E-F77E-4701-B3B8-9BC8FD511776}" presName="spacer" presStyleCnt="0"/>
      <dgm:spPr/>
    </dgm:pt>
    <dgm:pt modelId="{667FFB1E-F5E6-4128-BC60-D7BB9F2A2A4F}" type="pres">
      <dgm:prSet presAssocID="{1BA8D5E6-D21E-4F0E-9B5C-720E31C4DB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3ECF72-49FE-4E17-B9F2-02CB56E899B9}" type="pres">
      <dgm:prSet presAssocID="{234D7B87-57E4-46BD-8DE2-210454F6571D}" presName="spacer" presStyleCnt="0"/>
      <dgm:spPr/>
    </dgm:pt>
    <dgm:pt modelId="{320A8A32-0DCB-4B0A-A59D-A032974A8628}" type="pres">
      <dgm:prSet presAssocID="{228D7BB6-CC78-4B98-AC39-AFA014A4F5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CF0E18-12DD-4E6A-9B60-6DDCF08E6950}" type="presOf" srcId="{1683BAB6-88EA-4857-9E40-1D227CBD0946}" destId="{7E06DB47-9200-470B-AA40-CA72CE926A4D}" srcOrd="0" destOrd="0" presId="urn:microsoft.com/office/officeart/2005/8/layout/vList2"/>
    <dgm:cxn modelId="{ACCE1731-6BBA-49DD-9114-BE22690DA5C5}" srcId="{C9C54E0D-A2C4-4302-884C-1271ACAA8426}" destId="{1683BAB6-88EA-4857-9E40-1D227CBD0946}" srcOrd="0" destOrd="0" parTransId="{710B9691-79BF-48D3-B0A9-E8959A4D540C}" sibTransId="{1AE3B2CC-25D6-4279-B777-96D2CE110E43}"/>
    <dgm:cxn modelId="{116E1732-84E8-4B96-AA0A-2BEC41FCF817}" srcId="{C9C54E0D-A2C4-4302-884C-1271ACAA8426}" destId="{1BA8D5E6-D21E-4F0E-9B5C-720E31C4DBB2}" srcOrd="2" destOrd="0" parTransId="{8CB12A60-54F3-46DE-8E1E-24E680A59880}" sibTransId="{234D7B87-57E4-46BD-8DE2-210454F6571D}"/>
    <dgm:cxn modelId="{82C1E636-7018-4327-BC9C-717F0D06AE33}" srcId="{1683BAB6-88EA-4857-9E40-1D227CBD0946}" destId="{A3BAD20F-D7B6-4382-AD64-02CF5CB724B9}" srcOrd="0" destOrd="0" parTransId="{71CEDF88-092B-415D-B9F0-FF1D53391401}" sibTransId="{BE0F27CF-BEA1-401D-881A-D42E42C66BFE}"/>
    <dgm:cxn modelId="{99B89A5D-1F41-4C87-A415-A98BF0F81A84}" srcId="{C9C54E0D-A2C4-4302-884C-1271ACAA8426}" destId="{9FF58637-428A-40AE-AB39-6BF5F042DC50}" srcOrd="1" destOrd="0" parTransId="{D82C96CE-0021-466B-91D8-027D8BDD1B12}" sibTransId="{C7813E1E-F77E-4701-B3B8-9BC8FD511776}"/>
    <dgm:cxn modelId="{EBF5874A-56BD-494D-A478-11887ED141F1}" srcId="{C9C54E0D-A2C4-4302-884C-1271ACAA8426}" destId="{228D7BB6-CC78-4B98-AC39-AFA014A4F5E7}" srcOrd="3" destOrd="0" parTransId="{6534C7FE-98AC-495A-B444-1CE4C4F491A3}" sibTransId="{819C7FB2-6F5C-455A-B8CD-9E6728DC3BE9}"/>
    <dgm:cxn modelId="{B179E44A-3A55-4424-BB0C-2444C40A9037}" type="presOf" srcId="{A3BAD20F-D7B6-4382-AD64-02CF5CB724B9}" destId="{7AC5746D-3F74-4E08-85A8-81785EB89B55}" srcOrd="0" destOrd="0" presId="urn:microsoft.com/office/officeart/2005/8/layout/vList2"/>
    <dgm:cxn modelId="{9D6DB059-787A-4E60-A2EB-26A566F1B633}" type="presOf" srcId="{9FF58637-428A-40AE-AB39-6BF5F042DC50}" destId="{B08A26A2-17AE-4C91-BAE2-ECF0E936152F}" srcOrd="0" destOrd="0" presId="urn:microsoft.com/office/officeart/2005/8/layout/vList2"/>
    <dgm:cxn modelId="{16E3BF95-11C9-408C-ACDD-DBF748AFE689}" type="presOf" srcId="{C7B48000-FE6B-4074-A9D5-0418F3FDB6C8}" destId="{7AC5746D-3F74-4E08-85A8-81785EB89B55}" srcOrd="0" destOrd="1" presId="urn:microsoft.com/office/officeart/2005/8/layout/vList2"/>
    <dgm:cxn modelId="{0EF6789B-0089-403F-BA24-EE3979BCBE1F}" type="presOf" srcId="{228D7BB6-CC78-4B98-AC39-AFA014A4F5E7}" destId="{320A8A32-0DCB-4B0A-A59D-A032974A8628}" srcOrd="0" destOrd="0" presId="urn:microsoft.com/office/officeart/2005/8/layout/vList2"/>
    <dgm:cxn modelId="{1741C0A9-E451-498F-83BF-26C8CCC4D354}" type="presOf" srcId="{1BA8D5E6-D21E-4F0E-9B5C-720E31C4DBB2}" destId="{667FFB1E-F5E6-4128-BC60-D7BB9F2A2A4F}" srcOrd="0" destOrd="0" presId="urn:microsoft.com/office/officeart/2005/8/layout/vList2"/>
    <dgm:cxn modelId="{5C628DC5-718C-4AC7-A164-AD6FC51F2388}" srcId="{1683BAB6-88EA-4857-9E40-1D227CBD0946}" destId="{C7B48000-FE6B-4074-A9D5-0418F3FDB6C8}" srcOrd="1" destOrd="0" parTransId="{BF9D0BA9-997F-4DFF-99B2-295E52851923}" sibTransId="{25727638-F105-4C19-8BF8-AB02FC7DB3F0}"/>
    <dgm:cxn modelId="{75537DCD-9E18-4EC3-9A98-6AEAA4F13FF3}" srcId="{1683BAB6-88EA-4857-9E40-1D227CBD0946}" destId="{0B032A02-85CF-486D-AE0A-89D350971EC6}" srcOrd="2" destOrd="0" parTransId="{78B9E896-094F-4C5D-B22E-75E97F1E7475}" sibTransId="{D49BF3AD-43C8-4A7F-9311-3C348B774895}"/>
    <dgm:cxn modelId="{CE3723EE-6700-4638-8A8D-6C85EDD083A1}" type="presOf" srcId="{C9C54E0D-A2C4-4302-884C-1271ACAA8426}" destId="{684410E5-EDC5-4500-B3A0-A8D5EA903382}" srcOrd="0" destOrd="0" presId="urn:microsoft.com/office/officeart/2005/8/layout/vList2"/>
    <dgm:cxn modelId="{70C5ABF9-9C40-461B-A89A-14147F889AE0}" type="presOf" srcId="{0B032A02-85CF-486D-AE0A-89D350971EC6}" destId="{7AC5746D-3F74-4E08-85A8-81785EB89B55}" srcOrd="0" destOrd="2" presId="urn:microsoft.com/office/officeart/2005/8/layout/vList2"/>
    <dgm:cxn modelId="{83C959BB-B98C-40C1-9195-3021E58B57AD}" type="presParOf" srcId="{684410E5-EDC5-4500-B3A0-A8D5EA903382}" destId="{7E06DB47-9200-470B-AA40-CA72CE926A4D}" srcOrd="0" destOrd="0" presId="urn:microsoft.com/office/officeart/2005/8/layout/vList2"/>
    <dgm:cxn modelId="{06270764-0CFA-4664-B964-B82EA8019568}" type="presParOf" srcId="{684410E5-EDC5-4500-B3A0-A8D5EA903382}" destId="{7AC5746D-3F74-4E08-85A8-81785EB89B55}" srcOrd="1" destOrd="0" presId="urn:microsoft.com/office/officeart/2005/8/layout/vList2"/>
    <dgm:cxn modelId="{E2A6C347-6B4B-4682-882C-36C27C994A31}" type="presParOf" srcId="{684410E5-EDC5-4500-B3A0-A8D5EA903382}" destId="{B08A26A2-17AE-4C91-BAE2-ECF0E936152F}" srcOrd="2" destOrd="0" presId="urn:microsoft.com/office/officeart/2005/8/layout/vList2"/>
    <dgm:cxn modelId="{6EC0C20F-166B-4965-91E2-D8793F8A794F}" type="presParOf" srcId="{684410E5-EDC5-4500-B3A0-A8D5EA903382}" destId="{944D0653-C11C-4524-BE7B-503885593566}" srcOrd="3" destOrd="0" presId="urn:microsoft.com/office/officeart/2005/8/layout/vList2"/>
    <dgm:cxn modelId="{205AD666-BEBD-4120-AB85-4B994DA99B97}" type="presParOf" srcId="{684410E5-EDC5-4500-B3A0-A8D5EA903382}" destId="{667FFB1E-F5E6-4128-BC60-D7BB9F2A2A4F}" srcOrd="4" destOrd="0" presId="urn:microsoft.com/office/officeart/2005/8/layout/vList2"/>
    <dgm:cxn modelId="{116B2D1A-46BF-40E7-A2B9-F0B50104E53E}" type="presParOf" srcId="{684410E5-EDC5-4500-B3A0-A8D5EA903382}" destId="{F33ECF72-49FE-4E17-B9F2-02CB56E899B9}" srcOrd="5" destOrd="0" presId="urn:microsoft.com/office/officeart/2005/8/layout/vList2"/>
    <dgm:cxn modelId="{2B56EF99-8989-496F-9337-EBECE0188CB2}" type="presParOf" srcId="{684410E5-EDC5-4500-B3A0-A8D5EA903382}" destId="{320A8A32-0DCB-4B0A-A59D-A032974A86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46553D-B698-4E43-BB05-2DE76CFF5C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048CDB-53A3-4263-A85F-7C3D19293963}">
      <dgm:prSet/>
      <dgm:spPr/>
      <dgm:t>
        <a:bodyPr/>
        <a:lstStyle/>
        <a:p>
          <a:r>
            <a:rPr lang="en-US"/>
            <a:t>less common approach.</a:t>
          </a:r>
        </a:p>
      </dgm:t>
    </dgm:pt>
    <dgm:pt modelId="{4B3AA5B4-C005-452B-87F4-D974AC0F81F3}" type="parTrans" cxnId="{406DCE07-741F-4FF2-8CEE-3343AF2126E2}">
      <dgm:prSet/>
      <dgm:spPr/>
      <dgm:t>
        <a:bodyPr/>
        <a:lstStyle/>
        <a:p>
          <a:endParaRPr lang="en-US"/>
        </a:p>
      </dgm:t>
    </dgm:pt>
    <dgm:pt modelId="{263B6781-3A78-48B8-8838-C8B4CD494F22}" type="sibTrans" cxnId="{406DCE07-741F-4FF2-8CEE-3343AF2126E2}">
      <dgm:prSet/>
      <dgm:spPr/>
      <dgm:t>
        <a:bodyPr/>
        <a:lstStyle/>
        <a:p>
          <a:endParaRPr lang="en-US"/>
        </a:p>
      </dgm:t>
    </dgm:pt>
    <dgm:pt modelId="{C79874FB-9FF2-47F1-9FD3-33CD3234AAC7}">
      <dgm:prSet/>
      <dgm:spPr/>
      <dgm:t>
        <a:bodyPr/>
        <a:lstStyle/>
        <a:p>
          <a:r>
            <a:rPr lang="en-US"/>
            <a:t>Steps</a:t>
          </a:r>
        </a:p>
      </dgm:t>
    </dgm:pt>
    <dgm:pt modelId="{70465A18-1720-4222-9B08-9EF86646CA3F}" type="parTrans" cxnId="{206F26D2-7C4E-4891-9392-630A1031AB79}">
      <dgm:prSet/>
      <dgm:spPr/>
      <dgm:t>
        <a:bodyPr/>
        <a:lstStyle/>
        <a:p>
          <a:endParaRPr lang="en-US"/>
        </a:p>
      </dgm:t>
    </dgm:pt>
    <dgm:pt modelId="{14D3C337-64CE-4620-B275-A86815D63F95}" type="sibTrans" cxnId="{206F26D2-7C4E-4891-9392-630A1031AB79}">
      <dgm:prSet/>
      <dgm:spPr/>
      <dgm:t>
        <a:bodyPr/>
        <a:lstStyle/>
        <a:p>
          <a:endParaRPr lang="en-US"/>
        </a:p>
      </dgm:t>
    </dgm:pt>
    <dgm:pt modelId="{6D332124-31F5-464D-823B-E25E4DB4394B}">
      <dgm:prSet/>
      <dgm:spPr/>
      <dgm:t>
        <a:bodyPr/>
        <a:lstStyle/>
        <a:p>
          <a:r>
            <a:rPr lang="en-US"/>
            <a:t>Start with all data points in one cluster.</a:t>
          </a:r>
        </a:p>
      </dgm:t>
    </dgm:pt>
    <dgm:pt modelId="{D2F565CF-B35A-428E-B765-7AADB1203807}" type="parTrans" cxnId="{604E519C-4A82-4FF3-B9E6-C600D6A9505D}">
      <dgm:prSet/>
      <dgm:spPr/>
      <dgm:t>
        <a:bodyPr/>
        <a:lstStyle/>
        <a:p>
          <a:endParaRPr lang="en-US"/>
        </a:p>
      </dgm:t>
    </dgm:pt>
    <dgm:pt modelId="{758E6432-A988-4402-994F-19B88254F1CE}" type="sibTrans" cxnId="{604E519C-4A82-4FF3-B9E6-C600D6A9505D}">
      <dgm:prSet/>
      <dgm:spPr/>
      <dgm:t>
        <a:bodyPr/>
        <a:lstStyle/>
        <a:p>
          <a:endParaRPr lang="en-US"/>
        </a:p>
      </dgm:t>
    </dgm:pt>
    <dgm:pt modelId="{1F406CCD-D7DF-4640-AFBD-7E198FED8BA2}">
      <dgm:prSet/>
      <dgm:spPr/>
      <dgm:t>
        <a:bodyPr/>
        <a:lstStyle/>
        <a:p>
          <a:r>
            <a:rPr lang="en-US"/>
            <a:t>Split the cluster into two subclusters that are most dissimilar.</a:t>
          </a:r>
        </a:p>
      </dgm:t>
    </dgm:pt>
    <dgm:pt modelId="{B25EC7A1-95CD-4106-A026-4BA5605D2556}" type="parTrans" cxnId="{CCEBD9D6-644A-4BCA-9B2B-E6860BC8783C}">
      <dgm:prSet/>
      <dgm:spPr/>
      <dgm:t>
        <a:bodyPr/>
        <a:lstStyle/>
        <a:p>
          <a:endParaRPr lang="en-US"/>
        </a:p>
      </dgm:t>
    </dgm:pt>
    <dgm:pt modelId="{57CD6E59-85D0-4551-8C24-FB39E6DAF7D3}" type="sibTrans" cxnId="{CCEBD9D6-644A-4BCA-9B2B-E6860BC8783C}">
      <dgm:prSet/>
      <dgm:spPr/>
      <dgm:t>
        <a:bodyPr/>
        <a:lstStyle/>
        <a:p>
          <a:endParaRPr lang="en-US"/>
        </a:p>
      </dgm:t>
    </dgm:pt>
    <dgm:pt modelId="{EF8019C5-9176-486B-A46E-D9BD42537D4D}">
      <dgm:prSet/>
      <dgm:spPr/>
      <dgm:t>
        <a:bodyPr/>
        <a:lstStyle/>
        <a:p>
          <a:r>
            <a:rPr lang="en-US"/>
            <a:t>Continue recursively splitting until each point is in its own cluster.</a:t>
          </a:r>
        </a:p>
      </dgm:t>
    </dgm:pt>
    <dgm:pt modelId="{BADEB267-4AF8-48EA-B52F-CE5BF6D37C8A}" type="parTrans" cxnId="{0B4AACDB-B76D-467E-8A4D-1BBB3C29135A}">
      <dgm:prSet/>
      <dgm:spPr/>
      <dgm:t>
        <a:bodyPr/>
        <a:lstStyle/>
        <a:p>
          <a:endParaRPr lang="en-US"/>
        </a:p>
      </dgm:t>
    </dgm:pt>
    <dgm:pt modelId="{EE0C867E-8044-45B4-A084-4DCD55EEADC0}" type="sibTrans" cxnId="{0B4AACDB-B76D-467E-8A4D-1BBB3C29135A}">
      <dgm:prSet/>
      <dgm:spPr/>
      <dgm:t>
        <a:bodyPr/>
        <a:lstStyle/>
        <a:p>
          <a:endParaRPr lang="en-US"/>
        </a:p>
      </dgm:t>
    </dgm:pt>
    <dgm:pt modelId="{62C06DE0-1A27-4F5B-8785-10ABB73FBE20}">
      <dgm:prSet/>
      <dgm:spPr/>
      <dgm:t>
        <a:bodyPr/>
        <a:lstStyle/>
        <a:p>
          <a:r>
            <a:rPr lang="en-US"/>
            <a:t>Requires more complex logic to decide how to split clusters</a:t>
          </a:r>
        </a:p>
      </dgm:t>
    </dgm:pt>
    <dgm:pt modelId="{86D67193-A13E-427A-A14A-DD8175EC920A}" type="parTrans" cxnId="{60B1FF3E-B954-488C-9369-30260BED094D}">
      <dgm:prSet/>
      <dgm:spPr/>
      <dgm:t>
        <a:bodyPr/>
        <a:lstStyle/>
        <a:p>
          <a:endParaRPr lang="en-US"/>
        </a:p>
      </dgm:t>
    </dgm:pt>
    <dgm:pt modelId="{0ED7E247-298F-4A8C-936F-706A92B9C1CA}" type="sibTrans" cxnId="{60B1FF3E-B954-488C-9369-30260BED094D}">
      <dgm:prSet/>
      <dgm:spPr/>
      <dgm:t>
        <a:bodyPr/>
        <a:lstStyle/>
        <a:p>
          <a:endParaRPr lang="en-US"/>
        </a:p>
      </dgm:t>
    </dgm:pt>
    <dgm:pt modelId="{3C45C3CD-975A-432B-8CBF-78EDBCFCE020}">
      <dgm:prSet/>
      <dgm:spPr/>
      <dgm:t>
        <a:bodyPr/>
        <a:lstStyle/>
        <a:p>
          <a:r>
            <a:rPr lang="en-US"/>
            <a:t>More computationally expensive than agglomerative</a:t>
          </a:r>
        </a:p>
      </dgm:t>
    </dgm:pt>
    <dgm:pt modelId="{B0E47950-6A00-4C90-8EF3-2FA9A7737996}" type="parTrans" cxnId="{B8D0C605-608F-4895-A46A-B09E4A786A1A}">
      <dgm:prSet/>
      <dgm:spPr/>
      <dgm:t>
        <a:bodyPr/>
        <a:lstStyle/>
        <a:p>
          <a:endParaRPr lang="en-US"/>
        </a:p>
      </dgm:t>
    </dgm:pt>
    <dgm:pt modelId="{4DCB062F-D950-4139-88AA-E1718ACE9245}" type="sibTrans" cxnId="{B8D0C605-608F-4895-A46A-B09E4A786A1A}">
      <dgm:prSet/>
      <dgm:spPr/>
      <dgm:t>
        <a:bodyPr/>
        <a:lstStyle/>
        <a:p>
          <a:endParaRPr lang="en-US"/>
        </a:p>
      </dgm:t>
    </dgm:pt>
    <dgm:pt modelId="{DFF54E62-260E-4EF1-A19B-A2DE0B9E0A02}" type="pres">
      <dgm:prSet presAssocID="{9846553D-B698-4E43-BB05-2DE76CFF5C16}" presName="linear" presStyleCnt="0">
        <dgm:presLayoutVars>
          <dgm:animLvl val="lvl"/>
          <dgm:resizeHandles val="exact"/>
        </dgm:presLayoutVars>
      </dgm:prSet>
      <dgm:spPr/>
    </dgm:pt>
    <dgm:pt modelId="{24A5A4F9-4A28-4A90-A9B7-655C6DFC10FE}" type="pres">
      <dgm:prSet presAssocID="{F9048CDB-53A3-4263-A85F-7C3D192939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12E8D3-36A3-4EDC-A80B-43CE573C0339}" type="pres">
      <dgm:prSet presAssocID="{263B6781-3A78-48B8-8838-C8B4CD494F22}" presName="spacer" presStyleCnt="0"/>
      <dgm:spPr/>
    </dgm:pt>
    <dgm:pt modelId="{76D53852-696B-4522-A036-12720DE839AB}" type="pres">
      <dgm:prSet presAssocID="{C79874FB-9FF2-47F1-9FD3-33CD3234AA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4E475F-453D-4CFB-9D75-0338236CAA6D}" type="pres">
      <dgm:prSet presAssocID="{C79874FB-9FF2-47F1-9FD3-33CD3234AAC7}" presName="childText" presStyleLbl="revTx" presStyleIdx="0" presStyleCnt="1">
        <dgm:presLayoutVars>
          <dgm:bulletEnabled val="1"/>
        </dgm:presLayoutVars>
      </dgm:prSet>
      <dgm:spPr/>
    </dgm:pt>
    <dgm:pt modelId="{50ADD774-C852-4282-AA83-0D18D0DA23D3}" type="pres">
      <dgm:prSet presAssocID="{62C06DE0-1A27-4F5B-8785-10ABB73FBE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654979-6F4D-4945-B17D-BF6001605067}" type="pres">
      <dgm:prSet presAssocID="{0ED7E247-298F-4A8C-936F-706A92B9C1CA}" presName="spacer" presStyleCnt="0"/>
      <dgm:spPr/>
    </dgm:pt>
    <dgm:pt modelId="{072D27FC-C73A-4F1D-BD35-07B563DEC641}" type="pres">
      <dgm:prSet presAssocID="{3C45C3CD-975A-432B-8CBF-78EDBCFCE0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C8B102-2DC1-4504-AE0B-702961B543D4}" type="presOf" srcId="{EF8019C5-9176-486B-A46E-D9BD42537D4D}" destId="{E24E475F-453D-4CFB-9D75-0338236CAA6D}" srcOrd="0" destOrd="2" presId="urn:microsoft.com/office/officeart/2005/8/layout/vList2"/>
    <dgm:cxn modelId="{824D0404-EFF8-4DEE-9F8C-E1135C756C3A}" type="presOf" srcId="{F9048CDB-53A3-4263-A85F-7C3D19293963}" destId="{24A5A4F9-4A28-4A90-A9B7-655C6DFC10FE}" srcOrd="0" destOrd="0" presId="urn:microsoft.com/office/officeart/2005/8/layout/vList2"/>
    <dgm:cxn modelId="{B8D0C605-608F-4895-A46A-B09E4A786A1A}" srcId="{9846553D-B698-4E43-BB05-2DE76CFF5C16}" destId="{3C45C3CD-975A-432B-8CBF-78EDBCFCE020}" srcOrd="3" destOrd="0" parTransId="{B0E47950-6A00-4C90-8EF3-2FA9A7737996}" sibTransId="{4DCB062F-D950-4139-88AA-E1718ACE9245}"/>
    <dgm:cxn modelId="{406DCE07-741F-4FF2-8CEE-3343AF2126E2}" srcId="{9846553D-B698-4E43-BB05-2DE76CFF5C16}" destId="{F9048CDB-53A3-4263-A85F-7C3D19293963}" srcOrd="0" destOrd="0" parTransId="{4B3AA5B4-C005-452B-87F4-D974AC0F81F3}" sibTransId="{263B6781-3A78-48B8-8838-C8B4CD494F22}"/>
    <dgm:cxn modelId="{E1D15B27-A7D1-49ED-ABF3-FA48701094C7}" type="presOf" srcId="{6D332124-31F5-464D-823B-E25E4DB4394B}" destId="{E24E475F-453D-4CFB-9D75-0338236CAA6D}" srcOrd="0" destOrd="0" presId="urn:microsoft.com/office/officeart/2005/8/layout/vList2"/>
    <dgm:cxn modelId="{60B1FF3E-B954-488C-9369-30260BED094D}" srcId="{9846553D-B698-4E43-BB05-2DE76CFF5C16}" destId="{62C06DE0-1A27-4F5B-8785-10ABB73FBE20}" srcOrd="2" destOrd="0" parTransId="{86D67193-A13E-427A-A14A-DD8175EC920A}" sibTransId="{0ED7E247-298F-4A8C-936F-706A92B9C1CA}"/>
    <dgm:cxn modelId="{E6A68E5E-8FAB-4E89-BB4E-7738CEAB68D9}" type="presOf" srcId="{3C45C3CD-975A-432B-8CBF-78EDBCFCE020}" destId="{072D27FC-C73A-4F1D-BD35-07B563DEC641}" srcOrd="0" destOrd="0" presId="urn:microsoft.com/office/officeart/2005/8/layout/vList2"/>
    <dgm:cxn modelId="{6D8A1088-9791-44C7-86BA-CC38AB072BD5}" type="presOf" srcId="{C79874FB-9FF2-47F1-9FD3-33CD3234AAC7}" destId="{76D53852-696B-4522-A036-12720DE839AB}" srcOrd="0" destOrd="0" presId="urn:microsoft.com/office/officeart/2005/8/layout/vList2"/>
    <dgm:cxn modelId="{F7707398-B7DB-4BB5-83E0-DECD9B1A25FB}" type="presOf" srcId="{62C06DE0-1A27-4F5B-8785-10ABB73FBE20}" destId="{50ADD774-C852-4282-AA83-0D18D0DA23D3}" srcOrd="0" destOrd="0" presId="urn:microsoft.com/office/officeart/2005/8/layout/vList2"/>
    <dgm:cxn modelId="{604E519C-4A82-4FF3-B9E6-C600D6A9505D}" srcId="{C79874FB-9FF2-47F1-9FD3-33CD3234AAC7}" destId="{6D332124-31F5-464D-823B-E25E4DB4394B}" srcOrd="0" destOrd="0" parTransId="{D2F565CF-B35A-428E-B765-7AADB1203807}" sibTransId="{758E6432-A988-4402-994F-19B88254F1CE}"/>
    <dgm:cxn modelId="{B63709B9-3CBE-497C-ADCF-5FFE04E44CEC}" type="presOf" srcId="{1F406CCD-D7DF-4640-AFBD-7E198FED8BA2}" destId="{E24E475F-453D-4CFB-9D75-0338236CAA6D}" srcOrd="0" destOrd="1" presId="urn:microsoft.com/office/officeart/2005/8/layout/vList2"/>
    <dgm:cxn modelId="{206F26D2-7C4E-4891-9392-630A1031AB79}" srcId="{9846553D-B698-4E43-BB05-2DE76CFF5C16}" destId="{C79874FB-9FF2-47F1-9FD3-33CD3234AAC7}" srcOrd="1" destOrd="0" parTransId="{70465A18-1720-4222-9B08-9EF86646CA3F}" sibTransId="{14D3C337-64CE-4620-B275-A86815D63F95}"/>
    <dgm:cxn modelId="{CCEBD9D6-644A-4BCA-9B2B-E6860BC8783C}" srcId="{C79874FB-9FF2-47F1-9FD3-33CD3234AAC7}" destId="{1F406CCD-D7DF-4640-AFBD-7E198FED8BA2}" srcOrd="1" destOrd="0" parTransId="{B25EC7A1-95CD-4106-A026-4BA5605D2556}" sibTransId="{57CD6E59-85D0-4551-8C24-FB39E6DAF7D3}"/>
    <dgm:cxn modelId="{0B4AACDB-B76D-467E-8A4D-1BBB3C29135A}" srcId="{C79874FB-9FF2-47F1-9FD3-33CD3234AAC7}" destId="{EF8019C5-9176-486B-A46E-D9BD42537D4D}" srcOrd="2" destOrd="0" parTransId="{BADEB267-4AF8-48EA-B52F-CE5BF6D37C8A}" sibTransId="{EE0C867E-8044-45B4-A084-4DCD55EEADC0}"/>
    <dgm:cxn modelId="{A819D6F3-55DD-4D65-9EE6-167664CAFCAE}" type="presOf" srcId="{9846553D-B698-4E43-BB05-2DE76CFF5C16}" destId="{DFF54E62-260E-4EF1-A19B-A2DE0B9E0A02}" srcOrd="0" destOrd="0" presId="urn:microsoft.com/office/officeart/2005/8/layout/vList2"/>
    <dgm:cxn modelId="{5DF0C01B-0A93-4C77-AE82-F007CAD4BF6E}" type="presParOf" srcId="{DFF54E62-260E-4EF1-A19B-A2DE0B9E0A02}" destId="{24A5A4F9-4A28-4A90-A9B7-655C6DFC10FE}" srcOrd="0" destOrd="0" presId="urn:microsoft.com/office/officeart/2005/8/layout/vList2"/>
    <dgm:cxn modelId="{FE4D50A6-F2A8-4D87-91C4-3E28C671D877}" type="presParOf" srcId="{DFF54E62-260E-4EF1-A19B-A2DE0B9E0A02}" destId="{CD12E8D3-36A3-4EDC-A80B-43CE573C0339}" srcOrd="1" destOrd="0" presId="urn:microsoft.com/office/officeart/2005/8/layout/vList2"/>
    <dgm:cxn modelId="{5F0729EF-176B-4D87-A075-5AE36FA3B2BF}" type="presParOf" srcId="{DFF54E62-260E-4EF1-A19B-A2DE0B9E0A02}" destId="{76D53852-696B-4522-A036-12720DE839AB}" srcOrd="2" destOrd="0" presId="urn:microsoft.com/office/officeart/2005/8/layout/vList2"/>
    <dgm:cxn modelId="{C2FD4AA0-55CC-46C5-99FF-CB7BE78CFB97}" type="presParOf" srcId="{DFF54E62-260E-4EF1-A19B-A2DE0B9E0A02}" destId="{E24E475F-453D-4CFB-9D75-0338236CAA6D}" srcOrd="3" destOrd="0" presId="urn:microsoft.com/office/officeart/2005/8/layout/vList2"/>
    <dgm:cxn modelId="{C5928250-AD34-4E6B-A0C4-309E0E955717}" type="presParOf" srcId="{DFF54E62-260E-4EF1-A19B-A2DE0B9E0A02}" destId="{50ADD774-C852-4282-AA83-0D18D0DA23D3}" srcOrd="4" destOrd="0" presId="urn:microsoft.com/office/officeart/2005/8/layout/vList2"/>
    <dgm:cxn modelId="{AD1772E2-D0F9-4A8F-8523-FF942DC1F41C}" type="presParOf" srcId="{DFF54E62-260E-4EF1-A19B-A2DE0B9E0A02}" destId="{6D654979-6F4D-4945-B17D-BF6001605067}" srcOrd="5" destOrd="0" presId="urn:microsoft.com/office/officeart/2005/8/layout/vList2"/>
    <dgm:cxn modelId="{1F928A93-CD1E-484F-BB77-F9FAE4D2AE08}" type="presParOf" srcId="{DFF54E62-260E-4EF1-A19B-A2DE0B9E0A02}" destId="{072D27FC-C73A-4F1D-BD35-07B563DEC6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25493-0872-4FB6-BBEC-6AD1F5444EE2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D0B171-FCA5-43D4-86CE-8B732BD953D2}">
      <dgm:prSet/>
      <dgm:spPr/>
      <dgm:t>
        <a:bodyPr/>
        <a:lstStyle/>
        <a:p>
          <a:r>
            <a:rPr lang="en-US"/>
            <a:t>K-Means: Fast, good for spherical clusters</a:t>
          </a:r>
        </a:p>
      </dgm:t>
    </dgm:pt>
    <dgm:pt modelId="{BE55DD15-61A6-44A6-BED5-36AF629029B1}" type="parTrans" cxnId="{7605084C-3177-403B-A33D-50E6548562B4}">
      <dgm:prSet/>
      <dgm:spPr/>
      <dgm:t>
        <a:bodyPr/>
        <a:lstStyle/>
        <a:p>
          <a:endParaRPr lang="en-US"/>
        </a:p>
      </dgm:t>
    </dgm:pt>
    <dgm:pt modelId="{A56ADDDF-9E21-4757-ABC8-F85B5CB1A295}" type="sibTrans" cxnId="{7605084C-3177-403B-A33D-50E6548562B4}">
      <dgm:prSet/>
      <dgm:spPr/>
      <dgm:t>
        <a:bodyPr/>
        <a:lstStyle/>
        <a:p>
          <a:endParaRPr lang="en-US"/>
        </a:p>
      </dgm:t>
    </dgm:pt>
    <dgm:pt modelId="{37CC22A0-505A-4C26-933B-571B93F040CA}">
      <dgm:prSet/>
      <dgm:spPr/>
      <dgm:t>
        <a:bodyPr/>
        <a:lstStyle/>
        <a:p>
          <a:r>
            <a:rPr lang="en-US"/>
            <a:t>DBSCAN: Handles noise, good for arbitrary shapes</a:t>
          </a:r>
        </a:p>
      </dgm:t>
    </dgm:pt>
    <dgm:pt modelId="{467CAED7-0F42-415C-A812-02B4200D2396}" type="parTrans" cxnId="{48F4D5F8-3BFC-4482-9A41-5F5B6687F9D0}">
      <dgm:prSet/>
      <dgm:spPr/>
      <dgm:t>
        <a:bodyPr/>
        <a:lstStyle/>
        <a:p>
          <a:endParaRPr lang="en-US"/>
        </a:p>
      </dgm:t>
    </dgm:pt>
    <dgm:pt modelId="{5029D78C-FB7B-4807-BA4F-B28DAD6647A2}" type="sibTrans" cxnId="{48F4D5F8-3BFC-4482-9A41-5F5B6687F9D0}">
      <dgm:prSet/>
      <dgm:spPr/>
      <dgm:t>
        <a:bodyPr/>
        <a:lstStyle/>
        <a:p>
          <a:endParaRPr lang="en-US"/>
        </a:p>
      </dgm:t>
    </dgm:pt>
    <dgm:pt modelId="{FFA7AEE9-04AF-4C31-891B-83757BDF4453}">
      <dgm:prSet/>
      <dgm:spPr/>
      <dgm:t>
        <a:bodyPr/>
        <a:lstStyle/>
        <a:p>
          <a:r>
            <a:rPr lang="en-US"/>
            <a:t>Hierarchical: Insightful, but slow</a:t>
          </a:r>
        </a:p>
      </dgm:t>
    </dgm:pt>
    <dgm:pt modelId="{D04B0B0F-864C-422C-86B5-D8E62CE32F22}" type="parTrans" cxnId="{197DE5F5-309B-41C1-86A2-B8DDDC89DB39}">
      <dgm:prSet/>
      <dgm:spPr/>
      <dgm:t>
        <a:bodyPr/>
        <a:lstStyle/>
        <a:p>
          <a:endParaRPr lang="en-US"/>
        </a:p>
      </dgm:t>
    </dgm:pt>
    <dgm:pt modelId="{A4BFD501-9C5A-4ABE-8E3E-B331A561EC07}" type="sibTrans" cxnId="{197DE5F5-309B-41C1-86A2-B8DDDC89DB39}">
      <dgm:prSet/>
      <dgm:spPr/>
      <dgm:t>
        <a:bodyPr/>
        <a:lstStyle/>
        <a:p>
          <a:endParaRPr lang="en-US"/>
        </a:p>
      </dgm:t>
    </dgm:pt>
    <dgm:pt modelId="{3A25FAD3-D41A-4DDC-A463-2B9B069EFB70}">
      <dgm:prSet/>
      <dgm:spPr/>
      <dgm:t>
        <a:bodyPr/>
        <a:lstStyle/>
        <a:p>
          <a:r>
            <a:rPr lang="en-US"/>
            <a:t>GMM: Probabilistic, good for elliptical clusters</a:t>
          </a:r>
        </a:p>
      </dgm:t>
    </dgm:pt>
    <dgm:pt modelId="{E07BB23D-3F13-48D2-9FD1-9AEC5E6A62A5}" type="parTrans" cxnId="{C83CC955-17D4-4019-A226-039707C56B5E}">
      <dgm:prSet/>
      <dgm:spPr/>
      <dgm:t>
        <a:bodyPr/>
        <a:lstStyle/>
        <a:p>
          <a:endParaRPr lang="en-US"/>
        </a:p>
      </dgm:t>
    </dgm:pt>
    <dgm:pt modelId="{4211E97D-953E-4FDA-8E63-12473FC40914}" type="sibTrans" cxnId="{C83CC955-17D4-4019-A226-039707C56B5E}">
      <dgm:prSet/>
      <dgm:spPr/>
      <dgm:t>
        <a:bodyPr/>
        <a:lstStyle/>
        <a:p>
          <a:endParaRPr lang="en-US"/>
        </a:p>
      </dgm:t>
    </dgm:pt>
    <dgm:pt modelId="{09DF1D22-3F76-4231-8CFE-BACAE5C98E9A}" type="pres">
      <dgm:prSet presAssocID="{DAC25493-0872-4FB6-BBEC-6AD1F5444EE2}" presName="matrix" presStyleCnt="0">
        <dgm:presLayoutVars>
          <dgm:chMax val="1"/>
          <dgm:dir/>
          <dgm:resizeHandles val="exact"/>
        </dgm:presLayoutVars>
      </dgm:prSet>
      <dgm:spPr/>
    </dgm:pt>
    <dgm:pt modelId="{16062B63-B45C-4D34-91AD-29757D35F1F6}" type="pres">
      <dgm:prSet presAssocID="{DAC25493-0872-4FB6-BBEC-6AD1F5444EE2}" presName="diamond" presStyleLbl="bgShp" presStyleIdx="0" presStyleCnt="1"/>
      <dgm:spPr/>
    </dgm:pt>
    <dgm:pt modelId="{89BCD07A-C5FD-43C4-B268-53AD395C71DD}" type="pres">
      <dgm:prSet presAssocID="{DAC25493-0872-4FB6-BBEC-6AD1F5444E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A9D938-5668-4CC1-943B-2E1208895EB0}" type="pres">
      <dgm:prSet presAssocID="{DAC25493-0872-4FB6-BBEC-6AD1F5444E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4C8622-F73E-425C-96C9-F8B3D0F2B9C7}" type="pres">
      <dgm:prSet presAssocID="{DAC25493-0872-4FB6-BBEC-6AD1F5444E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A089D3-2167-466F-99D0-DBC34F6F94A6}" type="pres">
      <dgm:prSet presAssocID="{DAC25493-0872-4FB6-BBEC-6AD1F5444E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9FCE0C-5533-491B-BC62-7E9D35861362}" type="presOf" srcId="{FFA7AEE9-04AF-4C31-891B-83757BDF4453}" destId="{624C8622-F73E-425C-96C9-F8B3D0F2B9C7}" srcOrd="0" destOrd="0" presId="urn:microsoft.com/office/officeart/2005/8/layout/matrix3"/>
    <dgm:cxn modelId="{00516961-2C42-4C8F-B88C-153DB1CF493D}" type="presOf" srcId="{DAC25493-0872-4FB6-BBEC-6AD1F5444EE2}" destId="{09DF1D22-3F76-4231-8CFE-BACAE5C98E9A}" srcOrd="0" destOrd="0" presId="urn:microsoft.com/office/officeart/2005/8/layout/matrix3"/>
    <dgm:cxn modelId="{D557B762-DEC5-48F9-996D-908A20A96837}" type="presOf" srcId="{37CC22A0-505A-4C26-933B-571B93F040CA}" destId="{15A9D938-5668-4CC1-943B-2E1208895EB0}" srcOrd="0" destOrd="0" presId="urn:microsoft.com/office/officeart/2005/8/layout/matrix3"/>
    <dgm:cxn modelId="{7605084C-3177-403B-A33D-50E6548562B4}" srcId="{DAC25493-0872-4FB6-BBEC-6AD1F5444EE2}" destId="{EDD0B171-FCA5-43D4-86CE-8B732BD953D2}" srcOrd="0" destOrd="0" parTransId="{BE55DD15-61A6-44A6-BED5-36AF629029B1}" sibTransId="{A56ADDDF-9E21-4757-ABC8-F85B5CB1A295}"/>
    <dgm:cxn modelId="{C83CC955-17D4-4019-A226-039707C56B5E}" srcId="{DAC25493-0872-4FB6-BBEC-6AD1F5444EE2}" destId="{3A25FAD3-D41A-4DDC-A463-2B9B069EFB70}" srcOrd="3" destOrd="0" parTransId="{E07BB23D-3F13-48D2-9FD1-9AEC5E6A62A5}" sibTransId="{4211E97D-953E-4FDA-8E63-12473FC40914}"/>
    <dgm:cxn modelId="{6DE80F7F-5492-431D-8424-90CECA9909CA}" type="presOf" srcId="{EDD0B171-FCA5-43D4-86CE-8B732BD953D2}" destId="{89BCD07A-C5FD-43C4-B268-53AD395C71DD}" srcOrd="0" destOrd="0" presId="urn:microsoft.com/office/officeart/2005/8/layout/matrix3"/>
    <dgm:cxn modelId="{63529EF3-E651-4C67-B292-D93164154E7D}" type="presOf" srcId="{3A25FAD3-D41A-4DDC-A463-2B9B069EFB70}" destId="{C0A089D3-2167-466F-99D0-DBC34F6F94A6}" srcOrd="0" destOrd="0" presId="urn:microsoft.com/office/officeart/2005/8/layout/matrix3"/>
    <dgm:cxn modelId="{197DE5F5-309B-41C1-86A2-B8DDDC89DB39}" srcId="{DAC25493-0872-4FB6-BBEC-6AD1F5444EE2}" destId="{FFA7AEE9-04AF-4C31-891B-83757BDF4453}" srcOrd="2" destOrd="0" parTransId="{D04B0B0F-864C-422C-86B5-D8E62CE32F22}" sibTransId="{A4BFD501-9C5A-4ABE-8E3E-B331A561EC07}"/>
    <dgm:cxn modelId="{48F4D5F8-3BFC-4482-9A41-5F5B6687F9D0}" srcId="{DAC25493-0872-4FB6-BBEC-6AD1F5444EE2}" destId="{37CC22A0-505A-4C26-933B-571B93F040CA}" srcOrd="1" destOrd="0" parTransId="{467CAED7-0F42-415C-A812-02B4200D2396}" sibTransId="{5029D78C-FB7B-4807-BA4F-B28DAD6647A2}"/>
    <dgm:cxn modelId="{3D8A452D-5995-4EC9-87E4-56E709ED41D6}" type="presParOf" srcId="{09DF1D22-3F76-4231-8CFE-BACAE5C98E9A}" destId="{16062B63-B45C-4D34-91AD-29757D35F1F6}" srcOrd="0" destOrd="0" presId="urn:microsoft.com/office/officeart/2005/8/layout/matrix3"/>
    <dgm:cxn modelId="{FB7348B7-9862-449F-BAA6-F1D4FBAF1D52}" type="presParOf" srcId="{09DF1D22-3F76-4231-8CFE-BACAE5C98E9A}" destId="{89BCD07A-C5FD-43C4-B268-53AD395C71DD}" srcOrd="1" destOrd="0" presId="urn:microsoft.com/office/officeart/2005/8/layout/matrix3"/>
    <dgm:cxn modelId="{FBC2B5E8-A385-4B79-8A95-6905B1B03930}" type="presParOf" srcId="{09DF1D22-3F76-4231-8CFE-BACAE5C98E9A}" destId="{15A9D938-5668-4CC1-943B-2E1208895EB0}" srcOrd="2" destOrd="0" presId="urn:microsoft.com/office/officeart/2005/8/layout/matrix3"/>
    <dgm:cxn modelId="{B696D2B0-E848-4ADE-BFAB-A2A3A0FD3FD8}" type="presParOf" srcId="{09DF1D22-3F76-4231-8CFE-BACAE5C98E9A}" destId="{624C8622-F73E-425C-96C9-F8B3D0F2B9C7}" srcOrd="3" destOrd="0" presId="urn:microsoft.com/office/officeart/2005/8/layout/matrix3"/>
    <dgm:cxn modelId="{BCFB9A83-A22C-4171-B1B6-CD0D2DE1DEF3}" type="presParOf" srcId="{09DF1D22-3F76-4231-8CFE-BACAE5C98E9A}" destId="{C0A089D3-2167-466F-99D0-DBC34F6F94A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E80EC7-5603-4C79-A443-8F7CDA34BD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DEFF44-4671-4C9C-A6E4-EF9682B5D11D}">
      <dgm:prSet/>
      <dgm:spPr/>
      <dgm:t>
        <a:bodyPr/>
        <a:lstStyle/>
        <a:p>
          <a:r>
            <a:rPr lang="en-US"/>
            <a:t>Different algorithms suit different data types</a:t>
          </a:r>
        </a:p>
      </dgm:t>
    </dgm:pt>
    <dgm:pt modelId="{8892FAD7-40CF-4D6C-B25A-539FB2AF9EE4}" type="parTrans" cxnId="{72524893-7004-4E04-9EEC-5510A7C0ABFA}">
      <dgm:prSet/>
      <dgm:spPr/>
      <dgm:t>
        <a:bodyPr/>
        <a:lstStyle/>
        <a:p>
          <a:endParaRPr lang="en-US"/>
        </a:p>
      </dgm:t>
    </dgm:pt>
    <dgm:pt modelId="{183FC814-A6F5-4848-8967-270ADFB4C5D0}" type="sibTrans" cxnId="{72524893-7004-4E04-9EEC-5510A7C0ABFA}">
      <dgm:prSet/>
      <dgm:spPr/>
      <dgm:t>
        <a:bodyPr/>
        <a:lstStyle/>
        <a:p>
          <a:endParaRPr lang="en-US"/>
        </a:p>
      </dgm:t>
    </dgm:pt>
    <dgm:pt modelId="{EAE5BDE2-54FD-49CD-A464-F995E12F6B31}">
      <dgm:prSet/>
      <dgm:spPr/>
      <dgm:t>
        <a:bodyPr/>
        <a:lstStyle/>
        <a:p>
          <a:r>
            <a:rPr lang="en-US"/>
            <a:t>Key considerations:</a:t>
          </a:r>
        </a:p>
      </dgm:t>
    </dgm:pt>
    <dgm:pt modelId="{6BD44648-711F-4BBA-9365-EA38329D1F3F}" type="parTrans" cxnId="{43AEF1D7-2F27-4DB7-9560-76E44E967981}">
      <dgm:prSet/>
      <dgm:spPr/>
      <dgm:t>
        <a:bodyPr/>
        <a:lstStyle/>
        <a:p>
          <a:endParaRPr lang="en-US"/>
        </a:p>
      </dgm:t>
    </dgm:pt>
    <dgm:pt modelId="{A71BF855-CD0F-45E7-9F50-46B78E7ADA49}" type="sibTrans" cxnId="{43AEF1D7-2F27-4DB7-9560-76E44E967981}">
      <dgm:prSet/>
      <dgm:spPr/>
      <dgm:t>
        <a:bodyPr/>
        <a:lstStyle/>
        <a:p>
          <a:endParaRPr lang="en-US"/>
        </a:p>
      </dgm:t>
    </dgm:pt>
    <dgm:pt modelId="{87D5B466-771B-4D93-93ED-3A5E11F760BD}">
      <dgm:prSet/>
      <dgm:spPr/>
      <dgm:t>
        <a:bodyPr/>
        <a:lstStyle/>
        <a:p>
          <a:r>
            <a:rPr lang="en-US"/>
            <a:t>Number of clusters</a:t>
          </a:r>
        </a:p>
      </dgm:t>
    </dgm:pt>
    <dgm:pt modelId="{40E42E37-48BB-4122-AD23-45D9B75D7B6A}" type="parTrans" cxnId="{8DCEE5F7-0F2B-4EDA-9B90-4DD0761B6C97}">
      <dgm:prSet/>
      <dgm:spPr/>
      <dgm:t>
        <a:bodyPr/>
        <a:lstStyle/>
        <a:p>
          <a:endParaRPr lang="en-US"/>
        </a:p>
      </dgm:t>
    </dgm:pt>
    <dgm:pt modelId="{3089B946-CBC9-4285-BBFE-52C3C8EB05C0}" type="sibTrans" cxnId="{8DCEE5F7-0F2B-4EDA-9B90-4DD0761B6C97}">
      <dgm:prSet/>
      <dgm:spPr/>
      <dgm:t>
        <a:bodyPr/>
        <a:lstStyle/>
        <a:p>
          <a:endParaRPr lang="en-US"/>
        </a:p>
      </dgm:t>
    </dgm:pt>
    <dgm:pt modelId="{4731CDDC-111B-404B-835D-84F106869C01}">
      <dgm:prSet/>
      <dgm:spPr/>
      <dgm:t>
        <a:bodyPr/>
        <a:lstStyle/>
        <a:p>
          <a:r>
            <a:rPr lang="en-US"/>
            <a:t>Shape and density</a:t>
          </a:r>
        </a:p>
      </dgm:t>
    </dgm:pt>
    <dgm:pt modelId="{BA726F6E-7BE2-4696-9E6D-AAA3F2861CC1}" type="parTrans" cxnId="{69D93AE9-425E-4B65-82C7-C90914081BF5}">
      <dgm:prSet/>
      <dgm:spPr/>
      <dgm:t>
        <a:bodyPr/>
        <a:lstStyle/>
        <a:p>
          <a:endParaRPr lang="en-US"/>
        </a:p>
      </dgm:t>
    </dgm:pt>
    <dgm:pt modelId="{5E6C3A78-A1CB-45FC-92DA-E70220CD5287}" type="sibTrans" cxnId="{69D93AE9-425E-4B65-82C7-C90914081BF5}">
      <dgm:prSet/>
      <dgm:spPr/>
      <dgm:t>
        <a:bodyPr/>
        <a:lstStyle/>
        <a:p>
          <a:endParaRPr lang="en-US"/>
        </a:p>
      </dgm:t>
    </dgm:pt>
    <dgm:pt modelId="{0ADC118B-90A0-4222-AE80-EBDF4C1ED1B3}">
      <dgm:prSet/>
      <dgm:spPr/>
      <dgm:t>
        <a:bodyPr/>
        <a:lstStyle/>
        <a:p>
          <a:r>
            <a:rPr lang="en-US"/>
            <a:t>Noise and outliers</a:t>
          </a:r>
        </a:p>
      </dgm:t>
    </dgm:pt>
    <dgm:pt modelId="{BBECEE61-82CF-4FEF-A07B-D8694B38B5FF}" type="parTrans" cxnId="{225CF48A-82AA-43D4-A7D3-D454D07E0A11}">
      <dgm:prSet/>
      <dgm:spPr/>
      <dgm:t>
        <a:bodyPr/>
        <a:lstStyle/>
        <a:p>
          <a:endParaRPr lang="en-US"/>
        </a:p>
      </dgm:t>
    </dgm:pt>
    <dgm:pt modelId="{2A3BD8B0-34AC-4D6E-A475-B1EF738C071C}" type="sibTrans" cxnId="{225CF48A-82AA-43D4-A7D3-D454D07E0A11}">
      <dgm:prSet/>
      <dgm:spPr/>
      <dgm:t>
        <a:bodyPr/>
        <a:lstStyle/>
        <a:p>
          <a:endParaRPr lang="en-US"/>
        </a:p>
      </dgm:t>
    </dgm:pt>
    <dgm:pt modelId="{2BBAC358-2314-421D-9E39-27413F36A4DF}">
      <dgm:prSet/>
      <dgm:spPr/>
      <dgm:t>
        <a:bodyPr/>
        <a:lstStyle/>
        <a:p>
          <a:r>
            <a:rPr lang="en-US"/>
            <a:t>Always explore and understand your data first</a:t>
          </a:r>
        </a:p>
      </dgm:t>
    </dgm:pt>
    <dgm:pt modelId="{0CFFC090-15E1-4E76-844F-4DB73BADA28D}" type="parTrans" cxnId="{002CE965-925B-4843-8910-C1465D2B80BF}">
      <dgm:prSet/>
      <dgm:spPr/>
      <dgm:t>
        <a:bodyPr/>
        <a:lstStyle/>
        <a:p>
          <a:endParaRPr lang="en-US"/>
        </a:p>
      </dgm:t>
    </dgm:pt>
    <dgm:pt modelId="{DAAE633F-5BF6-4732-B4A7-CA306A34EEF3}" type="sibTrans" cxnId="{002CE965-925B-4843-8910-C1465D2B80BF}">
      <dgm:prSet/>
      <dgm:spPr/>
      <dgm:t>
        <a:bodyPr/>
        <a:lstStyle/>
        <a:p>
          <a:endParaRPr lang="en-US"/>
        </a:p>
      </dgm:t>
    </dgm:pt>
    <dgm:pt modelId="{BC76D680-3FEA-48C7-A4CF-D3CB2CB2C27B}" type="pres">
      <dgm:prSet presAssocID="{FBE80EC7-5603-4C79-A443-8F7CDA34BDA9}" presName="linear" presStyleCnt="0">
        <dgm:presLayoutVars>
          <dgm:animLvl val="lvl"/>
          <dgm:resizeHandles val="exact"/>
        </dgm:presLayoutVars>
      </dgm:prSet>
      <dgm:spPr/>
    </dgm:pt>
    <dgm:pt modelId="{A981CFC8-FDF5-452E-82F6-4D6A05C48D53}" type="pres">
      <dgm:prSet presAssocID="{C9DEFF44-4671-4C9C-A6E4-EF9682B5D1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AECD56-0315-4FB2-B970-336375B3A46E}" type="pres">
      <dgm:prSet presAssocID="{183FC814-A6F5-4848-8967-270ADFB4C5D0}" presName="spacer" presStyleCnt="0"/>
      <dgm:spPr/>
    </dgm:pt>
    <dgm:pt modelId="{A9630E8D-936F-4B72-A6A0-8D7BC8B32674}" type="pres">
      <dgm:prSet presAssocID="{EAE5BDE2-54FD-49CD-A464-F995E12F6B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F7BEBC-54C4-4A67-90FB-406DCC747A3D}" type="pres">
      <dgm:prSet presAssocID="{EAE5BDE2-54FD-49CD-A464-F995E12F6B31}" presName="childText" presStyleLbl="revTx" presStyleIdx="0" presStyleCnt="1">
        <dgm:presLayoutVars>
          <dgm:bulletEnabled val="1"/>
        </dgm:presLayoutVars>
      </dgm:prSet>
      <dgm:spPr/>
    </dgm:pt>
    <dgm:pt modelId="{21121D0C-AD2B-4559-866F-CE7ABB806538}" type="pres">
      <dgm:prSet presAssocID="{2BBAC358-2314-421D-9E39-27413F36A4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32D00C-C190-488F-A512-C8A56326F933}" type="presOf" srcId="{C9DEFF44-4671-4C9C-A6E4-EF9682B5D11D}" destId="{A981CFC8-FDF5-452E-82F6-4D6A05C48D53}" srcOrd="0" destOrd="0" presId="urn:microsoft.com/office/officeart/2005/8/layout/vList2"/>
    <dgm:cxn modelId="{002CE965-925B-4843-8910-C1465D2B80BF}" srcId="{FBE80EC7-5603-4C79-A443-8F7CDA34BDA9}" destId="{2BBAC358-2314-421D-9E39-27413F36A4DF}" srcOrd="2" destOrd="0" parTransId="{0CFFC090-15E1-4E76-844F-4DB73BADA28D}" sibTransId="{DAAE633F-5BF6-4732-B4A7-CA306A34EEF3}"/>
    <dgm:cxn modelId="{B0AEE482-9E53-42ED-987F-1C7B6B55D955}" type="presOf" srcId="{4731CDDC-111B-404B-835D-84F106869C01}" destId="{2AF7BEBC-54C4-4A67-90FB-406DCC747A3D}" srcOrd="0" destOrd="1" presId="urn:microsoft.com/office/officeart/2005/8/layout/vList2"/>
    <dgm:cxn modelId="{EDA94A87-E9C5-46C2-A70B-2E04DC445565}" type="presOf" srcId="{FBE80EC7-5603-4C79-A443-8F7CDA34BDA9}" destId="{BC76D680-3FEA-48C7-A4CF-D3CB2CB2C27B}" srcOrd="0" destOrd="0" presId="urn:microsoft.com/office/officeart/2005/8/layout/vList2"/>
    <dgm:cxn modelId="{225CF48A-82AA-43D4-A7D3-D454D07E0A11}" srcId="{EAE5BDE2-54FD-49CD-A464-F995E12F6B31}" destId="{0ADC118B-90A0-4222-AE80-EBDF4C1ED1B3}" srcOrd="2" destOrd="0" parTransId="{BBECEE61-82CF-4FEF-A07B-D8694B38B5FF}" sibTransId="{2A3BD8B0-34AC-4D6E-A475-B1EF738C071C}"/>
    <dgm:cxn modelId="{72524893-7004-4E04-9EEC-5510A7C0ABFA}" srcId="{FBE80EC7-5603-4C79-A443-8F7CDA34BDA9}" destId="{C9DEFF44-4671-4C9C-A6E4-EF9682B5D11D}" srcOrd="0" destOrd="0" parTransId="{8892FAD7-40CF-4D6C-B25A-539FB2AF9EE4}" sibTransId="{183FC814-A6F5-4848-8967-270ADFB4C5D0}"/>
    <dgm:cxn modelId="{50A58999-866B-48D1-9298-11B23D781BCC}" type="presOf" srcId="{87D5B466-771B-4D93-93ED-3A5E11F760BD}" destId="{2AF7BEBC-54C4-4A67-90FB-406DCC747A3D}" srcOrd="0" destOrd="0" presId="urn:microsoft.com/office/officeart/2005/8/layout/vList2"/>
    <dgm:cxn modelId="{6F2DE2AE-9BCD-4346-8553-584247CDFF12}" type="presOf" srcId="{0ADC118B-90A0-4222-AE80-EBDF4C1ED1B3}" destId="{2AF7BEBC-54C4-4A67-90FB-406DCC747A3D}" srcOrd="0" destOrd="2" presId="urn:microsoft.com/office/officeart/2005/8/layout/vList2"/>
    <dgm:cxn modelId="{A8225BC7-4D55-4BEA-9435-573A8D4BF54D}" type="presOf" srcId="{EAE5BDE2-54FD-49CD-A464-F995E12F6B31}" destId="{A9630E8D-936F-4B72-A6A0-8D7BC8B32674}" srcOrd="0" destOrd="0" presId="urn:microsoft.com/office/officeart/2005/8/layout/vList2"/>
    <dgm:cxn modelId="{68AD23C8-40E6-4CB7-833C-7D8B8EBA7B06}" type="presOf" srcId="{2BBAC358-2314-421D-9E39-27413F36A4DF}" destId="{21121D0C-AD2B-4559-866F-CE7ABB806538}" srcOrd="0" destOrd="0" presId="urn:microsoft.com/office/officeart/2005/8/layout/vList2"/>
    <dgm:cxn modelId="{43AEF1D7-2F27-4DB7-9560-76E44E967981}" srcId="{FBE80EC7-5603-4C79-A443-8F7CDA34BDA9}" destId="{EAE5BDE2-54FD-49CD-A464-F995E12F6B31}" srcOrd="1" destOrd="0" parTransId="{6BD44648-711F-4BBA-9365-EA38329D1F3F}" sibTransId="{A71BF855-CD0F-45E7-9F50-46B78E7ADA49}"/>
    <dgm:cxn modelId="{69D93AE9-425E-4B65-82C7-C90914081BF5}" srcId="{EAE5BDE2-54FD-49CD-A464-F995E12F6B31}" destId="{4731CDDC-111B-404B-835D-84F106869C01}" srcOrd="1" destOrd="0" parTransId="{BA726F6E-7BE2-4696-9E6D-AAA3F2861CC1}" sibTransId="{5E6C3A78-A1CB-45FC-92DA-E70220CD5287}"/>
    <dgm:cxn modelId="{8DCEE5F7-0F2B-4EDA-9B90-4DD0761B6C97}" srcId="{EAE5BDE2-54FD-49CD-A464-F995E12F6B31}" destId="{87D5B466-771B-4D93-93ED-3A5E11F760BD}" srcOrd="0" destOrd="0" parTransId="{40E42E37-48BB-4122-AD23-45D9B75D7B6A}" sibTransId="{3089B946-CBC9-4285-BBFE-52C3C8EB05C0}"/>
    <dgm:cxn modelId="{BE71232A-BECF-4188-9BCF-F94D1F593251}" type="presParOf" srcId="{BC76D680-3FEA-48C7-A4CF-D3CB2CB2C27B}" destId="{A981CFC8-FDF5-452E-82F6-4D6A05C48D53}" srcOrd="0" destOrd="0" presId="urn:microsoft.com/office/officeart/2005/8/layout/vList2"/>
    <dgm:cxn modelId="{75FDA626-E1BF-42D3-8220-B383589933FD}" type="presParOf" srcId="{BC76D680-3FEA-48C7-A4CF-D3CB2CB2C27B}" destId="{4AAECD56-0315-4FB2-B970-336375B3A46E}" srcOrd="1" destOrd="0" presId="urn:microsoft.com/office/officeart/2005/8/layout/vList2"/>
    <dgm:cxn modelId="{F08F09B1-C832-452D-900E-5E78E34BC83D}" type="presParOf" srcId="{BC76D680-3FEA-48C7-A4CF-D3CB2CB2C27B}" destId="{A9630E8D-936F-4B72-A6A0-8D7BC8B32674}" srcOrd="2" destOrd="0" presId="urn:microsoft.com/office/officeart/2005/8/layout/vList2"/>
    <dgm:cxn modelId="{92B18737-8C14-4D4E-9A6C-2979BDBE2CF4}" type="presParOf" srcId="{BC76D680-3FEA-48C7-A4CF-D3CB2CB2C27B}" destId="{2AF7BEBC-54C4-4A67-90FB-406DCC747A3D}" srcOrd="3" destOrd="0" presId="urn:microsoft.com/office/officeart/2005/8/layout/vList2"/>
    <dgm:cxn modelId="{C1B4ABB5-E115-4225-B107-9FB222F6D312}" type="presParOf" srcId="{BC76D680-3FEA-48C7-A4CF-D3CB2CB2C27B}" destId="{21121D0C-AD2B-4559-866F-CE7ABB8065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6EF8A-75C7-4951-BDAB-FC315F4507CF}">
      <dsp:nvSpPr>
        <dsp:cNvPr id="0" name=""/>
        <dsp:cNvSpPr/>
      </dsp:nvSpPr>
      <dsp:spPr>
        <a:xfrm>
          <a:off x="0" y="1657973"/>
          <a:ext cx="468394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526" tIns="312420" rIns="36352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Choose number of clusters (k)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Initialize centroids randomly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Assign points and update centroids iteratively</a:t>
          </a:r>
        </a:p>
      </dsp:txBody>
      <dsp:txXfrm>
        <a:off x="0" y="1657973"/>
        <a:ext cx="4683949" cy="1134000"/>
      </dsp:txXfrm>
    </dsp:sp>
    <dsp:sp modelId="{E6BE70EB-EF27-48B8-B0C8-ADF1E77CA4DB}">
      <dsp:nvSpPr>
        <dsp:cNvPr id="0" name=""/>
        <dsp:cNvSpPr/>
      </dsp:nvSpPr>
      <dsp:spPr>
        <a:xfrm>
          <a:off x="234197" y="1436573"/>
          <a:ext cx="327876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Steps:</a:t>
          </a:r>
        </a:p>
      </dsp:txBody>
      <dsp:txXfrm>
        <a:off x="255813" y="1458189"/>
        <a:ext cx="3235532" cy="399568"/>
      </dsp:txXfrm>
    </dsp:sp>
    <dsp:sp modelId="{4E3EA1AC-0FD1-4EFC-9172-28E629FCF0E7}">
      <dsp:nvSpPr>
        <dsp:cNvPr id="0" name=""/>
        <dsp:cNvSpPr/>
      </dsp:nvSpPr>
      <dsp:spPr>
        <a:xfrm>
          <a:off x="0" y="3094373"/>
          <a:ext cx="46839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A5621-062C-427D-ABF2-C9727657907E}">
      <dsp:nvSpPr>
        <dsp:cNvPr id="0" name=""/>
        <dsp:cNvSpPr/>
      </dsp:nvSpPr>
      <dsp:spPr>
        <a:xfrm>
          <a:off x="234197" y="2872973"/>
          <a:ext cx="3278764" cy="4428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Pros: Simple, fast, scalable</a:t>
          </a:r>
        </a:p>
      </dsp:txBody>
      <dsp:txXfrm>
        <a:off x="255813" y="2894589"/>
        <a:ext cx="3235532" cy="399568"/>
      </dsp:txXfrm>
    </dsp:sp>
    <dsp:sp modelId="{607A0EE9-757F-4FC3-890A-CC496BDC9DA5}">
      <dsp:nvSpPr>
        <dsp:cNvPr id="0" name=""/>
        <dsp:cNvSpPr/>
      </dsp:nvSpPr>
      <dsp:spPr>
        <a:xfrm>
          <a:off x="0" y="3774773"/>
          <a:ext cx="46839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49608-F0DE-4332-BAB1-F0A2B27D45AD}">
      <dsp:nvSpPr>
        <dsp:cNvPr id="0" name=""/>
        <dsp:cNvSpPr/>
      </dsp:nvSpPr>
      <dsp:spPr>
        <a:xfrm>
          <a:off x="234197" y="3553373"/>
          <a:ext cx="3278764" cy="442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Cons: Requires k, sensitive to outliers</a:t>
          </a:r>
        </a:p>
      </dsp:txBody>
      <dsp:txXfrm>
        <a:off x="255813" y="3574989"/>
        <a:ext cx="323553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6AD37-5191-422D-BB6A-858CABBBB5C8}">
      <dsp:nvSpPr>
        <dsp:cNvPr id="0" name=""/>
        <dsp:cNvSpPr/>
      </dsp:nvSpPr>
      <dsp:spPr>
        <a:xfrm>
          <a:off x="0" y="672203"/>
          <a:ext cx="4683949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Groups closely packed points using `eps` </a:t>
          </a:r>
          <a:r>
            <a:rPr lang="en-ZA" sz="2100" kern="1200"/>
            <a:t>(Epsilon)</a:t>
          </a:r>
          <a:r>
            <a:rPr lang="en-US" sz="2100" kern="1200"/>
            <a:t> and `minPts` </a:t>
          </a:r>
          <a:r>
            <a:rPr lang="en-ZA" sz="2100" kern="1200"/>
            <a:t>(Minimum Points)</a:t>
          </a:r>
          <a:endParaRPr lang="en-US" sz="2100" kern="1200"/>
        </a:p>
      </dsp:txBody>
      <dsp:txXfrm>
        <a:off x="40780" y="712983"/>
        <a:ext cx="4602389" cy="753819"/>
      </dsp:txXfrm>
    </dsp:sp>
    <dsp:sp modelId="{429B547E-CADD-436D-9F20-DA20821A79D7}">
      <dsp:nvSpPr>
        <dsp:cNvPr id="0" name=""/>
        <dsp:cNvSpPr/>
      </dsp:nvSpPr>
      <dsp:spPr>
        <a:xfrm>
          <a:off x="0" y="1507583"/>
          <a:ext cx="468394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600" kern="1200"/>
            <a:t>Epsilon is the radius around a point.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Minimum points defines how many points are required to form a cluster.</a:t>
          </a:r>
        </a:p>
      </dsp:txBody>
      <dsp:txXfrm>
        <a:off x="0" y="1507583"/>
        <a:ext cx="4683949" cy="782460"/>
      </dsp:txXfrm>
    </dsp:sp>
    <dsp:sp modelId="{C1F39D40-03EE-43D3-BC75-A919BBB720DE}">
      <dsp:nvSpPr>
        <dsp:cNvPr id="0" name=""/>
        <dsp:cNvSpPr/>
      </dsp:nvSpPr>
      <dsp:spPr>
        <a:xfrm>
          <a:off x="0" y="2290043"/>
          <a:ext cx="4683949" cy="83537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Finds arbitrarily shaped clusters</a:t>
          </a:r>
        </a:p>
      </dsp:txBody>
      <dsp:txXfrm>
        <a:off x="40780" y="2330823"/>
        <a:ext cx="4602389" cy="753819"/>
      </dsp:txXfrm>
    </dsp:sp>
    <dsp:sp modelId="{B07C379E-14E9-43AC-B128-32846F3DF034}">
      <dsp:nvSpPr>
        <dsp:cNvPr id="0" name=""/>
        <dsp:cNvSpPr/>
      </dsp:nvSpPr>
      <dsp:spPr>
        <a:xfrm>
          <a:off x="0" y="3185903"/>
          <a:ext cx="4683949" cy="83537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Pros: No need for k, handles noise well</a:t>
          </a:r>
        </a:p>
      </dsp:txBody>
      <dsp:txXfrm>
        <a:off x="40780" y="3226683"/>
        <a:ext cx="4602389" cy="753819"/>
      </dsp:txXfrm>
    </dsp:sp>
    <dsp:sp modelId="{1F81F89D-B39D-4A39-9EFE-B1CE8AFFB3AC}">
      <dsp:nvSpPr>
        <dsp:cNvPr id="0" name=""/>
        <dsp:cNvSpPr/>
      </dsp:nvSpPr>
      <dsp:spPr>
        <a:xfrm>
          <a:off x="0" y="4081763"/>
          <a:ext cx="4683949" cy="8353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Cons: Struggles with varying densities</a:t>
          </a:r>
        </a:p>
      </dsp:txBody>
      <dsp:txXfrm>
        <a:off x="40780" y="4122543"/>
        <a:ext cx="4602389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6DB47-9200-470B-AA40-CA72CE926A4D}">
      <dsp:nvSpPr>
        <dsp:cNvPr id="0" name=""/>
        <dsp:cNvSpPr/>
      </dsp:nvSpPr>
      <dsp:spPr>
        <a:xfrm>
          <a:off x="0" y="620217"/>
          <a:ext cx="4683949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Steps</a:t>
          </a:r>
          <a:endParaRPr lang="en-US" sz="2000" kern="1200"/>
        </a:p>
      </dsp:txBody>
      <dsp:txXfrm>
        <a:off x="38784" y="659001"/>
        <a:ext cx="4606381" cy="716935"/>
      </dsp:txXfrm>
    </dsp:sp>
    <dsp:sp modelId="{7AC5746D-3F74-4E08-85A8-81785EB89B55}">
      <dsp:nvSpPr>
        <dsp:cNvPr id="0" name=""/>
        <dsp:cNvSpPr/>
      </dsp:nvSpPr>
      <dsp:spPr>
        <a:xfrm>
          <a:off x="0" y="1414720"/>
          <a:ext cx="4683949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Start with </a:t>
          </a:r>
          <a:r>
            <a:rPr lang="en-US" sz="1600" b="1" i="0" kern="1200" baseline="0"/>
            <a:t>each data point as its own cluster</a:t>
          </a:r>
          <a:r>
            <a:rPr lang="en-US" sz="1600" b="0" i="0" kern="1200" baseline="0"/>
            <a:t>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Find the </a:t>
          </a:r>
          <a:r>
            <a:rPr lang="en-US" sz="1600" b="1" i="0" kern="1200" baseline="0"/>
            <a:t>two closest clusters</a:t>
          </a:r>
          <a:r>
            <a:rPr lang="en-US" sz="1600" b="0" i="0" kern="1200" baseline="0"/>
            <a:t> and merge them.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Repeat step 2 until all points are merged into one big cluster (the root of the tree).</a:t>
          </a:r>
          <a:endParaRPr lang="en-US" sz="1600" kern="1200"/>
        </a:p>
      </dsp:txBody>
      <dsp:txXfrm>
        <a:off x="0" y="1414720"/>
        <a:ext cx="4683949" cy="1055700"/>
      </dsp:txXfrm>
    </dsp:sp>
    <dsp:sp modelId="{B08A26A2-17AE-4C91-BAE2-ECF0E936152F}">
      <dsp:nvSpPr>
        <dsp:cNvPr id="0" name=""/>
        <dsp:cNvSpPr/>
      </dsp:nvSpPr>
      <dsp:spPr>
        <a:xfrm>
          <a:off x="0" y="2470420"/>
          <a:ext cx="4683949" cy="79450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Linkage Criteria determine how distances between clusters are calculated</a:t>
          </a:r>
          <a:endParaRPr lang="en-US" sz="2000" kern="1200"/>
        </a:p>
      </dsp:txBody>
      <dsp:txXfrm>
        <a:off x="38784" y="2509204"/>
        <a:ext cx="4606381" cy="716935"/>
      </dsp:txXfrm>
    </dsp:sp>
    <dsp:sp modelId="{667FFB1E-F5E6-4128-BC60-D7BB9F2A2A4F}">
      <dsp:nvSpPr>
        <dsp:cNvPr id="0" name=""/>
        <dsp:cNvSpPr/>
      </dsp:nvSpPr>
      <dsp:spPr>
        <a:xfrm>
          <a:off x="0" y="3322523"/>
          <a:ext cx="4683949" cy="79450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Intuitive, simple to implement</a:t>
          </a:r>
          <a:endParaRPr lang="en-US" sz="2000" kern="1200"/>
        </a:p>
      </dsp:txBody>
      <dsp:txXfrm>
        <a:off x="38784" y="3361307"/>
        <a:ext cx="4606381" cy="716935"/>
      </dsp:txXfrm>
    </dsp:sp>
    <dsp:sp modelId="{320A8A32-0DCB-4B0A-A59D-A032974A8628}">
      <dsp:nvSpPr>
        <dsp:cNvPr id="0" name=""/>
        <dsp:cNvSpPr/>
      </dsp:nvSpPr>
      <dsp:spPr>
        <a:xfrm>
          <a:off x="0" y="4174626"/>
          <a:ext cx="4683949" cy="7945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Can visualize all levels of clustering via a dendrogram</a:t>
          </a:r>
          <a:endParaRPr lang="en-US" sz="2000" kern="1200"/>
        </a:p>
      </dsp:txBody>
      <dsp:txXfrm>
        <a:off x="38784" y="4213410"/>
        <a:ext cx="4606381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5A4F9-4A28-4A90-A9B7-655C6DFC10FE}">
      <dsp:nvSpPr>
        <dsp:cNvPr id="0" name=""/>
        <dsp:cNvSpPr/>
      </dsp:nvSpPr>
      <dsp:spPr>
        <a:xfrm>
          <a:off x="0" y="61126"/>
          <a:ext cx="468394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less common approach.</a:t>
          </a:r>
        </a:p>
      </dsp:txBody>
      <dsp:txXfrm>
        <a:off x="46541" y="107667"/>
        <a:ext cx="4590867" cy="860321"/>
      </dsp:txXfrm>
    </dsp:sp>
    <dsp:sp modelId="{76D53852-696B-4522-A036-12720DE839AB}">
      <dsp:nvSpPr>
        <dsp:cNvPr id="0" name=""/>
        <dsp:cNvSpPr/>
      </dsp:nvSpPr>
      <dsp:spPr>
        <a:xfrm>
          <a:off x="0" y="1083649"/>
          <a:ext cx="4683949" cy="95340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Steps</a:t>
          </a:r>
        </a:p>
      </dsp:txBody>
      <dsp:txXfrm>
        <a:off x="46541" y="1130190"/>
        <a:ext cx="4590867" cy="860321"/>
      </dsp:txXfrm>
    </dsp:sp>
    <dsp:sp modelId="{E24E475F-453D-4CFB-9D75-0338236CAA6D}">
      <dsp:nvSpPr>
        <dsp:cNvPr id="0" name=""/>
        <dsp:cNvSpPr/>
      </dsp:nvSpPr>
      <dsp:spPr>
        <a:xfrm>
          <a:off x="0" y="2037053"/>
          <a:ext cx="4683949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Start with all data points in one cluster.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Split the cluster into two subclusters that are most dissimilar.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Continue recursively splitting until each point is in its own cluster.</a:t>
          </a:r>
        </a:p>
      </dsp:txBody>
      <dsp:txXfrm>
        <a:off x="0" y="2037053"/>
        <a:ext cx="4683949" cy="1515240"/>
      </dsp:txXfrm>
    </dsp:sp>
    <dsp:sp modelId="{50ADD774-C852-4282-AA83-0D18D0DA23D3}">
      <dsp:nvSpPr>
        <dsp:cNvPr id="0" name=""/>
        <dsp:cNvSpPr/>
      </dsp:nvSpPr>
      <dsp:spPr>
        <a:xfrm>
          <a:off x="0" y="3552293"/>
          <a:ext cx="4683949" cy="95340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Requires more complex logic to decide how to split clusters</a:t>
          </a:r>
        </a:p>
      </dsp:txBody>
      <dsp:txXfrm>
        <a:off x="46541" y="3598834"/>
        <a:ext cx="4590867" cy="860321"/>
      </dsp:txXfrm>
    </dsp:sp>
    <dsp:sp modelId="{072D27FC-C73A-4F1D-BD35-07B563DEC641}">
      <dsp:nvSpPr>
        <dsp:cNvPr id="0" name=""/>
        <dsp:cNvSpPr/>
      </dsp:nvSpPr>
      <dsp:spPr>
        <a:xfrm>
          <a:off x="0" y="4574817"/>
          <a:ext cx="4683949" cy="9534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computationally expensive than agglomerative</a:t>
          </a:r>
        </a:p>
      </dsp:txBody>
      <dsp:txXfrm>
        <a:off x="46541" y="4621358"/>
        <a:ext cx="4590867" cy="860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2B63-B45C-4D34-91AD-29757D35F1F6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CD07A-C5FD-43C4-B268-53AD395C71DD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K-Means: Fast, good for spherical clusters</a:t>
          </a:r>
        </a:p>
      </dsp:txBody>
      <dsp:txXfrm>
        <a:off x="535720" y="939199"/>
        <a:ext cx="1653242" cy="1653242"/>
      </dsp:txXfrm>
    </dsp:sp>
    <dsp:sp modelId="{15A9D938-5668-4CC1-943B-2E1208895EB0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DBSCAN: Handles noise, good for arbitrary shapes</a:t>
          </a:r>
        </a:p>
      </dsp:txBody>
      <dsp:txXfrm>
        <a:off x="2508766" y="939199"/>
        <a:ext cx="1653242" cy="1653242"/>
      </dsp:txXfrm>
    </dsp:sp>
    <dsp:sp modelId="{624C8622-F73E-425C-96C9-F8B3D0F2B9C7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Hierarchical: Insightful, but slow</a:t>
          </a:r>
        </a:p>
      </dsp:txBody>
      <dsp:txXfrm>
        <a:off x="535720" y="2912245"/>
        <a:ext cx="1653242" cy="1653242"/>
      </dsp:txXfrm>
    </dsp:sp>
    <dsp:sp modelId="{C0A089D3-2167-466F-99D0-DBC34F6F94A6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GMM: Probabilistic, good for elliptical clusters</a:t>
          </a:r>
        </a:p>
      </dsp:txBody>
      <dsp:txXfrm>
        <a:off x="2508766" y="2912245"/>
        <a:ext cx="1653242" cy="1653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1CFC8-FDF5-452E-82F6-4D6A05C48D53}">
      <dsp:nvSpPr>
        <dsp:cNvPr id="0" name=""/>
        <dsp:cNvSpPr/>
      </dsp:nvSpPr>
      <dsp:spPr>
        <a:xfrm>
          <a:off x="0" y="193313"/>
          <a:ext cx="4683949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Different algorithms suit different data types</a:t>
          </a:r>
        </a:p>
      </dsp:txBody>
      <dsp:txXfrm>
        <a:off x="62141" y="255454"/>
        <a:ext cx="4559667" cy="1148678"/>
      </dsp:txXfrm>
    </dsp:sp>
    <dsp:sp modelId="{A9630E8D-936F-4B72-A6A0-8D7BC8B32674}">
      <dsp:nvSpPr>
        <dsp:cNvPr id="0" name=""/>
        <dsp:cNvSpPr/>
      </dsp:nvSpPr>
      <dsp:spPr>
        <a:xfrm>
          <a:off x="0" y="1558433"/>
          <a:ext cx="4683949" cy="1272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Key considerations:</a:t>
          </a:r>
        </a:p>
      </dsp:txBody>
      <dsp:txXfrm>
        <a:off x="62141" y="1620574"/>
        <a:ext cx="4559667" cy="1148678"/>
      </dsp:txXfrm>
    </dsp:sp>
    <dsp:sp modelId="{2AF7BEBC-54C4-4A67-90FB-406DCC747A3D}">
      <dsp:nvSpPr>
        <dsp:cNvPr id="0" name=""/>
        <dsp:cNvSpPr/>
      </dsp:nvSpPr>
      <dsp:spPr>
        <a:xfrm>
          <a:off x="0" y="2831393"/>
          <a:ext cx="4683949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Number of clusters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Shape and density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Noise and outliers</a:t>
          </a:r>
        </a:p>
      </dsp:txBody>
      <dsp:txXfrm>
        <a:off x="0" y="2831393"/>
        <a:ext cx="4683949" cy="1291680"/>
      </dsp:txXfrm>
    </dsp:sp>
    <dsp:sp modelId="{21121D0C-AD2B-4559-866F-CE7ABB806538}">
      <dsp:nvSpPr>
        <dsp:cNvPr id="0" name=""/>
        <dsp:cNvSpPr/>
      </dsp:nvSpPr>
      <dsp:spPr>
        <a:xfrm>
          <a:off x="0" y="4123073"/>
          <a:ext cx="4683949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Always explore and understand your data first</a:t>
          </a:r>
        </a:p>
      </dsp:txBody>
      <dsp:txXfrm>
        <a:off x="62141" y="4185214"/>
        <a:ext cx="4559667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Clustering Algorithms in Unsupervised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Understanding clustering models and when to use them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5" name="Rectangle 410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ZA" sz="2800">
                <a:solidFill>
                  <a:srgbClr val="FFFFFF"/>
                </a:solidFill>
              </a:rPr>
              <a:t>Gaussian Mixture Models (GMM)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2" y="2459116"/>
            <a:ext cx="3027613" cy="3524823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Assumes data is from a mix of Gaussians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Uses Expectation-Maximization (EM) for soft clustering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A probabilistic cluster </a:t>
            </a:r>
            <a:r>
              <a:rPr lang="en-US" sz="1300" dirty="0" err="1">
                <a:solidFill>
                  <a:srgbClr val="FFFFFF"/>
                </a:solidFill>
              </a:rPr>
              <a:t>ie</a:t>
            </a:r>
            <a:r>
              <a:rPr lang="en-US" sz="1300" dirty="0">
                <a:solidFill>
                  <a:srgbClr val="FFFFFF"/>
                </a:solidFill>
              </a:rPr>
              <a:t>. "This point has a 70% chance of being in Cluster A and 30% in Cluster B."</a:t>
            </a:r>
          </a:p>
          <a:p>
            <a:r>
              <a:rPr lang="en-US" sz="1700" dirty="0">
                <a:solidFill>
                  <a:srgbClr val="FFFFFF"/>
                </a:solidFill>
              </a:rPr>
              <a:t>Pros: Probabilistic, handles elliptical clusters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Cons: Sensitive to initialization, assumes Gaussian shape</a:t>
            </a:r>
          </a:p>
        </p:txBody>
      </p:sp>
      <p:pic>
        <p:nvPicPr>
          <p:cNvPr id="4098" name="Picture 2" descr="Gaussian Mixture Model Explained | Built In">
            <a:extLst>
              <a:ext uri="{FF2B5EF4-FFF2-40B4-BE49-F238E27FC236}">
                <a16:creationId xmlns:a16="http://schemas.microsoft.com/office/drawing/2014/main" id="{71C422D6-6753-F17A-B3DE-97502042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978" y="2334082"/>
            <a:ext cx="4055251" cy="218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ZA" sz="4500"/>
              <a:t>Choosing the Right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7CE54-534D-003E-B334-D2F7790F9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97819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ZA" sz="5400"/>
              <a:t>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DF9D8-2F3F-C252-F191-94B29859F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36473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2DE2D-418C-60B6-5922-9DAA57F0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Activity</a:t>
            </a:r>
            <a:endParaRPr lang="en-ZA" sz="35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75B2FE-D116-D93D-1FEE-E2B1B340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Compare and Evaluate clustering algorithms with and without a ground truth.</a:t>
            </a:r>
          </a:p>
          <a:p>
            <a:r>
              <a:rPr lang="en-US" sz="1700"/>
              <a:t>Page 191-194</a:t>
            </a:r>
            <a:endParaRPr lang="en-ZA" sz="1700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2A8E849E-0BDC-1E52-5341-63F3F46E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56" r="29493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Recap on Clustering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Clustering: Grouping similar data points without labels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Goal: Discover inherent structure in data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Real-world Examples: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Customer segmentation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Document classification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Anomaly detection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ZA" sz="4900">
                <a:solidFill>
                  <a:srgbClr val="FFFFFF"/>
                </a:solidFill>
              </a:rPr>
              <a:t>Why Clustering?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Used when labels are not available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Helps explore data structure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Applications include: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Marketing: Customer profiling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Image compression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Social network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ZA" sz="4500">
                <a:solidFill>
                  <a:srgbClr val="FFFFFF"/>
                </a:solidFill>
              </a:rPr>
              <a:t>Types of Clustering Algorithms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Partitioning-based: K-Means</a:t>
            </a:r>
          </a:p>
          <a:p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Density-based: DBSCAN</a:t>
            </a:r>
          </a:p>
          <a:p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Hierarchical: Agglomerative/Divisive</a:t>
            </a:r>
          </a:p>
          <a:p>
            <a:pPr lvl="1"/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Model-based: Gaussian Mixture Models (GMM)</a:t>
            </a:r>
          </a:p>
          <a:p>
            <a:pPr lvl="1"/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Graph-based (optional): Spectral Clustering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ZA" sz="4900"/>
              <a:t>K-Means Clustering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822B0C-589F-4CEF-E375-F68D05FAE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362771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ZA" sz="4900"/>
              <a:t>DBSCAN (Density-Based Spatial Clustering)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5C52F-8117-56CB-2266-4B571C737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604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ZA" sz="2800" dirty="0"/>
              <a:t>Hierarchical Clustering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Types: Agglomerative (bottom-up), Divisive (top-down)</a:t>
            </a:r>
          </a:p>
          <a:p>
            <a:r>
              <a:rPr lang="en-US" sz="1700"/>
              <a:t>Builds a dendrogram (tree) of clusters</a:t>
            </a:r>
          </a:p>
          <a:p>
            <a:r>
              <a:rPr lang="en-US" sz="1700"/>
              <a:t>Pros: No need to specify k, gives insight into structure</a:t>
            </a:r>
          </a:p>
          <a:p>
            <a:r>
              <a:rPr lang="en-US" sz="1700"/>
              <a:t>Cons: Computationally expensive</a:t>
            </a:r>
          </a:p>
        </p:txBody>
      </p:sp>
      <p:pic>
        <p:nvPicPr>
          <p:cNvPr id="1026" name="Picture 2" descr="Hierarchical Clustering / Dendrogram: Simple Definition, Examples -  Statistics How To">
            <a:extLst>
              <a:ext uri="{FF2B5EF4-FFF2-40B4-BE49-F238E27FC236}">
                <a16:creationId xmlns:a16="http://schemas.microsoft.com/office/drawing/2014/main" id="{F457CC29-9F4F-2C64-567A-5730D0B8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349094"/>
            <a:ext cx="3989297" cy="208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D8D78-0541-5D8D-9FD3-3C2852DF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75214-914E-4ABF-57C5-5FA7A5E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ZA" sz="3300"/>
              <a:t>Hierarchical Clustering (B)</a:t>
            </a:r>
            <a:br>
              <a:rPr lang="en-ZA" sz="3300"/>
            </a:br>
            <a:r>
              <a:rPr lang="en-US" sz="3300"/>
              <a:t>Agglomerative</a:t>
            </a:r>
            <a:endParaRPr lang="en-ZA" sz="3300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Rectangle 4">
            <a:extLst>
              <a:ext uri="{FF2B5EF4-FFF2-40B4-BE49-F238E27FC236}">
                <a16:creationId xmlns:a16="http://schemas.microsoft.com/office/drawing/2014/main" id="{C4209127-D0D6-4C79-39FC-DD44826CA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9805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86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840DC-2FB9-FBCB-AC5E-AA21C6A6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5687-3849-C5B6-05EB-BD3105C5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ZA"/>
              <a:t>Hierarchical Clustering (C)</a:t>
            </a:r>
            <a:br>
              <a:rPr lang="en-ZA"/>
            </a:br>
            <a:r>
              <a:rPr lang="en-US"/>
              <a:t>Divisive</a:t>
            </a:r>
            <a:endParaRPr lang="en-ZA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Content Placeholder 2">
            <a:extLst>
              <a:ext uri="{FF2B5EF4-FFF2-40B4-BE49-F238E27FC236}">
                <a16:creationId xmlns:a16="http://schemas.microsoft.com/office/drawing/2014/main" id="{D996AA86-2086-89D4-3FE4-91191769F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7859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80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502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Clustering Algorithms in Unsupervised Machine Learning</vt:lpstr>
      <vt:lpstr>Recap on Clustering</vt:lpstr>
      <vt:lpstr>Why Clustering?</vt:lpstr>
      <vt:lpstr>Types of Clustering Algorithms</vt:lpstr>
      <vt:lpstr>K-Means Clustering</vt:lpstr>
      <vt:lpstr>DBSCAN (Density-Based Spatial Clustering)</vt:lpstr>
      <vt:lpstr>Hierarchical Clustering (A)</vt:lpstr>
      <vt:lpstr>Hierarchical Clustering (B) Agglomerative</vt:lpstr>
      <vt:lpstr>Hierarchical Clustering (C) Divisive</vt:lpstr>
      <vt:lpstr>Gaussian Mixture Models (GMM)</vt:lpstr>
      <vt:lpstr>Choosing the Right Algorithm</vt:lpstr>
      <vt:lpstr>Summary</vt:lpstr>
      <vt:lpstr>Activity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Damion Robert Kenneth Joyner</cp:lastModifiedBy>
  <cp:revision>3</cp:revision>
  <dcterms:created xsi:type="dcterms:W3CDTF">2013-01-27T09:14:16Z</dcterms:created>
  <dcterms:modified xsi:type="dcterms:W3CDTF">2025-04-14T13:40:23Z</dcterms:modified>
  <cp:category/>
</cp:coreProperties>
</file>