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7" r:id="rId1"/>
    <p:sldMasterId id="2147483690" r:id="rId2"/>
    <p:sldMasterId id="2147483660" r:id="rId3"/>
    <p:sldMasterId id="2147483767" r:id="rId4"/>
    <p:sldMasterId id="2147483748" r:id="rId5"/>
    <p:sldMasterId id="2147483784" r:id="rId6"/>
    <p:sldMasterId id="2147483702" r:id="rId7"/>
  </p:sldMasterIdLst>
  <p:notesMasterIdLst>
    <p:notesMasterId r:id="rId19"/>
  </p:notesMasterIdLst>
  <p:sldIdLst>
    <p:sldId id="281" r:id="rId8"/>
    <p:sldId id="265" r:id="rId9"/>
    <p:sldId id="267" r:id="rId10"/>
    <p:sldId id="416" r:id="rId11"/>
    <p:sldId id="417" r:id="rId12"/>
    <p:sldId id="418" r:id="rId13"/>
    <p:sldId id="419" r:id="rId14"/>
    <p:sldId id="420" r:id="rId15"/>
    <p:sldId id="382" r:id="rId16"/>
    <p:sldId id="282" r:id="rId17"/>
    <p:sldId id="42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Medium" panose="00000600000000000000" pitchFamily="2" charset="0"/>
      <p:regular r:id="rId28"/>
      <p:italic r:id="rId29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 autoAdjust="0"/>
    <p:restoredTop sz="95703" autoAdjust="0"/>
  </p:normalViewPr>
  <p:slideViewPr>
    <p:cSldViewPr snapToGrid="0" showGuides="1">
      <p:cViewPr varScale="1">
        <p:scale>
          <a:sx n="59" d="100"/>
          <a:sy n="59" d="100"/>
        </p:scale>
        <p:origin x="10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5:34:31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4116 32,'1119'0,"-1092"-2,0-1,34-7,-29 4,33-2,200 6,-137 3,-108 1,-1 0,1 0,19 7,-16-4,38 4,93-9,23 1,-160 2,-1 0,16 5,28 5,-27-7,-1 1,0 2,0 1,-1 1,38 20,-57-26,0-1,0-1,1 0,17 2,-21-4,0 0,1 1,-1 0,-1 1,1-1,0 2,-1-1,1 1,-1 0,9 7,-2 2,23 26,-29-29,0 0,1 0,0-1,1 0,20 13,-19-16,0 0,-1 1,0 1,0 0,12 12,-19-16,-1 0,0 0,1 1,-2-1,1 1,0 0,-1-1,0 1,0 0,0 0,-1 0,0 1,0-1,0 0,0 0,-1 8,0-10,0 1,-1 0,1-1,-1 1,0-1,0 1,-1-1,1 1,0-1,-1 0,0 0,0 0,0 0,0 0,-1 0,1 0,-1-1,1 1,-1-1,0 0,0 0,0 0,0 0,0 0,-1-1,1 1,0-1,-8 2,-4 1,-1-1,0 0,0-1,0-1,-18-1,-1118-3,1132 1,0 0,0-1,-30-8,5 0,-116-27,88 19,-53-20,61 17,37 13,10 3,0 0,1 2,-1 0,-28-2,-273 4,153 4,-227-2,387 0,1 0,0 0,-1 1,1-1,0 1,0 1,0-1,-1 1,-5 2,9-2,-1-1,1 1,0 0,0 0,0 0,0 0,0 0,0 0,1 0,-1 1,1-1,-1 0,1 1,0 0,0-1,0 1,0 0,1-1,-2 6,-1 21,2 0,0 0,2 0,5 36,-6-60,1 0,0 0,0 0,0 0,1-1,-1 1,1 0,0-1,1 1,-1-1,1 0,4 6,-4-7,0 0,0-1,1 1,-1-1,1 0,-1 0,1 0,0 0,-1-1,1 0,0 1,0-1,0-1,1 1,4 0,44 2,71-6,-26 0,-27 1,99 5,-153-1,0 2,0 0,0 1,20 9,-18-6,2-2,21 6,-18-7,0 2,0 1,-1 1,0 1,41 24,-30-18,0-1,2-2,-1-1,58 11,-90-22,122 31,3-3,13 3,-89-22,-13-2,0-2,43 1,-28-7,-33-1,0 1,0 0,0 2,41 8,-35-3,1-1,1-2,38 2,89-8,-58 0,-23 1,91 3,-157 0,0 0,0 0,0 1,0 0,0 1,-1 0,1 1,-1-1,11 10,-7-7,-1 1,1-2,18 8,-3-3,48 28,-67-36,-1 1,1-1,0-1,12 3,19 7,-38-12,0 0,-1 0,1 0,0 0,0 1,-1-1,1 0,0 1,-1-1,1 1,0-1,-1 0,1 1,0-1,-1 1,1 0,-1-1,1 1,-1-1,1 1,-1 0,0-1,1 1,-1 0,0 0,1-1,-1 1,0 0,0 0,0-1,0 1,0 0,0 0,0 0,0-1,0 1,0 0,0 0,0-1,-1 1,1 0,0 0,-1-1,1 1,0 0,-1-1,1 1,-1 0,1-1,-1 1,0 0,-5 5,-1 0,1-1,-1 1,-9 4,-5 5,9-3,8-7,0-1,0 1,-1-1,1 0,-1 0,0-1,0 1,0-1,0 0,-1-1,1 1,-1-1,0 0,-8 2,-23 0,-1-2,-75-4,31-1,55 3,1-1,-47-8,64 7,-1-1,1 0,0 0,0-1,0 0,0 0,1-1,-1-1,1 1,-13-13,16 12,-1 1,0 0,0 0,-1 0,0 1,0 0,0 0,0 1,0 0,-1 0,1 1,-10-3,-132-25,96 18,34 7,-35-5,13 3,0-1,-69-23,71 18,-1 2,-79-11,92 19,-32-9,35 6,-48-5,-271 9,172 4,-675-2,838 0,-24 1,30-1,0 0,1 1,-1-1,1 0,-1 1,1-1,-1 1,1-1,-1 1,1 0,-1 0,1 0,0 0,-1 0,1 0,-1 1,2-1,-1-1,1 1,0 0,0-1,0 1,0 0,0-1,0 1,0 0,0 0,0-1,0 1,0 0,0-1,0 1,0 0,1-1,-1 1,0-1,1 1,-1 0,0-1,1 1,-1-1,1 1,-1-1,1 1,0 0,17 15,-15-13,19 15,46 29,-58-41,0-1,1-1,-1 1,1-2,0 1,0-1,20 2,68 13,-45-7,3 0,-1 3,89 33,-125-39,33 6,-6-2,-26-6,35 3,-33-5,28 6,-26-4,0-2,0 0,1-2,38-1,24 1,-1 12,-59-8,38 3,1-8,-45-2,0 2,0 0,0 1,25 6,-17-1,-1-2,2 0,30-1,95-5,-58-1,234 2,-321 0,0 1,0 0,-1 1,1 0,-1 0,12 6,56 28,-40-17,-11-8,-1-1,1-2,0 0,56 7,-80-15,0 1,0-1,-1 1,1 0,0 0,0 0,-1 0,1 0,-1 1,1-1,-1 1,1 0,-1 0,0 0,0 0,0 0,0 0,0 0,-1 1,1-1,0 1,-1-1,2 4,0 5,0 0,0-1,-1 1,1 22,3 15,-5-44,1 1,-1 0,0-1,1 1,0-1,0 0,0 1,1-1,5 7,-5-8,-1-1,1 0,0 1,0-1,0 0,0-1,1 1,-1-1,0 1,1-1,-1 0,1 0,-1 0,5 0,0 0,1 0,-1-1,1 1,0-2,-1 1,1-1,-1 0,12-4,-16 4,-1 0,1-1,-1 1,0-1,1 0,-1 0,0 0,0 0,0 0,0-1,-1 1,1-1,-1 0,1 0,-1 0,0 0,0 0,-1 0,1-1,-1 1,3-7,-3 5,1-1,-1 1,0 0,-1-1,1 1,-1-1,0 1,-1-1,1 1,-1 0,-3-11,3 13,0 1,0-1,-1 0,0 1,1-1,-1 1,0-1,0 1,0 0,-1 0,1 0,0 0,-1 0,0 1,1-1,-1 1,0-1,0 1,1 0,-1 0,0 0,-5 0,-17-3,-1 2,0 1,1 1,-28 3,-7 0,35-1,1 1,-30 8,-25 2,-20 3,60-9,-65 3,-184-10,122-1,150 0,-1 0,0-2,-21-5,-28-5,37 9,-35-11,7 2,11 3,10 2,0 2,-55-4,50 10,10 0,1-1,-50-8,21-6,-82-30,102 32,0 3,-1 1,0 2,0 1,-1 3,-64 1,10 1,-81 4,152 1,0 1,0 1,-39 16,10-4,27-4,26-14,0 0,-1 0,1 0,0 1,-1-1,1 0,0 1,0-1,-1 0,1 1,0-1,0 0,-1 1,1-1,0 0,0 1,0-1,0 1,0-1,0 0,0 1,0-1,0 1,0-1,0 1,1 0,-1-1,0 1,1-1,-1 1,1-1,0 1,-1-1,1 1,-1-1,1 0,0 1,-1-1,1 0,0 0,-1 1,1-1,0 0,0 0,13 3,-1-1,0 0,1-2,21 0,-23-1,0 1,0 0,0 1,-1 1,1-1,21 8,-29-8,0 1,0 1,0-1,0 1,-1-1,1 1,-1 0,0 0,4 6,25 36,-5-7,3-5,-22-24,1-1,-2 1,1 1,-1-1,-1 1,11 22,-10-15,-1-2,0 1,10 15,-13-26,0 0,1 0,-1-1,1 1,0-1,0 0,1-1,-1 1,1-1,5 4,4 1,1-1,-1-1,1 0,1-1,-1 0,1-1,0-1,0 0,0-2,23 1,25-4,-39 1,-1 0,1 2,-1 1,46 8,50 21,-118-30,28 10,0-2,0 0,1-2,0-2,38 3,453-8,-226-1,156 1,-451-1,1 1,-1 0,1 0,0 0,-1 1,1-1,0 0,-1 0,1 1,-1-1,1 1,-1 0,1-1,-1 1,1 0,-1 0,0 0,1 0,-1 0,2 1,-3 0,0-1,0 0,1 0,-1 0,0 0,0 0,0 0,0 1,0-1,-1 0,1 0,0 0,0 0,-1 0,1 0,-1 0,1 0,-1 0,1 0,-1 0,0 0,1 0,-1 0,0 0,0-1,0 1,1 0,-1-1,-2 2,-5 6,0 0,0-1,-1 0,-1-1,1 0,-1 0,0-1,0 0,-1-1,1 0,-1 0,0-1,0-1,0 0,-14 1,-245-3,115-2,131 1,0-1,0-1,-37-9,9 2,-22-5,53 10,-1 0,-28-1,26 3,-40-9,40 7,-44-5,52 9,-1-1,1 0,0-2,0 0,0 0,-20-10,13 4,1 2,-1 0,-28-5,-38-14,-23-11,57 24,45 12,-1 0,1-1,0 0,0-1,0 0,-12-7,-22-12,36 20,0-1,-1 0,2-1,-1 0,1 0,-1 0,-7-9,3 2,0-1,1 0,1 0,0-1,1 0,-15-31,18 27,0 1,-2 0,1 1,-2-1,-1 2,0-1,-20-23,19 27,2 0,-10-16,11 15,-1 1,-14-16,20 24,-1 1,0 0,0 0,0 0,0 0,0 0,-1 1,1 0,-1 0,0 0,-5-1,-16-2,-1 2,0 1,1 1,-42 5,5-2,50-2,4 0,0 0,0 0,1 1,-1 0,-16 5,22-5,1 0,-1 1,1-1,-1 0,1 1,0 0,0-1,0 1,0 0,0 0,0 0,1 1,-1-1,0 0,1 0,0 1,0-1,0 1,0 0,0-1,0 1,0 0,0 3,-1 17,1 0,0 0,2 0,1 0,0 0,2-1,12 44,-11-42,-1 1,-2 0,-1 48,1 8,-1-75,-1-1,1 1,0-1,0 0,0 1,1-1,-1 0,1 0,1 0,-1 0,1 0,0-1,0 1,0-1,1 0,-1 0,1 0,0 0,0-1,0 1,1-1,-1 0,1 0,0-1,0 0,0 1,0-2,0 1,0 0,1-1,-1 0,9 0,52 3,67-7,-28 1,-57 2,-47 0,-1 0,0 0,0 0,0 0,0 0,0 0,0 0,0 0,0 0,1 0,-1 0,0 0,0 0,0-1,0 1,0 0,0 0,0 0,0 0,0 0,0 0,1 0,-1 0,0 0,0 0,0 0,0 0,0 0,0 0,0-1,0 1,0 0,0 0,0 0,0 0,0 0,0 0,0 0,0 0,0 0,0 0,0-1,0 1,0 0,0 0,0 0,0 0,0 0,0 0,0 0,0 0,0 0,0-1,0 1,0 0,0 0,-6-9,-17-12,15 12,-6-6,1-2,0 1,1-2,1 0,1 0,1-1,0 0,1-1,-5-23,-11-20,15 43,1-1,-6-27,8 24,-16-38,15 45,1 0,0 0,2 0,0-1,-2-20,3-10,7-84,2 101,-5 25,1 0,-1 0,-1-1,1 1,-1-8,0 12,-1-1,1 1,-1-1,1 1,-1 0,0-1,0 1,0 0,-1 0,1 0,-1-1,1 1,-1 1,1-1,-1 0,0 0,-2-1,-10-8,0 1,-1 1,0 0,-1 1,1 1,-2 0,1 1,-1 1,-25-5,0 4,-1 1,-73 3,-584 4,401-3,272 2,0 2,-34 7,29-3,-33 1,1-8,43 0,0 0,1 1,-1 1,-31 8,-20 5,-6 1,54-10,-31 4,-18 5,50-10,-44 4,43-6,-43 9,33-2,1 1,0 1,-62 33,60-26,21-12,0 1,-19 13,7-2,18-14,1 0,0 1,0-1,0 1,1 0,0 1,0-1,-9 15,2 2,0-1,-2 0,0-2,-31 33,38-45,2-3,1 0,0 0,0 0,0 1,1 0,-1 0,1 0,1 0,-1 1,1-1,-3 11,2-4,-1 1,0-2,-1 1,0 0,-1-1,0 0,-15 18,16-20,0-1,1 1,0 0,-5 15,6-13,-1-1,0 1,-8 12,6-13,2 1,-1 0,2 0,-1 0,2 0,0 1,-3 16,4-13,-2 0,0 0,-12 30,-8 4,-43 81,62-121,0 0,1 1,0-1,1 0,0 1,0 0,1 0,-1 13,2 13,2 41,1-29,-2-41,-1-4,1 0,0 0,0 0,0 0,1 0,-1 0,1 0,0-1,0 1,0 0,1 0,-1-1,4 6,-5-9,1 0,0 1,-1-1,1 0,-1 0,1 0,0 0,-1 0,1 0,-1 0,1 0,0 0,-1 0,1 0,-1 0,1-1,0 1,-1 0,1 0,-1 0,1-1,-1 1,2-1,14-10,-14 10,4-4,0 0,0-1,-1 0,0 0,0 0,0 0,5-9,25-55,-10 19,65-136,-70 125,-17 49,1 0,1 0,0 0,0 1,8-14,1 5,1-3,0 2,2-1,25-25,-26 30,27-37,-35 42,1 0,1 1,0 0,0 0,2 1,-1 1,16-11,57-39,12-7,-67 50,-19 10,0 0,1 1,0 0,0 1,23-7,-1 4,-1-2,40-18,-55 22,0 0,21-3,7-3,-23 7,33-5,-32 7,29-8,-22 3,32-2,9-3,63-23,-73 24,-46 11,-1-2,1 0,-1-1,1 0,21-10,-18 5,-4 0,0 2,1 0,0 1,0 0,1 1,29-5,46-5,-54 8,45-3,-54 7,0-1,32-10,-22 6,10-4,-29 6,1 1,1 2,19-2,195 4,-149 2,-441-1,336 1,-1 1,1 1,-20 5,16-3,-38 4,26-7,16-2,0 1,0 1,-27 7,20-3,-38 3,46-7,1 0,0 1,0 1,0 0,-32 14,27-9,1 0,-30 6,36-11,1 0,0 0,0 1,1 1,-1 0,1 1,1 1,-19 13,-19 30,42-41,-1 0,-1 0,0-1,0 0,0-1,-1 0,0 0,-22 10,21-12,0 0,1 1,0 0,1 1,-1 1,2-1,-1 2,-13 16,-2 1,-133 144,134-140,19-24,1-1,-1 1,-10 8,11-11,0 0,1 0,-1 0,1 1,0-1,0 1,0 0,1 0,-4 7,2 3,-7 31,3-6,-4 14,9-36,-1 0,0 0,-2-1,-10 24,3-10,1 1,2-1,1 1,-7 48,16-77,-15 59,-2 18,17-80,0 0,0 0,0 0,0 0,0 0,0 0,0 0,0-1,0 1,1 0,-1 0,0 0,0 0,0 0,0 0,0 0,0 0,0 0,0 0,0 0,0 0,0 0,0-1,0 1,0 0,1 0,-1 0,0 0,0 0,0 0,0 0,0 0,0 0,0 0,0 0,0 0,1 0,-1 0,0 0,0 0,0 0,0 0,0 0,0 0,0 0,0 0,0 0,0 0,1 1,-1-1,0 0,0 0,0 0,0 0,0 0,0 0,0 0,0 0,0 0,0 0,0 0,0 0,0 1,0-1,0 0,0 0,0 0,0 0,0 0,11-10,10-16,42-72,-57 85,0 1,-1-1,-1 0,0 0,-1 0,2-15,-1 9,0 1,9-23,-4 14,7-29,-11 34,1 1,1 0,10-21,-4 12,-1-1,14-59,4-11,-29 97,1 0,0-1,0 0,-1 0,0 0,0 0,0 0,0-7,-1 11,-1-1,1 1,-1-1,1 1,-1 0,1-1,-1 1,1 0,-1-1,0 1,0 0,0 0,0 0,0 0,0 0,0 0,0 0,0 0,-1 0,1 0,0 1,0-1,-1 0,1 1,-1-1,1 1,0 0,-1-1,1 1,-4 0,-10-2,0 0,0 1,0 0,0 2,0 0,0 0,0 1,-15 5,20-4,0 0,0 0,0 1,0 1,1 0,-1 0,1 1,1 0,-1 0,1 1,0 0,-9 11,11-9,0 0,1 0,0 1,1 0,0 0,-3 11,-12 30,14-41,-2 7,-2 0,0-1,-1 0,0-1,-21 23,24-29,0 1,1-1,0 1,1 0,0 0,0 0,1 1,1 0,-4 15,3-12,0 0,-1 0,0-1,-15 25,1-7,15-23,-1 0,0 0,0 0,-1 0,0-1,-1 0,0-1,-7 7,1-2,1 0,0 0,0 2,-9 13,-11 11,30-34,-1-1,1 0,1 0,-1 1,0-1,1 1,-1-1,1 1,0 0,-1 0,2 0,-1-1,0 1,0 0,1 0,0 0,-1 4,2-5,-1 0,1-1,-1 1,1-1,0 1,0-1,0 1,0-1,0 1,0-1,0 0,0 0,0 1,0-1,1 0,-1 0,1 0,-1-1,0 1,1 0,0 0,-1-1,1 1,-1-1,1 1,0-1,-1 0,1 1,0-1,-1 0,4-1,3 1,0 0,1-1,-1 0,0-1,0 0,9-3,15-3,119-32,-139 37,0-1,-1 0,1-1,11-7,-13 6,-1 1,1 1,0 0,1 0,-1 1,12-2,-15 4,1 0,0 0,0 1,0 0,0 1,-1 0,14 2,-19-2,1 0,-1 0,0 0,1 0,-1 0,0 1,0-1,0 0,0 1,0 0,0 0,-1-1,1 1,0 0,-1 0,1 1,-1-1,0 0,0 0,0 1,0-1,0 0,0 1,-1-1,1 1,-1-1,1 4,-1-4,0 1,0 0,0 0,0 0,-1 0,1 0,-1-1,0 1,1 0,-1 0,0-1,-1 1,1 0,0-1,-1 1,0-1,1 0,-1 0,0 1,0-1,0 0,0 0,-5 2,-5 3,1 0,-1-2,0 1,-15 4,-25 11,42-15,-1-1,1 0,-1-1,0 0,0-1,0-1,-19 3,59-7,47 2,-48 2,-1-2,1-1,-1-1,39-7,-37 2,1 1,0 2,32 0,94 5,-58 1,446-2,-524 1,-1 1,1 1,19 5,-16-2,38 3,-27-9,-25 0,1 0,0 0,0 1,0 0,14 4,-21-4,-1 0,1 0,-1 1,1-1,-1 0,0 1,1 0,-1 0,0-1,0 1,0 0,0 1,-1-1,1 0,-1 0,1 1,-1-1,0 1,1-1,-2 1,1 0,0-1,0 1,0 3,-1 5,0 1,0-1,-1 1,0-1,-1 1,0-1,-1 0,-5 13,-3 16,0 4,4-17,-8 51,12-55,-2-1,0 1,-1-1,-2 0,0 0,-1-1,-15 24,20-35,-1 1,2-1,0 1,0 0,-1 16,2-15,0 0,-1 0,-8 21,9-30,1 1,-2-1,1 0,0 0,0-1,-1 1,0 0,0-1,1 0,-1 1,-1-1,1 0,0-1,0 1,-1-1,1 1,-1-1,1 0,-1 0,1 0,-7 0,-9 1,0-1,-1-1,-19-2,12 0,-439-2,294 5,153 0,0 1,1 1,-24 6,20-3,-41 3,-241-6,155-5,133 2,-16-1,0 2,1 1,-39 8,30-3,-57 3,53-6,23-1,0 1,0 1,-36 13,14-3,25-10,0-1,0-1,0-1,-19 1,-76-5,44 0,-3 3,-67-3,118-1,-31-9,34 8,-1 0,-23-2,-59 5,-8 0,98-1,1-1,-1 1,1-2,0 1,0-2,-15-8,-12-5,10 7,0 1,-39-9,20 8,24 5,0 2,-39-4,28 8,22 0,-1 0,1 0,-17-3,24 2,1 0,0 0,0 0,0 0,0-1,0 1,0-1,0 1,1-1,-1 0,0 0,1 0,0-1,-1 1,1 0,-3-5,-3-8,1-1,0 0,1 0,1 0,1-1,0 1,-2-19,-1-6,1 2,2 0,2-1,3-49,0 35,-1 37,1 1,1 0,1 0,0 0,1 0,1 1,0-1,14-26,-17 38,1 1,0 0,-1-1,1 1,1 0,-1 1,0-1,1 1,-1-1,1 1,0 0,0 0,0 1,0-1,0 1,0 0,0 0,8-1,8 0,0 1,37 3,-30-1,758 3,-448-5,-317 2,-1 2,1 0,-1 1,0 1,26 9,-25-6,1-2,0-1,0 0,26 1,-23-3,43 9,-43-6,43 3,85-9,27 2,-162 0,-1 1,16 5,28 6,33 0,-54-6,68 3,-81-11,-8 0,0 0,0 2,1 0,21 5,32 8,6 2,-72-15,111 37,-99-31,-1 0,0 1,0 0,22 18,-31-21,1-1,0 0,0-1,0 0,0-1,1 0,-1 0,1-1,18 3,23 5,-27-4,47 6,-61-11,1 0,-1-1,0 0,1-1,-1 0,21-5,-18-2,-13 8,0 0,0 0,0-1,0 1,0 0,0 0,0-1,0 1,0 0,0-1,0 1,0 0,0 0,-1-1,1 1,0 0,0 0,0 0,0-1,0 1,-1 0,1 0,0 0,0-1,0 1,-1 0,1 0,0 0,0 0,0 0,-1-1,-26-7,-16 3,0 3,1 1,-48 6,69-2,-31 9,34-8,-1 1,-24 1,6-3,-58 13,70-12,-36 2,39-5,1 1,-37 9,31-5,0-1,-1-1,-33 1,-85-6,59-1,-1908 2,1969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4:29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1,'31'0,"4"-1,1 2,-1 1,39 8,-27-1,48 13,-67-15,45 6,18 5,-63-10,1 1,1-2,1 0,-1-2,35 1,193-6,-93-1,-158 1,-3 0,0 1,0-1,0 0,-1 0,1-1,0 1,0-1,-1 0,1 0,0 0,-1 0,1-1,-1 1,5-3,-8 3,0 1,0 0,0 0,0 0,0 0,0 0,1-1,-1 1,0 0,0 0,0 0,0 0,0 0,0-1,0 1,0 0,0 0,0 0,0 0,0-1,0 1,0 0,0 0,0 0,0 0,0-1,0 1,0 0,0 0,0 0,0 0,0-1,-1 1,1 0,0 0,0 0,0 0,0 0,0 0,0-1,-1 1,-9-5,-12 1,-45-1,-104 5,69 2,-291-2,375 1,-1 1,1 1,-25 6,22-4,-42 5,12-10,36 0,1 0,0 0,-1 1,-19 5,21 0,13-5,0-1,0 0,0 0,0 1,0-1,0 0,0 0,0 1,1-1,-1 0,0 0,0 0,0 1,0-1,0 0,0 0,0 0,1 1,-1-1,0 0,0 0,0 0,0 1,1-1,-1 0,0 0,0 0,0 0,1 0,-1 0,0 0,1 1,26 6,19-4,54-2,-65-3,0 2,1 2,52 9,-47-3,57 3,-397-13,152 4,39-2,122 1,-1 0,0 1,24 8,27 3,205-8,-156-7,-112 2,-1 0,0 0,0 0,0 0,0 0,1 0,-1 0,0 0,0 0,0 0,0 0,0 0,1 0,-1 0,0 0,0 0,0 0,0 0,1 0,-1 0,0 0,0 0,0 0,0 0,1 0,-1 0,0 1,0-1,0 0,0 0,0 0,0 0,1 0,-1 0,0 0,0 1,0-1,0 0,0 0,0 0,0 0,0 1,0-1,-7 6,-14 3,-6-4,-1 0,1-2,-1-2,-34-1,31-1,1 1,-1 2,-37 7,25-2,33-6,-1 0,1 1,0 0,0 1,1 0,-1 0,0 1,-11 6,20-9,1-1,-1 1,0-1,0 1,0 0,0-1,0 1,1 0,-1-1,0 1,1 0,-1 0,1 0,-1 0,1 0,-1 0,1 0,-1 0,1 0,0 0,-1 2,2-3,-1 1,0 0,1 0,-1-1,0 1,1 0,-1 0,1-1,-1 1,1-1,-1 1,1 0,0-1,-1 1,1-1,0 1,0-1,-1 0,1 1,1-1,5 3,-1-1,1 0,0-1,13 2,67-2,-89-1,-30-2,-37 3,60 0,1 0,-1 0,1 1,-1 0,1 0,0 1,-1 0,1 1,-12 7,18-11,0 1,0 0,1 0,-1 1,1-1,-1 0,1 1,-1-1,1 1,0-1,-1 1,1-1,0 1,0 0,0 0,0-1,1 1,-1 0,0 0,1 0,0 0,-1 0,1 0,0 0,0 0,0 0,0 0,0 0,0 0,1 0,-1 0,1 0,-1 0,1 0,0 0,0-1,0 1,0 0,2 2,1 1,-1-1,1 0,0 0,1-1,-1 1,1-1,-1 0,1 0,0 0,0-1,1 0,-1 0,7 2,18 1,0-2,0-1,0-2,38-3,-48 2,-87 0,39-1,0 2,-1 1,1 1,-43 9,-12 5,74-14,36-4,27 3,1 1,19-1,71-4,-123 0,-1-1,1-2,29-10,-32 9,0 1,0 0,1 2,29-3,-29 5,1-1,21-7,29-3,-45 9,30-8,-33 6,0 2,28-3,-28 5,-10 0,0 1,0 1,-1 0,1 1,0 0,-1 0,20 6,-30-6,0-1,-1 1,1 0,0-1,0 1,-1 0,1 0,-1 0,1 1,-1-1,0 0,1 0,-1 1,0-1,0 1,0-1,0 1,0 0,0-1,0 1,0 0,-1 0,1-1,-1 1,1 0,-1 0,0 0,0 0,0-1,0 1,0 0,0 0,0 0,-1 0,1 0,-1 1,-1 1,1-1,-1 1,0-1,1 0,-2 0,1 0,0 0,-1 0,1 0,-1-1,0 1,0-1,0 0,0 0,0 0,0 0,-5 2,-9 1,0 0,-19 2,-6 2,13-3,1-1,-55 2,-61-9,49 0,-329 2,416 0,5 0,-1-1,0 1,0 0,0 0,0 1,0-1,0 1,1 0,-1 0,0 0,1 0,-1 1,-5 3,9-5,-1 0,1 0,0 0,0 0,0 0,0 0,0 0,0 1,0-1,0 0,0 0,0 0,0 0,-1 0,1 1,0-1,0 0,0 0,0 0,0 0,0 1,0-1,0 0,0 0,0 0,0 0,0 0,1 1,-1-1,0 0,0 0,0 0,0 0,0 0,0 1,0-1,0 0,0 0,0 0,1 0,-1 0,0 0,0 0,0 1,10 3,12 0,49 1,96-5,-64-2,-84 1,1-1,-1-1,20-5,-16 3,38-4,-37 6,42-10,-43 8,45-5,-36 7,1-1,34-9,-32 7,0 2,0 1,71 4,34-1,-136-1,0 1,0-1,-1 0,1 0,0 0,-1-1,7-3,-9 5,0 0,0-1,0 1,-1-1,1 1,0-1,-1 1,1-1,-1 0,1 1,0-1,-1 0,1 1,-1-1,0 0,1 0,-1 0,0 1,1-1,-1 0,0 0,0 0,0 0,0 1,1-1,-1 0,0 0,-1 0,1 0,0 0,0 1,0-1,0 0,-1 0,1 0,0 0,-1 1,1-1,-1-1,-21-33,-39-61,50 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4:35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93,'66'1,"78"-3,-121-1,29-8,-32 7,40-6,19 10,-57 1,0-1,1-1,-1-1,39-8,-35 4,0 1,0 2,47-1,-2 1,-50 0,33-8,-35 6,0 1,22-1,136 3,-125 3,-68-1,-14-1,0 1,0 2,-52 9,42 1,2 2,-40 20,64-29,1-1,-1 0,0-1,-19 3,-26 5,-64 19,99-24,-1-1,-1-1,1-1,-1-2,-49-2,-38 2,104-1,-1 2,0-1,1 1,-1 0,1 1,0 0,-11 6,19-9,1 0,-1 1,1-1,0 0,-1 0,1 0,-1 1,1-1,0 0,-1 0,1 1,0-1,-1 0,1 1,0-1,-1 0,1 1,0-1,0 1,0-1,-1 0,1 1,0-1,0 1,0-1,0 1,0-1,0 0,0 1,0-1,0 1,0-1,0 1,0-1,0 1,0-1,0 1,0-1,1 0,-1 1,0-1,0 1,0-1,1 0,-1 1,0-1,1 0,-1 1,0-1,1 0,-1 1,0-1,1 0,-1 0,0 1,1-1,0 0,26 11,1-7,0-1,1-2,47-2,37 1,-93 2,34 10,-36-7,1-1,22 2,264-4,-157-3,-69 1,-434 0,336 1,-1 1,1 1,-21 5,18-3,-40 4,-262-6,165-5,142 1,-29 2,43 0,0-1,1 1,-1-1,0 1,1 0,-1 0,0 0,1 0,-1 1,1-1,-1 1,1-1,-2 3,3-3,1-1,-1 0,1 1,-1-1,1 1,-1 0,1-1,0 1,-1-1,1 1,0 0,0-1,0 1,-1 0,1-1,0 1,0 0,0-1,0 1,0 0,0-1,0 1,0 0,0-1,0 1,1 0,0 1,-1-1,1 1,0-1,0 0,0 1,0-1,1 0,-1 0,0 0,3 2,3 2,1-1,1 0,8 4,-14-7,15 7,0 0,-1-1,2-1,-1 0,1-1,0-1,25 3,251-7,-136-2,-141 2,26 0,-41 0,-1 0,1 0,-1 1,0-1,1 1,-1 0,1-1,-1 1,0 0,0 0,0 1,1-1,1 2,-4-3,0 0,0 0,0 0,0 0,0 1,1-1,-1 0,0 0,0 0,0 0,0 0,0 0,0 1,0-1,0 0,0 0,0 0,0 0,0 1,0-1,0 0,0 0,0 0,0 0,0 0,0 1,0-1,0 0,0 0,0 0,0 0,0 0,0 1,0-1,0 0,-1 0,1 0,0 0,0 0,0 0,0 0,0 1,0-1,-1 0,-9 4,-11 1,-72 10,50-7,-70 3,70-11,24 0,-1 0,1 1,0 1,-31 7,24-3,-1-2,1 0,-48-1,5 0,57-1,-1 0,0 1,1 0,-1 1,1 1,0 0,0 0,-16 11,0 3,1 0,-26 25,51-43,1 0,0 0,0 0,0 0,0 0,0 0,0 0,0 0,0 0,0 1,0-1,1 0,-1 1,0-1,1 0,-1 1,1-1,0 1,-1-1,1 1,0-1,0 1,0-1,0 1,0-1,0 1,1-1,0 3,0-1,1-1,0 1,-1-1,1 0,0 0,1 1,-1-1,0-1,1 1,-1 0,1 0,-1-1,6 2,12 6,1-1,0-1,0-1,1-1,-1-1,37 3,139-7,-89-3,-78 3,-10 1,1-1,-1-1,0-1,39-8,-35 4,1 1,0 1,34-2,77 7,-73 0,-50-1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4:41.3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3,'59'-1,"-19"0,0 1,1 2,53 10,-52-4,0-2,48 1,86-8,-72 0,-86 2,1 1,-1 1,25 6,-22-4,42 5,-26-8,-17-2,0 1,-1 2,23 4,16 10,-32-9,0-1,0-1,0-1,35 1,444-6,-222-1,79 1,-342 1,-1 1,1 1,19 5,-16-3,38 4,24-8,10 0,-70 4,-5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4:43.3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1,'1000'0,"-973"1,0 2,34 7,-29-4,33 2,281-5,-179-5,196 2,-338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4:57.7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33,'395'0,"-377"-2,1 0,-1 0,24-8,-20 5,40-5,164 8,-120 4,-87-1,0 1,-1 1,24 6,-20-4,41 5,66-10,12 1,-119 2,30 8,-33-6,41 4,-9-7,-31-3,0 2,-1 1,1 0,18 5,19 11,-35-10,0-1,1-2,0 0,24 2,70 7,-22-2,218-7,-172-8,-129 4,8-1,0 0,0-1,0-2,27-5,-22 3,0 0,1 2,30 0,3-1,-44 2,0-1,15-5,9-1,-17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5:00.2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1 207,'0'-6,"0"-1,0 1,1 0,0-1,0 1,0-1,1 1,0 0,0 0,1 0,3-6,-4 9,1 0,0 0,-1-1,1 2,0-1,1 0,-1 1,0-1,1 1,0 0,-1 0,1 1,0-1,0 1,0 0,0 0,0 0,5-1,23-1,0 2,32 2,-36 0,0-1,-1-1,38-7,-17 0,96-5,51 15,-69 0,479-2,-581 1,-1 2,0 0,30 9,-23-4,20 5,-31-8,-1 0,1-1,24 2,178-5,-109-3,-99 2,0-2,-1 0,0 0,1-1,-1-1,0 0,16-8,21-6,-25 12,1 1,0 2,0 1,0 0,0 2,27 3,6-1,-32-2,-6 1,1 0,-1-2,1-1,-1 0,22-7,78-22,-97 24,-3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4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6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382 2 24575,'-292'0'0,"725"0"0,-472 2 0,-63 11 0,11 0 0,-129-9 0,149-5 0,365 1 0,-247-3 0,-43 3 0,0-1 0,0 0 0,-1 0 0,1 0 0,0 0 0,-1 0 0,1-1 0,-1 0 0,7-4 0,-10 6 0,0 0 0,0 0 0,0 0 0,1 0 0,-1 0 0,0 0 0,0 0 0,0 0 0,0 0 0,0-1 0,0 1 0,0 0 0,0 0 0,0 0 0,0 0 0,0 0 0,1 0 0,-1 0 0,0-1 0,0 1 0,0 0 0,0 0 0,0 0 0,0 0 0,0 0 0,0 0 0,0 0 0,0-1 0,0 1 0,0 0 0,0 0 0,0 0 0,0 0 0,-1 0 0,1 0 0,0-1 0,0 1 0,0 0 0,0 0 0,0 0 0,0 0 0,0 0 0,0 0 0,0 0 0,0 0 0,0 0 0,-1-1 0,1 1 0,-9-3 0,-10 0 0,-68 1-1365,59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8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1486 309 24575,'-33'1'0,"19"0"0,0-1 0,0 0 0,-16-3 0,30 3 0,0 0 0,0 0 0,-1 0 0,1 0 0,0 0 0,0 0 0,0 0 0,-1 0 0,1 0 0,0 0 0,0 0 0,0 0 0,-1 0 0,1-1 0,0 1 0,0 0 0,0 0 0,0 0 0,-1 0 0,1 0 0,0 0 0,0-1 0,0 1 0,0 0 0,0 0 0,-1 0 0,1 0 0,0-1 0,0 1 0,0 0 0,0 0 0,0 0 0,0 0 0,0-1 0,0 1 0,0 0 0,0 0 0,0-1 0,0 1 0,7-7 0,18-8 0,-21 13 0,9-3 0,-1 0 0,1 1 0,-1 0 0,1 1 0,22-3 0,-22 5 0,-1-1 0,-1 0 0,1-1 0,0-1 0,-1 0 0,22-10 0,-19 7 0,0 0 0,1 1 0,0 1 0,1 0 0,16-2 0,-15 3 0,0 0 0,-1-1 0,25-11 0,-41 16 0,1-1 0,0 1 0,0 0 0,-1 0 0,1-1 0,0 1 0,0-1 0,-1 1 0,1-1 0,0 1 0,-1-1 0,1 1 0,-1-1 0,1 1 0,-1-1 0,1 0 0,-1 1 0,1-1 0,-1 0 0,1 1 0,-1-1 0,0 0 0,1 0 0,-1-1 0,0 2 0,-1-1 0,1 0 0,-1 1 0,1-1 0,-1 1 0,1-1 0,-1 1 0,0-1 0,1 1 0,-1-1 0,1 1 0,-1-1 0,0 1 0,0 0 0,1-1 0,-1 1 0,0 0 0,0 0 0,-1-1 0,-42-5 0,7 4 0,-67-15 0,72 12 0,-39-2 0,-28-4 0,59 3 0,-1 3 0,-47 0 0,88 5 0,-1 0 0,1 0 0,0 0 0,0 0 0,0 0 0,0 0 0,-1 0 0,1 0 0,0 0 0,0 0 0,0 0 0,0 0 0,-1 0 0,1 0 0,0 0 0,0 0 0,0 0 0,-1 0 0,1 0 0,0 0 0,0 0 0,0 0 0,0 0 0,0 0 0,-1 0 0,1 0 0,0 0 0,0-1 0,0 1 0,0 0 0,0 0 0,-1 0 0,1 0 0,0 0 0,0 0 0,0-1 0,0 1 0,0 0 0,0 0 0,0 0 0,0 0 0,0-1 0,7-5 0,14-3 0,1 4 0,0 2 0,0 1 0,0 0 0,24 2 0,28-2 0,-43-6 0,-23 1 0,-8 7 0,0-1 0,-1 1 0,1-1 0,0 1 0,-1-1 0,1 1 0,-1 0 0,1-1 0,-1 1 0,1-1 0,0 1 0,-1 0 0,0 0 0,1-1 0,-1 1 0,1 0 0,-1 0 0,1-1 0,-1 1 0,1 0 0,-1 0 0,0 0 0,0 0 0,-25-5 0,-1 2 0,0 0 0,0 2 0,-45 4 0,12-1 0,-455-2 0,490 2 0,-1 0 0,-38 10 0,34-6 0,-36 2 0,-219-5 0,146-5 0,128 2 0,0 0 0,0 1 0,1 1 0,-1-1 0,0 2 0,1-1 0,-1 2 0,1-1 0,-10 6 0,19-9 0,1 0 0,0 0 0,-1 1 0,1-1 0,0 0 0,-1 0 0,1 1 0,-1-1 0,1 0 0,0 0 0,0 1 0,-1-1 0,1 0 0,0 1 0,-1-1 0,1 1 0,0-1 0,0 0 0,0 1 0,0-1 0,-1 1 0,1-1 0,0 0 0,0 1 0,0-1 0,0 1 0,0-1 0,0 1 0,0-1 0,0 0 0,0 1 0,0-1 0,0 1 0,0-1 0,1 1 0,-1-1 0,0 1 0,1 0 0,0 1 0,1-1 0,-1 1 0,0-1 0,0 0 0,1 0 0,-1 0 0,1 0 0,2 2 0,38 15 0,-23-13 0,1 0 0,0-1 0,35 2 0,-29-4 0,41 9 0,-40-5 0,1-1 0,37 1 0,-295-8 0,149 3 0,726-1 0,-779 0-1365,105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03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5132 125 24575,'1'2'0,"-1"-1"0,1 1 0,-1-1 0,1 0 0,0 1 0,0-1 0,0 0 0,0 1 0,0-1 0,0 0 0,0 0 0,0 0 0,0 0 0,0 0 0,1 0 0,-1 0 0,2 1 0,26 14 0,-29-16 0,9 4 0,0 0 0,0-1 0,1 0 0,-1 0 0,1-1 0,-1-1 0,1 0 0,0 0 0,14-1 0,6-2 0,52-11 0,14-1 0,3 12 0,-62 2 0,0-1 0,59-9 0,-31 0 0,1 4 0,119 3 0,-135 3 0,-25-1 0,0-2 0,40-8 0,-34 5 0,35-3 0,253 6 0,-167 5 0,-195-2 0,-81-11 0,-63-27 0,29 14 0,121 16-141,0 2 0,-56-1-1,-77 8-561,60 1 500,-525-2-200,628 0 339,3 0 160,0 0-1,0-1 1,1 1 0,-1 1 0,0-1 0,1 0 0,-1 1 0,0 0-1,1 0 1,-1 0 0,1 0 0,-1 1 0,1-1 0,-5 4 0,8-5-90,0 1 0,0-1 0,0 1 1,0-1-1,0 1 0,0 0 1,0-1-1,0 1 0,0-1 1,0 1-1,0-1 0,0 1 1,0 0-1,1-1 0,-1 1 1,0-1-1,0 1 0,1-1 1,-1 1-1,0-1 0,1 1 1,-1-1-1,0 0 0,1 1 0,-1-1 1,1 1-1,-1-1 0,1 0 1,-1 1-1,1-1 0,-1 0 1,1 0-1,-1 1 0,1-1 1,-1 0-1,1 0 0,21 11 120,-3-5-126,0 0 0,0-2 0,1 0 0,39 2 0,23 3 0,-31 0-434,89 2-1,54-13-1020,-63 0 1011,-65 3 444,79-3 0,-139 2 0,1-1 0,-1 0 0,0 0 0,0-1 0,11-3 0,-14 1 245,-14 6 321,-15 6 510,25-8-1063,0 1 0,0-1 0,0 0 0,0 1 0,1-1 0,-1 1 0,0 0 0,1-1 0,-1 1 0,0 0 0,1-1 0,-1 1 0,1 0 0,-1 0 0,1-1 0,-1 1 0,1 0 0,-1 0 0,1 0 0,0 0 0,-1 1 0,1-2 0,1 1 0,-1 0 0,0-1 0,0 1 0,1-1 1,-1 1-1,1 0 0,-1-1 0,0 1 0,1-1 0,-1 1 0,1-1 0,-1 1 0,1-1 0,-1 0 0,1 1 0,-1-1 0,1 0 0,0 1 0,-1-1 0,2 1 0,4 1 48,0 0 1,0-1 0,0 1 0,11 0-1,39 1-61,-27-2 0,49 8 0,-28 0 0,1-4 0,-1-1 0,55-3 0,-137-3 0,-58-11 0,45 5 0,-50-2 0,-208 11 0,295-1 0,5 0 0,-1-1 0,0 1 0,0 0 0,0 0 0,1 1 0,-1-1 0,0 1 0,1 0 0,-1 0 0,0 0 0,1 0 0,-1 1 0,1-1 0,-5 3 0,8-4 0,0 1 0,0-1 0,0 0 0,0 0 0,0 0 0,0 0 0,-1 0 0,1 0 0,0 1 0,0-1 0,0 0 0,0 0 0,0 0 0,0 0 0,0 1 0,0-1 0,0 0 0,0 0 0,0 0 0,0 0 0,0 1 0,0-1 0,0 0 0,0 0 0,0 0 0,0 0 0,0 1 0,0-1 0,0 0 0,0 0 0,0 0 0,0 0 0,1 1 0,-1-1 0,0 0 0,0 0 0,0 0 0,0 0 0,0 0 0,0 0 0,1 1 0,9 3 0,12 1 0,47-1 0,-47-3 0,0 0 0,39 8 0,-17-1 0,1-2 0,0-2 0,82-4 0,-114 0 0,-19 1 0,-66 21 0,11-15 0,0-4 0,-83-4 0,43-1 0,-1108 2 0,1180-2 0,1-1 0,-49-11 0,30 4 0,-5 0 0,15 2 0,0 2 0,-49-2 0,-16 8-242,52 2-48,0-2-1,-86-13 1,-120-26-789,174 30 1019,0 4 0,-98 6 0,59 1 620,-888-2-2804,966 2 2281,-67 12 0,-28 2-999,114-16 966,1 2 0,-1 1 1,1 0-1,0 2 0,0 0 1,-37 16-1,42-15 428,-1-1 0,1-1-1,-1 0 1,-26 1 0,-27 5 1045,-52 11-793,35-6-4276,52-10 2149,-42 0 0,46-4 1587,-60 11 0,-101 26 6640,56-14-6784,102-18 0,0-2 0,-51 0 0,3 0 0,-3 10 0,58-8 0,-37 2 0,-12-7-1339,56-2 398,-1 1 0,0 1-1,1 1 1,-39 8 0,35-4 694,0-1 1,-42 3 0,170-11 6446,73 4-8161,-38 1 1047,-11-1 482,140-3-905,-158-12 1337,15-2 0,-90 15-169,62-11 1,12-4-50,-7 1 2010,-53 9-1453,-37 5-321,1 0 0,-1-1 1,1 1-1,-1-2 0,0 0 0,0 0 0,0-1 1,14-7-1,-23 11 30,0-1 1,0 1-1,0-1 1,0 0-1,0 1 1,0-1 0,0 0-1,-1 1 1,1-1-1,0 0 1,0 0-1,-1 0 1,1 0-1,-1 0 1,1 1-1,-1-1 1,1 0-1,-1 0 1,0-1 0,1 1-1,-1-1 1,0 1 11,0 0 1,-1 0-1,1 1 1,0-1 0,-1 0-1,1 0 1,-1 1 0,1-1-1,-1 0 1,1 1 0,-1-1-1,1 1 1,-1-1-1,0 1 1,1-1 0,-1 1-1,0-1 1,0 1 0,1-1-1,-3 1 1,-3-3 115,-1 1 0,1 0 0,-1 1 0,0-1 1,-7 1-1,-217-1-69,112 4-124,-327-2 17,418-1-161,1-2 0,-34-7-1,-36-4-555,-229 11-2623,167 5 3634,152-2-135,-1 0-1,1 1 1,0 0 0,-1 0 0,-12 5-1,18-6-98,1 1 0,0-1 0,0 0 0,0 1-1,0-1 1,0 1 0,0-1 0,0 1 0,0 0-1,0-1 1,0 1 0,0 0 0,0 0 0,0-1-1,1 1 1,-1 0 0,0 0 0,1 0 0,-1 0-1,0 0 1,1 0 0,0 0 0,-1 0 0,1 1-1,-1-1 1,1 0 0,0 0 0,0 0 0,0 0-1,0 0 1,0 1 0,0-1 0,0 0 0,0 0-1,0 0 1,0 0 0,0 1 0,1-1 0,-1 0-1,1 0 1,-1 0 0,1 0 0,-1 0 0,1 0-1,-1 0 1,2 1 0,2 2-13,-1 0-1,1 0 1,-1-1-1,1 0 1,0 0-1,0 0 1,1 0-1,-1 0 1,0-1 0,1 0-1,0 0 1,5 2-1,11 2-106,29 7-1,-11-8-947,0-1-1,0-2 1,46-3 0,-45 0-342,-1 1-1,79 11 1,-63-2 1009,96 4-1,58-14 631,-76-1 4130,-110 1-4419,-1-2 0,38-8 0,20-2 0,126-18 879,-162 19-879,-42 12 0,0-1 0,-1 1 0,1-1 0,0 0 0,-1 0 0,1 0 0,0 0 0,-1 0 0,1 0 0,-1 0 0,0 0 0,1 0 0,-1-1 0,0 1 0,0-1 0,0 1 0,0-1 0,0 1 0,0-1 0,1-3 0,-2 4 39,0 0 0,-1 0-1,1 0 1,0 0 0,-1 0 0,1 1 0,-1-1 0,1 0 0,-1 0 0,1 0 0,-1 0 0,1 0 0,-1 1 0,0-1 0,0 0 0,1 1 0,-1-1 0,0 0 0,0 1 0,0-1 0,0 1 0,0-1 0,0 1 0,0 0 0,0-1 0,0 1 0,0 0 0,0 0 0,0 0 0,0-1 0,-1 1-1,-38-5 1637,37 5-1588,-205 1-596,-18-2-355,141-12 864,55 7 0,-36-2 0,-18 7 394,-13 0 500,67-8-572,23 2-355,7 7 32,1-1 0,-1 1-1,0-1 1,1 1-1,-1-1 1,1 1-1,-1-1 1,1 1-1,-1 0 1,1-1-1,-1 1 1,1 0-1,-1-1 1,1 1 0,0 0-1,-1 0 1,1 0-1,-1-1 1,1 1-1,0 0 1,0 0-1,16-4 2,0 2 0,32-2 0,-29 3 0,-1-1 0,22-4 0,-22 2 0,19-4 0,-36 7 0,0 1 0,0-1 0,-1 1 0,1-1 0,0 0 0,0 0 0,0 0 0,-1 0 0,1 0 0,-1-1 0,1 1 0,-1 0 0,3-4 0,-4 5 0,0-1 0,1 1 0,-1-1 0,0 1 0,0 0 0,0-1 0,0 1 0,0-1 0,-1 1 0,1-1 0,0 1 0,0-1 0,0 1 0,0 0 0,0-1 0,-1 1 0,1-1 0,0 1 0,0 0 0,0-1 0,-1 1 0,1 0 0,0-1 0,-1 1 0,1 0 0,0-1 0,-1 1 0,1 0 0,0 0 0,-1 0 0,1-1 0,-1 1 0,1 0 0,-1 0 0,1 0 0,0 0 0,-1 0 0,1-1 0,-1 1 0,1 0 0,-1 0 0,0 0 0,-21-4 0,22 4 0,-61-5 0,30 3 0,-31-6 0,31 2-1365,3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5:42:43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337 130,'3357'0,"-3350"0,0 0,-1 0,1 1,-1 0,1 0,-1 1,0-1,1 1,-1 1,9 4,-11-5,-1 1,0-1,0 1,0 0,0 0,-1 0,1 0,-1 1,0-1,1 1,-2-1,1 1,0 0,-1-1,0 1,0 0,0 0,1 6,1 23,-1 0,-2 1,-4 34,1 11,4 9,-3 65,1-150,1 0,0-1,-1 1,0 0,0 0,0 0,0-1,0 1,0 0,-1-1,1 1,-1-1,0 0,0 0,0 1,0-1,0 0,0 0,0-1,-1 1,1 0,-1-1,1 0,-1 1,0-1,1 0,-1 0,0-1,-4 2,-8 0,1 0,-1-1,0-1,-24-2,16 0,-5 1,1-2,-33-7,48 7,-1 0,1-1,0 0,0-1,0-1,1 0,-11-8,12 9,0-1,0 1,-1 0,0 1,1 1,-1-1,-1 2,-13-3,-26-6,47 10,-288-94,280 90,-2-2,-1 1,0 1,1 0,-2 1,1 0,-25-1,15 2,-41-9,41 7,-42-5,2 9,43 2,0-1,1-2,-1 0,-25-6,17 1,0 2,-62-4,-63 11,57 0,13-1,-102-3,109-12,4 1,47 9,-29-8,33 6,0 1,-30-2,-269 5,161 4,-353-2,505 0,-1 1,0 0,0 0,1 1,-1 1,1 0,0 0,0 0,0 1,0 1,1-1,-1 1,1 1,0 0,-8 7,9-4,1 0,0 0,1 0,0 1,0-1,1 1,0 1,0-1,1 0,-2 21,2-12,2 1,0-1,2 1,0-1,1 0,1 0,9 35,-5-24,-5-20,0 0,0 0,1 0,1-1,0 1,10 17,-9-18,0 1,0 0,-1 1,0-1,-1 1,0-1,-1 1,0 0,1 20,-1-13,-1-14,-1 0,1-1,0 1,0-1,0 0,0 1,1-1,0 0,-1 1,1-1,0 0,1-1,-1 1,5 5,-2-4,0-1,0 1,0-1,1 0,-1-1,1 1,-1-1,8 2,7 1,0-2,0 0,0-2,26 0,48-3,86 3,-158 1,29 9,-32-6,1-1,20 1,285-2,-166-5,1534 2,-1666-1,0-2,34-8,-29 5,33-2,199 6,-135 4,-124-2,0 0,0 0,0-1,0 0,0 0,0 0,0 0,0-1,-1 0,1 0,0 0,4-3,-7 3,0 1,0-1,0 0,-1 0,1 0,-1 0,1 0,-1-1,0 1,0 0,1-1,-2 1,1 0,0-1,0 1,-1-1,0 0,1 1,-1-1,0 1,0-1,0 0,-1 1,1-1,-2-4,0-1,0 1,-1-1,0 0,-1 1,1-1,-1 1,-1 0,1 0,-8-7,-4-4,0 2,-20-16,30 27,-10-8,-26-18,35 27,1 1,-1-1,0 1,0 1,0-1,-1 1,-13-2,-14 1,14 1,-30-7,-15-2,41 7,-35-9,34 7,1 2,-1 0,0 2,0 0,-28 3,-47-3,81-1,-34-8,35 6,0 1,-22-2,-130 6,-20-1,169-2,-29-8,32 6,-1 1,-20-1,-114 5,-23-1,156-2,-31-9,33 7,1 1,-25-2,-262 4,157 4,-699-2,836 0,-1 1,0 0,1 1,0 0,-1 1,1 0,0 1,0 0,1 1,-1 0,1 1,0 0,0 0,1 1,0 1,0-1,1 1,0 1,-14 18,15-14,0 1,1-1,0 1,1 1,-3 15,-10 26,12-36,0-1,1 1,1 0,1 0,-1 23,4 103,2-66,-2-66,0 5,0 0,1 0,1-1,7 32,-3-26,-1-1,1 27,-2-16,-4-30,1 1,0-1,0 0,0 0,1 0,-1 0,1 0,0 0,0-1,0 1,1-1,-1 1,1-1,0 0,0 0,0 0,0 0,1 0,-1-1,1 0,0 1,-1-2,1 1,0 0,0-1,0 1,7 0,9 2,0-2,0 0,0-1,33-3,-26 1,494-1,-315 2,-187 1,-1 1,1 1,23 7,-20-5,40 4,67 6,-72-7,59 0,-92-7,0 1,0 1,37 9,59 20,-43-18,-15-4,-21-3,0-1,47 0,85-7,-61-1,886 2,-982 0,0-1,-1-1,1-1,0 0,-1 0,1-2,-1 0,0-1,14-8,-26 12,1-1,0 0,-1-1,0 1,0 0,0-1,0 0,0 0,-1 0,0 0,0 0,0 0,0-1,-1 1,1-1,-1 1,0-1,-1 0,1-6,0 2,-1 0,0 0,0 0,-1 1,0-1,-1 0,0 1,0-1,-6-12,6 17,0 1,0 0,0-1,-1 1,0 0,1 1,-1-1,0 0,0 1,-1 0,1 0,0 0,-1 0,1 0,-1 1,0-1,0 1,1 0,-1 0,0 0,-4 0,-12 0,1 0,-1 0,-20 4,12-2,-734 4,433-7,300 2,8 1,0-1,1-1,-1-1,-37-8,32 4,0 0,0 2,-38-1,-83 6,61 0,-277-1,345 2,-1-1,1 2,-24 7,20-5,-41 5,-17-10,56 0,1 0,-1 1,1 1,-32 7,28-3,-34 3,36-6,-42 10,-55 17,2 1,95-25,-32 5,44-10,0 1,0 0,0 1,1 1,-1 0,1 1,0 0,0 0,0 1,-13 10,18-11,-1 0,0 0,0-1,-1 0,1-1,-1 0,1 0,-11 2,16-4,-1 0,1 0,-1 1,1-1,0 1,0 0,0 0,0 0,0 1,0-1,1 1,-1-1,1 1,0 0,0 0,0 0,0 0,0 0,0 0,1 1,0-1,0 1,0-1,0 1,-1 4,0 10,1 0,0 1,3 34,0-21,-1-19,-1 0,0 0,1 0,1 0,5 19,-6-29,0 0,0 0,0 0,1 0,-1 0,1 0,0 0,0-1,0 1,0 0,1-1,-1 0,0 0,1 1,0-2,0 1,-1 0,1 0,0-1,0 0,0 1,6 0,31 8,0-2,1-2,77 2,-95-7,0 0,1 2,40 9,-29-5,1-3,0-1,1-2,44-4,74 4,-134 2,31 9,-33-7,-1-1,25 2,142-6,21 1,-184 2,29 8,-31-6,0-1,20 1,244-3,-145-4,-121 4,1 0,-1 0,24 8,-20-5,41 5,242-8,-157-4,-106 3,-19 0,-1-1,0 0,1-2,-1-1,24-6,-21 3,1 0,1 2,37-1,82 6,-60 0,-22 1,83-4,-144 1,0 1,0-1,0 1,0-1,0 0,0 0,0 0,0-1,-1 1,1-1,0 1,-1-1,1 0,-1 0,0 0,0 0,0-1,0 1,0-1,0 1,0-1,-1 1,1-1,-1 0,0 0,0 0,0 0,0 0,-1 0,1 0,-1 0,0 0,1 0,-1 0,-1 0,0-5,1 4,0-1,-1 1,0 0,0-1,0 1,0 0,-1 0,0-1,1 1,-2 1,1-1,0 0,-1 0,0 1,0-1,0 1,0 0,0 0,-1 0,1 0,-1 1,0 0,1-1,-1 1,-6-2,-13 0,-1 1,1 1,-1 1,0 1,-32 4,-11-1,36-3,1 0,-35 5,54-3,0 0,1 0,0 1,0 1,0 0,0 0,-10 6,-119 83,130-89,0 0,-1 0,1 0,-1-1,0-1,0 0,0 0,-1-1,-10 0,-44 8,38-4,-32 3,35-6,0 2,-24 6,16-3,-1-2,0-1,0-2,0-1,-34-3,-77 3,128 2,-1 0,-15 5,-28 5,-12 2,49-9,-32 3,-47 7,66-9,-66 4,76-10,-1 2,1 0,-28 8,10-4,1-1,-1-3,-87-5,42 0,-818 2,895 0,1-1,0 0,0-1,0 0,0-1,0 0,0-1,0 0,1-1,0 0,0 0,0-1,1-1,0 1,0-1,-14-15,17 16,-1 1,0 0,-1 0,1 1,-1 0,0 0,0 1,-10-3,7 3,1-1,0-1,1 1,-14-10,20 12,0-1,0 1,1-1,-1 0,1 0,0 0,0 0,0 0,0-1,-1-4,-12-39,10 28,-1-2,2 0,1 0,-2-36,6-66,1 47,-1 53,1 0,1 0,10-41,-4 27,2 1,21-50,-28 75,0-1,-1 1,0-1,1-13,-3 15,1-1,0 1,1 0,0 0,8-16,3-4,-1-1,-2-1,12-50,-17 51,-2 0,-1 1,-1-1,-2-1,-5-43,3 60,0 1,-1 0,-1-1,0 1,-1 0,0 1,-1-1,-1 1,0 0,0 1,-2 0,1 0,-20-20,26 31,1-1,0 1,-1 0,1 0,0 0,-1 0,0 0,1 0,-1 0,1 0,-1 1,0-1,0 0,1 1,-1 0,0-1,0 1,0 0,-2 0,2 1,0-1,0 1,0 0,0 0,1-1,-1 1,0 1,1-1,-1 0,1 0,-1 1,1-1,-1 0,1 1,0 0,0-1,0 1,-2 3,-5 8,1 0,1 1,0-1,1 1,0 1,1-1,-4 27,-6 41,8-55,-4 46,10 92,0-131,-2-62,-2 0,0 0,-2 0,-17-48,17 58,1 0,1-1,0 0,-1-37,6-81,1 57,-2 58,0-6,0-1,2 0,1 1,11-47,-12 69,1 0,0 0,0 1,0-1,1 1,0 0,0 0,0 0,0 1,10-8,-9 8,0 0,-1 0,1-1,-1 0,0 0,0 0,-1 0,0 0,0-1,5-10,-4-6,0 0,-2-1,0 1,-2-1,-3-39,0 2,1 24,1 24,0 0,1 0,0 0,1 0,0 0,1 0,4-14,-5 23,1 1,-1-1,1 0,0 1,0-1,0 1,1 0,-1 0,0 0,1 0,0 0,-1 0,1 1,0-1,0 1,0 0,0 0,0 0,0 0,0 0,0 1,6-1,8-1,1 2,34 2,-29-1,15 1,-16-2,0 0,1 2,-1 1,25 7,41 21,16 5,-38-24,7 1,78 17,-125-24,0-1,0-1,36 1,82-7,-52 0,543 2,-617 1,1 1,-1 1,25 6,-22-3,42 3,-7-6,-27-3,0 2,37 7,128 28,-171-33,0-1,35 0,-37-3,0 2,0 0,29 7,-21-2,0-2,0 0,36-1,91-5,-58-1,-60 1,-25 0,1 0,-1 1,0 0,0 2,1-1,-1 1,25 8,-35-8,0-1,-1 1,1 0,0 0,-1 0,1 0,-1 0,0 1,0-1,0 1,0 0,0-1,2 7,16 44,-6-12,0-6,-1 2,-1 0,11 73,-10-52,-7-38,-2 0,4 36,-8 67,1 25,1-132,1 0,6 17,4 27,-8-28,2-1,11 32,-8-27,7 39,0-1,-11-50,-1-1,4 40,-8 216,-2-136,1-134,-1-1,0 0,0 1,-1-1,0 0,0 0,0 0,-1-1,-1 1,1 0,-1-1,-1 0,1 0,-1 0,0-1,-1 0,1 0,-1 0,-1 0,1-1,-1 0,0 0,-8 4,-4 3,-26 21,4-2,35-27,0-1,0 1,0-2,0 1,-1-1,1 0,-1 0,-11 1,-5 0,-29-2,34-1,0 1,0 0,-20 5,-5 3,-36 11,59-14,0-1,-1-1,1-1,-28 1,-87-5,54-2,70 3,-8 0,0 0,1 1,-1 1,-34 7,27-2,0-2,0-1,-39 2,-81-7,60-1,-14 4,-101-5,180 0,-31-8,33 6,0 1,-23-2,-65 4,681 2,-251 1,-236-2,98 3,-168 1,1 0,-1 2,1 0,16 8,-14-6,1 0,21 4,24 5,-43-10,-1-1,43 4,-2-6,85-7,-127 1,30-8,-32 6,-1 1,26-2,71 5,10 0,-122 1,0 0,1-1,-1 1,0-1,0 0,0 0,0 0,0-1,0 1,0-1,0 1,3-4,7-8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5:55:38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1007 155,'5'-1,"-1"1,1-1,-1 0,0 0,1-1,4-2,15-4,131-33,-23 7,-73 18,68-9,-103 19,1 1,0 1,41-2,78 8,-52 0,-38-3,-29 0,0 0,0 2,0 1,0 1,26 6,-25-2,0-2,0-1,38 2,82-7,-59-1,-23 1,82 3,-125 1,32 8,-35-6,1-1,23 2,263-3,-157-5,-113 2,0 1,1 2,51 10,-32 1,-1-3,1-2,72 1,-119-10,1 0,0 1,0 0,0 0,0 1,10 3,-17-4,1 1,0-1,0 0,0 1,-1 0,1 0,-1 0,1 0,-1 0,0 0,0 0,0 1,0-1,0 1,-1-1,1 1,-1 0,1 0,-1 0,0 0,1 3,0 4,-1 1,1-1,-2 1,1-1,-1 1,-1-1,0 1,-1-1,0 1,0-1,-5 11,-1 3,-2-1,-1-1,-21 34,22-42,0-1,-1 0,0 0,0-1,-2-1,1 0,-2-1,1 0,-1-1,-1 0,1-1,-1-1,-28 10,24-11,-1 0,1 0,-1-1,0-1,-29 3,31-6,0-1,1 0,-1-1,1-1,-35-8,-42-10,26 7,-66-23,103 30,1 2,-1 1,0 2,-56 3,42 0,-50-4,78 0,1-1,-16-5,-28-6,-38-6,46 8,3 0,29 6,-1 2,-39-5,37 7,-45-11,44 8,-42-5,-1 9,46 2,-1-2,0 0,1-1,-26-6,16 2,-1 1,1 1,-1 2,-38 3,-47-4,96 0,-32-8,34 6,1 1,-24-2,-38 5,58 2,0-1,-1-1,1-1,-38-8,52 8,-6-2,0 0,0 1,-27-2,39 5,-1 0,0 0,0 0,1 0,-1 0,0 0,0 1,1 0,-1-1,0 1,1 0,-1 0,1 1,-1-1,1 0,0 1,0-1,-1 1,1 0,0 0,0 0,1 0,-1 0,0 0,1 0,-3 5,-43 130,42-122,0 0,2 1,0-1,0 1,2 0,0 0,0 0,3 19,-2-31,1 0,0 0,0 0,0 0,0 0,1 0,-1 0,1 0,0 0,0-1,1 1,-1-1,1 0,-1 1,1-1,0 0,0-1,0 1,1-1,-1 1,1-1,-1 0,1 0,0 0,0-1,0 1,0-1,7 1,9 2,1-2,0 0,0-1,31-3,-26 1,309-1,-315 1,-1-1,1-1,19-5,-16 2,38-2,264 5,-167 5,538-2,-678-1,1-1,-1-1,25-6,-22 3,42-3,242 6,-157 5,-82-3,79 3,-142-2,-1 1,1-1,0 1,0-1,0 1,-1 0,1 0,0 1,-1-1,1 0,-1 1,1 0,-1-1,0 1,1 0,-1 0,0 1,-1-1,1 0,0 0,0 1,-1-1,0 1,1 0,-1-1,0 1,0 0,-1 0,2 3,0 9,0 0,-2 0,1 0,-3 24,0-17,2-15,0-1,-1 0,0 0,0 1,-1-1,0 0,0 0,0-1,0 1,-1 0,-6 8,6-11,0 1,0-1,0 1,-1-1,1 0,-1-1,0 1,0 0,0-1,0 0,-1 0,1 0,0-1,-1 0,1 1,-7-1,-56 12,33-6,0-1,-41 1,38-7,-138-2,154-1,-30-9,32 8,1 0,-25-3,-15 5,27 2,1-2,-32-6,13-1,-94-2,-51 12,66 1,-598-2,706 1,1 1,-1 1,-19 5,16-3,-38 4,-264-6,167-5,-598 2,737 1,1 1,-1 1,-23 6,21-4,-42 5,17-8,748-4,-387 3,-296 0,0 1,-1 0,24 8,-20-5,41 5,-10-8,-32-3,-1 2,1 1,32 7,-26-4,33 4,-35-6,44 10,4 2,-47-11,26 8,12 5,95 14,-95-18,-43-7,-1-2,28 2,291-4,-171-4,-151 2,4 0,0 0,-1 1,1 1,27 7,-20-2,1-2,0-1,35 1,91-6,-57-2,628 4,-699-3,0-1,34-7,-29 4,33-2,281 5,-178 5,165-2,-328 0,1 0,-1 0,1 1,-1 0,1 0,-1 0,1 0,9 5,-13-5,0 1,1-1,-1 1,0 0,0 0,0 0,0 0,-1 0,1 0,0 1,-1-1,1 0,-1 1,0-1,0 1,0-1,0 1,-1 0,2 5,-1 5,-1 0,0 0,0 0,-1 0,-1-1,0 1,-1 0,-5 13,2-6,2 1,-3 24,3-16,-1 0,-12 38,16-64,0 0,0 0,-1 0,1 0,-1 0,0 0,0 0,0 0,0-1,-1 1,1-1,-1 0,1 1,-1-1,0 0,0-1,0 1,0 0,0-1,0 0,0 0,0 0,-1 0,-4 1,-8 0,-1-1,1 0,-32-2,25-1,-102 2,-56-4,95-9,56 7,-35-3,-62 9,-18-1,58-13,59 8,-39-3,-259 6,168 5,62-4,-110 5,120 11,58-8,-40 3,31-7,6-1,-51 9,35-2,-88 4,-50-13,68-1,-790 2,887-1,0-1,1-1,-20-5,16 2,-39-3,28 8,15 1,0-2,0 0,-28-6,19 1,-1 2,0 0,-36 1,-91 5,58 1,-507-2,600 0,-1 0,1 0,-1 1,1-1,-1 1,1 0,0 1,0 0,-6 2,9-3,-1 1,1 0,0-1,0 1,0 0,0 0,0 0,0 0,0 1,1-1,-1 0,1 1,0-1,0 1,0-1,0 1,0 0,0 0,0 4,-2 12,1 0,1 0,1 1,0-1,2 0,0 0,6 24,-7-39,0-1,0 1,1-1,-1 1,1-1,0 0,0 0,0 1,0-1,0 0,1-1,-1 1,1 0,0-1,0 0,0 1,5 2,-2-3,1 1,-1-1,1 0,0 0,0-1,0 0,0 0,10-1,18 3,37 7,-37-5,39 2,-49-7,-6 0,-1 1,1 0,0 2,20 4,-11 0,1-2,0 0,37 0,90-6,-58-2,2502 3,-2574-1,-1-2,39-8,-34 5,37-3,258 7,-166 4,748-2,-902-1,1 1,-1 1,1-1,-1 1,0 0,1 0,-1 1,0-1,6 3,-9-2,1-1,-1 1,0 0,0 0,0 0,0 0,0 0,0 0,-1 0,1 1,-1-1,1 0,-1 1,0-1,0 1,0 0,0-1,0 1,0 5,0 3,-1 1,1-1,-2 0,0 1,0-1,-1 0,-1 1,-5 16,-7 39,11-46,-1 0,0-1,-2 0,-16 37,12-30,9-21,0 1,-1-1,0 0,0 0,-6 8,7-11,-1-1,1 0,-1 1,1-1,-1 0,0-1,0 1,0 0,0-1,0 0,0 1,0-1,0-1,-7 2,-18 2,-1-2,0-2,-36-3,5 1,24-1,1-1,0-2,-41-12,42 8,-1 3,0 1,-43-3,57 8,0-2,-32-7,29 5,-39-4,-262 6,167 5,124-2,1-1,-1 2,1 1,-45 8,-54 28,107-33,-1-1,1-1,0-1,-1-1,-28-3,-55 2,88 3,-32 7,33-5,-39 4,35-6,-41 10,42-8,-46 5,-255-7,165-5,140 3,0 1,1 1,-24 6,20-4,-40 5,-111-8,104-3,50 0,1-1,-1-1,-22-7,20 5,-43-5,30 9,21 1,-1-1,1 0,-1 0,1-2,-1 1,1-2,-21-8,16 5,-1 0,1 1,-1 1,-1 1,1 0,0 2,-1 0,-27 2,22-2,0-1,1-1,-29-8,26 6,4 0,-40-17,48 16,0 1,0 1,-1 0,0 2,-30-5,-68-7,76 8,-53-2,48 9,22 1,1-2,-1 0,1-1,-24-6,14 2,0 0,0 2,-32 0,-93 5,57 1,59-3,27-1,0 2,0-1,0 2,0 0,1 0,-24 6,32-5,0-1,1 1,-1 0,1-1,-1 1,1 1,0-1,0 0,0 0,0 1,0 0,0-1,1 1,-1 0,1-1,0 1,0 0,0 0,0 0,0 0,1 0,-1 7,-1 7,2 1,2 33,-1-28,0 15,-1-16,1 1,1-1,1 1,7 23,-3-20,-3-8,1-1,11 23,-14-35,1-1,-1 1,1-1,0 0,0 0,0 0,1 0,-1-1,1 1,0-1,0 0,0 0,5 3,7 1,0-1,0 0,0-1,1-1,0-1,33 3,106-6,-71-3,1760 3,-1819 2,-1 0,39 10,-33-6,35 3,259-7,-167-4,1929 2,-2076 0,0 0,0 1,0 0,-1 1,1 0,0 1,-1 0,20 9,-29-11,0 0,0 0,0 0,0 0,0 1,-1-1,1 0,0 1,-1-1,1 1,-1-1,1 0,-1 1,0-1,0 1,1-1,-1 1,0-1,0 1,0-1,-1 1,1-1,0 1,-1-1,1 1,-1-1,1 0,-1 1,-1 1,-2 8,-2 0,-9 15,13-22,-12 18,1 0,1 1,2 0,0 1,1 0,2 1,0 0,2 0,-4 37,9-56,-1 0,1 0,-1 0,0 0,0 0,-1 0,-4 10,5-13,-1-1,1 0,-1 1,0-1,0 0,0 0,0 0,0-1,0 1,0 0,-1-1,1 1,-1-1,1 0,-1 0,1 0,-1 0,0 0,-4 0,-22 3,1-2,-1-1,-53-5,6 0,49 4,-5 0,1-1,-60-11,31 3,0 2,0 3,-91 5,58 0,68 0,-1 2,-37 8,32-5,-35 3,-260-6,168-5,146 2,-7-1,0 1,-1 1,1 1,-31 8,23-4,0-2,0 0,0-2,-35-1,-21 2,61 0,-31 8,33-7,-38 5,-267-6,167-5,-961 2,1099-1,1-1,-1-1,-19-6,16 4,-38-4,-9 7,40 2,0-1,-51-9,22 1,-1 2,-1 3,-76 5,61 0,57-2,1-1,0-1,-25-7,21 5,-40-5,-77 11,94 0,0-1,-52-7,96 7,-1 0,1-1,-1 1,1 0,-1 0,1 0,-1 0,1 0,-1 0,1 0,-1 1,1-1,-1 0,1 1,-1 0,1-1,0 1,-1 0,0 0,1 0,0 0,1 0,-1 0,1-1,0 1,-1 0,1 0,0 0,-1 0,1 0,0 0,0 0,0 0,0 0,0 0,0 0,0 0,0 0,0 0,1 0,-1 1,4 7,-1-1,1 1,0-1,9 13,-10-17,17 33,-15-26,1-1,13 19,-16-25,1-1,-1 1,1-1,-1 0,1 0,0 0,0-1,0 1,1-1,7 3,21 5,1-2,0-1,36 2,22-2,114-7,-79-3,-105 5,0 1,0 0,32 10,-21-5,15 5,-30-7,1-2,0 0,26 2,276-4,-158-4,-96 1,77 3,-122 1,29 8,-32-6,1-2,20 3,-5-5,-16 0,0 0,0 1,27 6,-18-2,0-1,0-2,54 0,5 0,-66 0,33 8,-35-6,0-1,22 1,284-2,-167-5,326 2,-462-1,0-2,0 0,33-11,-23 6,16-4,-30 6,1 1,-1 1,28-2,275 4,-158 4,563-2,-718 1,1-2,-1 1,1-1,-1-1,0 1,14-5,-19 4,0 1,0 0,-1-1,1 0,0 1,-1-1,1 0,-1 0,1-1,-1 1,0 0,0-1,0 1,0-1,-1 0,1 0,-1 0,0 0,1 0,0-5,2-14,-2 0,0 0,-1 0,-5-44,2 11,1 41,0 0,-1 0,-1 0,0 1,-1-1,0 1,-1 0,-10-19,7 13,1-1,-6-22,10 28,-1 1,0 0,-1 0,-1 0,0 0,0 1,-11-15,12 20,0-1,0 0,1 0,0-1,0 1,1-1,1 0,-1 0,1 0,-1-19,1-7,4-56,0 33,-1-426,0 466,1-1,1 1,6-25,-3 22,3-42,-7-3,-2 38,1 1,5-29,-5 47,2 0,-1-1,1 1,0 1,1-1,0 0,1 1,-1 0,12-15,-10 16,-1-1,1-1,-2 1,1-1,-2 0,4-9,14-60,-19 71,6-33,-3 17,0 1,10-27,-12 42,0 1,0 0,0 0,1 0,-1 0,1 1,1-1,-1 1,1 0,0 0,11-7,-15 11,0 0,0 0,1 0,-1 0,0 0,1 1,-1-1,1 1,-1-1,1 1,-1-1,1 1,-1 0,1 0,-1 0,1 0,-1 0,1 0,-1 0,1 0,-1 1,3 0,-2 0,0 0,0 1,-1-1,1 1,0-1,-1 1,1-1,-1 1,0 0,0 0,0-1,0 1,0 0,1 3,1 5,0 0,0 0,-1 0,0 0,0 14,-1 18,-1-22,1-1,0 1,6 24,-1-13,-1 0,2 58,-7-181,-2-108,-1 185,0-1,0 1,-2 0,-11-27,10 28,1 0,0 0,1-1,0 0,-2-22,5 17,1 12,0 0,-1 0,0 0,0 0,-5-15,5 20,0 1,0 0,-1-1,1 1,-1 0,0 0,1 0,-1 0,0 0,0 0,0 1,-1-1,1 1,0-1,0 1,-1 0,1 0,-1 0,1 0,-1 0,0 1,-3-1,-21-3,-1 2,0 2,1 0,-43 7,0 7,50-9,0-1,-25 2,-67 10,76-10,-57 4,-421-9,242-3,-575 2,829-1,-1-1,1 0,-25-8,22 5,-42-5,-201 8,135 4,110-4,-1 0,1 0,-20-7,16 4,-38-4,-264 6,166 5,130-1,8-1,1 0,0-1,-1 0,-37-10,-34-8,22 6,-125-23,149 28,36 8,0-2,1 1,-1-1,1 0,-1-1,1 0,0-1,-13-7,14 6,0 1,0 0,-1 0,1 1,-1 0,0 0,-10-1,-5 1,-33-1,12 2,18-2,-42-10,40 8,-23-8,34 9,-1 0,0 1,-23-1,-29 1,-99 9,150-2,1 1,-28 9,36-9,4-2,1 0,1 1,-1 0,0 1,1-1,0 1,-1 0,2 0,-1 0,0 1,1 0,0 0,0 0,0 0,1 1,-3 5,0 0,2-1,-1 1,2 0,-1 0,2 0,-1 0,1 1,0 11,2 187,2-85,-1-106,1-1,1 0,7 25,-5-22,4 42,-8 52,0 11,2-105,1 0,1 0,13 34,-11-37,-1 2,-1-1,-1 1,4 27,-7 252,-3-144,2 418,0-546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3:11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32,'53'1,"-26"1,1-2,-1-1,0-1,41-9,-38 4,0 2,62-4,64 10,-58 1,-8-2,-64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6:43:17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1,'396'0,"-375"1,1 1,-1 2,32 8,-17-3,84 22,-71-18,-31-8,-1 0,20 1,-13-3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4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6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382 2 24575,'-292'0'0,"725"0"0,-472 2 0,-63 11 0,11 0 0,-129-9 0,149-5 0,365 1 0,-247-3 0,-43 3 0,0-1 0,0 0 0,-1 0 0,1 0 0,0 0 0,-1 0 0,1-1 0,-1 0 0,7-4 0,-10 6 0,0 0 0,0 0 0,0 0 0,1 0 0,-1 0 0,0 0 0,0 0 0,0 0 0,0 0 0,0-1 0,0 1 0,0 0 0,0 0 0,0 0 0,0 0 0,0 0 0,1 0 0,-1 0 0,0-1 0,0 1 0,0 0 0,0 0 0,0 0 0,0 0 0,0 0 0,0 0 0,0 0 0,0-1 0,0 1 0,0 0 0,0 0 0,0 0 0,0 0 0,-1 0 0,1 0 0,0-1 0,0 1 0,0 0 0,0 0 0,0 0 0,0 0 0,0 0 0,0 0 0,0 0 0,0 0 0,0 0 0,-1-1 0,1 1 0,-9-3 0,-10 0 0,-68 1-1365,59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3:58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1486 309 24575,'-33'1'0,"19"0"0,0-1 0,0 0 0,-16-3 0,30 3 0,0 0 0,0 0 0,-1 0 0,1 0 0,0 0 0,0 0 0,0 0 0,-1 0 0,1 0 0,0 0 0,0 0 0,0 0 0,-1 0 0,1-1 0,0 1 0,0 0 0,0 0 0,0 0 0,-1 0 0,1 0 0,0 0 0,0-1 0,0 1 0,0 0 0,0 0 0,-1 0 0,1 0 0,0-1 0,0 1 0,0 0 0,0 0 0,0 0 0,0 0 0,0-1 0,0 1 0,0 0 0,0 0 0,0-1 0,0 1 0,7-7 0,18-8 0,-21 13 0,9-3 0,-1 0 0,1 1 0,-1 0 0,1 1 0,22-3 0,-22 5 0,-1-1 0,-1 0 0,1-1 0,0-1 0,-1 0 0,22-10 0,-19 7 0,0 0 0,1 1 0,0 1 0,1 0 0,16-2 0,-15 3 0,0 0 0,-1-1 0,25-11 0,-41 16 0,1-1 0,0 1 0,0 0 0,-1 0 0,1-1 0,0 1 0,0-1 0,-1 1 0,1-1 0,0 1 0,-1-1 0,1 1 0,-1-1 0,1 1 0,-1-1 0,1 0 0,-1 1 0,1-1 0,-1 0 0,1 1 0,-1-1 0,0 0 0,1 0 0,-1-1 0,0 2 0,-1-1 0,1 0 0,-1 1 0,1-1 0,-1 1 0,1-1 0,-1 1 0,0-1 0,1 1 0,-1-1 0,1 1 0,-1-1 0,0 1 0,0 0 0,1-1 0,-1 1 0,0 0 0,0 0 0,-1-1 0,-42-5 0,7 4 0,-67-15 0,72 12 0,-39-2 0,-28-4 0,59 3 0,-1 3 0,-47 0 0,88 5 0,-1 0 0,1 0 0,0 0 0,0 0 0,0 0 0,0 0 0,-1 0 0,1 0 0,0 0 0,0 0 0,0 0 0,0 0 0,-1 0 0,1 0 0,0 0 0,0 0 0,0 0 0,-1 0 0,1 0 0,0 0 0,0 0 0,0 0 0,0 0 0,0 0 0,-1 0 0,1 0 0,0 0 0,0-1 0,0 1 0,0 0 0,0 0 0,-1 0 0,1 0 0,0 0 0,0 0 0,0-1 0,0 1 0,0 0 0,0 0 0,0 0 0,0 0 0,0-1 0,7-5 0,14-3 0,1 4 0,0 2 0,0 1 0,0 0 0,24 2 0,28-2 0,-43-6 0,-23 1 0,-8 7 0,0-1 0,-1 1 0,1-1 0,0 1 0,-1-1 0,1 1 0,-1 0 0,1-1 0,-1 1 0,1-1 0,0 1 0,-1 0 0,0 0 0,1-1 0,-1 1 0,1 0 0,-1 0 0,1-1 0,-1 1 0,1 0 0,-1 0 0,0 0 0,0 0 0,-25-5 0,-1 2 0,0 0 0,0 2 0,-45 4 0,12-1 0,-455-2 0,490 2 0,-1 0 0,-38 10 0,34-6 0,-36 2 0,-219-5 0,146-5 0,128 2 0,0 0 0,0 1 0,1 1 0,-1-1 0,0 2 0,1-1 0,-1 2 0,1-1 0,-10 6 0,19-9 0,1 0 0,0 0 0,-1 1 0,1-1 0,0 0 0,-1 0 0,1 1 0,-1-1 0,1 0 0,0 0 0,0 1 0,-1-1 0,1 0 0,0 1 0,-1-1 0,1 1 0,0-1 0,0 0 0,0 1 0,0-1 0,-1 1 0,1-1 0,0 0 0,0 1 0,0-1 0,0 1 0,0-1 0,0 1 0,0-1 0,0 0 0,0 1 0,0-1 0,0 1 0,0-1 0,1 1 0,-1-1 0,0 1 0,1 0 0,0 1 0,1-1 0,-1 1 0,0-1 0,0 0 0,1 0 0,-1 0 0,1 0 0,2 2 0,38 15 0,-23-13 0,1 0 0,0-1 0,35 2 0,-29-4 0,41 9 0,-40-5 0,1-1 0,37 1 0,-295-8 0,149 3 0,726-1 0,-779 0-1365,105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6:44:03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5132 125 24575,'1'2'0,"-1"-1"0,1 1 0,-1-1 0,1 0 0,0 1 0,0-1 0,0 0 0,0 1 0,0-1 0,0 0 0,0 0 0,0 0 0,0 0 0,0 0 0,1 0 0,-1 0 0,2 1 0,26 14 0,-29-16 0,9 4 0,0 0 0,0-1 0,1 0 0,-1 0 0,1-1 0,-1-1 0,1 0 0,0 0 0,14-1 0,6-2 0,52-11 0,14-1 0,3 12 0,-62 2 0,0-1 0,59-9 0,-31 0 0,1 4 0,119 3 0,-135 3 0,-25-1 0,0-2 0,40-8 0,-34 5 0,35-3 0,253 6 0,-167 5 0,-195-2 0,-81-11 0,-63-27 0,29 14 0,121 16-141,0 2 0,-56-1-1,-77 8-561,60 1 500,-525-2-200,628 0 339,3 0 160,0 0-1,0-1 1,1 1 0,-1 1 0,0-1 0,1 0 0,-1 1 0,0 0-1,1 0 1,-1 0 0,1 0 0,-1 1 0,1-1 0,-5 4 0,8-5-90,0 1 0,0-1 0,0 1 1,0-1-1,0 1 0,0 0 1,0-1-1,0 1 0,0-1 1,0 1-1,0-1 0,0 1 1,0 0-1,1-1 0,-1 1 1,0-1-1,0 1 0,1-1 1,-1 1-1,0-1 0,1 1 1,-1-1-1,0 0 0,1 1 0,-1-1 1,1 1-1,-1-1 0,1 0 1,-1 1-1,1-1 0,-1 0 1,1 0-1,-1 1 0,1-1 1,-1 0-1,1 0 0,21 11 120,-3-5-126,0 0 0,0-2 0,1 0 0,39 2 0,23 3 0,-31 0-434,89 2-1,54-13-1020,-63 0 1011,-65 3 444,79-3 0,-139 2 0,1-1 0,-1 0 0,0 0 0,0-1 0,11-3 0,-14 1 245,-14 6 321,-15 6 510,25-8-1063,0 1 0,0-1 0,0 0 0,0 1 0,1-1 0,-1 1 0,0 0 0,1-1 0,-1 1 0,0 0 0,1-1 0,-1 1 0,1 0 0,-1 0 0,1-1 0,-1 1 0,1 0 0,-1 0 0,1 0 0,0 0 0,-1 1 0,1-2 0,1 1 0,-1 0 0,0-1 0,0 1 0,1-1 1,-1 1-1,1 0 0,-1-1 0,0 1 0,1-1 0,-1 1 0,1-1 0,-1 1 0,1-1 0,-1 0 0,1 1 0,-1-1 0,1 0 0,0 1 0,-1-1 0,2 1 0,4 1 48,0 0 1,0-1 0,0 1 0,11 0-1,39 1-61,-27-2 0,49 8 0,-28 0 0,1-4 0,-1-1 0,55-3 0,-137-3 0,-58-11 0,45 5 0,-50-2 0,-208 11 0,295-1 0,5 0 0,-1-1 0,0 1 0,0 0 0,0 0 0,1 1 0,-1-1 0,0 1 0,1 0 0,-1 0 0,0 0 0,1 0 0,-1 1 0,1-1 0,-5 3 0,8-4 0,0 1 0,0-1 0,0 0 0,0 0 0,0 0 0,0 0 0,-1 0 0,1 0 0,0 1 0,0-1 0,0 0 0,0 0 0,0 0 0,0 0 0,0 1 0,0-1 0,0 0 0,0 0 0,0 0 0,0 0 0,0 1 0,0-1 0,0 0 0,0 0 0,0 0 0,0 0 0,0 1 0,0-1 0,0 0 0,0 0 0,0 0 0,0 0 0,1 1 0,-1-1 0,0 0 0,0 0 0,0 0 0,0 0 0,0 0 0,0 0 0,1 1 0,9 3 0,12 1 0,47-1 0,-47-3 0,0 0 0,39 8 0,-17-1 0,1-2 0,0-2 0,82-4 0,-114 0 0,-19 1 0,-66 21 0,11-15 0,0-4 0,-83-4 0,43-1 0,-1108 2 0,1180-2 0,1-1 0,-49-11 0,30 4 0,-5 0 0,15 2 0,0 2 0,-49-2 0,-16 8-242,52 2-48,0-2-1,-86-13 1,-120-26-789,174 30 1019,0 4 0,-98 6 0,59 1 620,-888-2-2804,966 2 2281,-67 12 0,-28 2-999,114-16 966,1 2 0,-1 1 1,1 0-1,0 2 0,0 0 1,-37 16-1,42-15 428,-1-1 0,1-1-1,-1 0 1,-26 1 0,-27 5 1045,-52 11-793,35-6-4276,52-10 2149,-42 0 0,46-4 1587,-60 11 0,-101 26 6640,56-14-6784,102-18 0,0-2 0,-51 0 0,3 0 0,-3 10 0,58-8 0,-37 2 0,-12-7-1339,56-2 398,-1 1 0,0 1-1,1 1 1,-39 8 0,35-4 694,0-1 1,-42 3 0,170-11 6446,73 4-8161,-38 1 1047,-11-1 482,140-3-905,-158-12 1337,15-2 0,-90 15-169,62-11 1,12-4-50,-7 1 2010,-53 9-1453,-37 5-321,1 0 0,-1-1 1,1 1-1,-1-2 0,0 0 0,0 0 0,0-1 1,14-7-1,-23 11 30,0-1 1,0 1-1,0-1 1,0 0-1,0 1 1,0-1 0,0 0-1,-1 1 1,1-1-1,0 0 1,0 0-1,-1 0 1,1 0-1,-1 0 1,1 1-1,-1-1 1,1 0-1,-1 0 1,0-1 0,1 1-1,-1-1 1,0 1 11,0 0 1,-1 0-1,1 1 1,0-1 0,-1 0-1,1 0 1,-1 1 0,1-1-1,-1 0 1,1 1 0,-1-1-1,1 1 1,-1-1-1,0 1 1,1-1 0,-1 1-1,0-1 1,0 1 0,1-1-1,-3 1 1,-3-3 115,-1 1 0,1 0 0,-1 1 0,0-1 1,-7 1-1,-217-1-69,112 4-124,-327-2 17,418-1-161,1-2 0,-34-7-1,-36-4-555,-229 11-2623,167 5 3634,152-2-135,-1 0-1,1 1 1,0 0 0,-1 0 0,-12 5-1,18-6-98,1 1 0,0-1 0,0 0 0,0 1-1,0-1 1,0 1 0,0-1 0,0 1 0,0 0-1,0-1 1,0 1 0,0 0 0,0 0 0,0-1-1,1 1 1,-1 0 0,0 0 0,1 0 0,-1 0-1,0 0 1,1 0 0,0 0 0,-1 0 0,1 1-1,-1-1 1,1 0 0,0 0 0,0 0 0,0 0-1,0 0 1,0 1 0,0-1 0,0 0 0,0 0-1,0 0 1,0 0 0,0 1 0,1-1 0,-1 0-1,1 0 1,-1 0 0,1 0 0,-1 0 0,1 0-1,-1 0 1,2 1 0,2 2-13,-1 0-1,1 0 1,-1-1-1,1 0 1,0 0-1,0 0 1,1 0-1,-1 0 1,0-1 0,1 0-1,0 0 1,5 2-1,11 2-106,29 7-1,-11-8-947,0-1-1,0-2 1,46-3 0,-45 0-342,-1 1-1,79 11 1,-63-2 1009,96 4-1,58-14 631,-76-1 4130,-110 1-4419,-1-2 0,38-8 0,20-2 0,126-18 879,-162 19-879,-42 12 0,0-1 0,-1 1 0,1-1 0,0 0 0,-1 0 0,1 0 0,0 0 0,-1 0 0,1 0 0,-1 0 0,0 0 0,1 0 0,-1-1 0,0 1 0,0-1 0,0 1 0,0-1 0,0 1 0,0-1 0,1-3 0,-2 4 39,0 0 0,-1 0-1,1 0 1,0 0 0,-1 0 0,1 1 0,-1-1 0,1 0 0,-1 0 0,1 0 0,-1 0 0,1 0 0,-1 1 0,0-1 0,0 0 0,1 1 0,-1-1 0,0 0 0,0 1 0,0-1 0,0 1 0,0-1 0,0 1 0,0 0 0,0-1 0,0 1 0,0 0 0,0 0 0,0 0 0,0-1 0,-1 1-1,-38-5 1637,37 5-1588,-205 1-596,-18-2-355,141-12 864,55 7 0,-36-2 0,-18 7 394,-13 0 500,67-8-572,23 2-355,7 7 32,1-1 0,-1 1-1,0-1 1,1 1-1,-1-1 1,1 1-1,-1-1 1,1 1-1,-1 0 1,1-1-1,-1 1 1,1 0-1,-1-1 1,1 1 0,0 0-1,-1 0 1,1 0-1,-1-1 1,1 1-1,0 0 1,0 0-1,16-4 2,0 2 0,32-2 0,-29 3 0,-1-1 0,22-4 0,-22 2 0,19-4 0,-36 7 0,0 1 0,0-1 0,-1 1 0,1-1 0,0 0 0,0 0 0,0 0 0,-1 0 0,1 0 0,-1-1 0,1 1 0,-1 0 0,3-4 0,-4 5 0,0-1 0,1 1 0,-1-1 0,0 1 0,0 0 0,0-1 0,0 1 0,0-1 0,-1 1 0,1-1 0,0 1 0,0-1 0,0 1 0,0 0 0,0-1 0,-1 1 0,1-1 0,0 1 0,0 0 0,0-1 0,-1 1 0,1 0 0,0-1 0,-1 1 0,1 0 0,0-1 0,-1 1 0,1 0 0,0 0 0,-1 0 0,1-1 0,-1 1 0,1 0 0,-1 0 0,1 0 0,0 0 0,-1 0 0,1-1 0,-1 1 0,1 0 0,-1 0 0,0 0 0,-21-4 0,22 4 0,-61-5 0,30 3 0,-31-6 0,31 2-1365,3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359A-DF27-A747-ADEF-9D94A9BBC10A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461F4-1047-484E-A7EE-7BFA45385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92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461F4-1047-484E-A7EE-7BFA45385C3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26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 _ 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5988862-B47E-48D4-9426-E775261B7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107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FA2C98-6DE1-4D78-AE6F-0BAAE6E1D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7DE37F3-51F4-48BE-8599-73297EEF3BD3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5BB8A5A3-9EC2-4C88-8FAC-05F96F00D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95F7323E-8285-4667-83C4-2BED21A6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252142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11676550" cy="12054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>
              <a:defRPr sz="4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1167655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82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61087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0"/>
            <a:ext cx="5605462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0B794CE2-2DCD-4C8D-8D06-C7FB1A035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F6F075E7-35E5-42AF-970E-DE2202AA03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1493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61087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1363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765675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0"/>
            <a:ext cx="6960096" cy="63144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AF1B125-AD23-4DC7-B3E3-812F030D0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A8E6A4C6-B595-4272-A7E2-7306EDABA1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1621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-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765675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4367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2656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7770FBC1-A5D9-401E-9844-F7444DA8A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602FE433-9B40-4921-9DC9-4592E27177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3BE4384-B867-4B5A-B8E7-18E7AFC0E60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1" y="0"/>
            <a:ext cx="7506789" cy="311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C14F6F-4309-4933-A242-0762D8B26FB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1" y="3193200"/>
            <a:ext cx="7506789" cy="311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32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2656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3200575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31AF81B-B579-49B3-869B-0E637E4812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267494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8980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70088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94557" y="0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794557" y="2123344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794557" y="4246687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9675EF38-F12D-4AE0-B318-24709B518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546072E1-8500-407E-9DB8-48D17743F2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3455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70088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7372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accent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accent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accent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accent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7587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F68884-7283-48EF-B315-53827BAF1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6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97482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800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5832475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1561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1708874"/>
            <a:ext cx="10161896" cy="4451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5334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42C06F64-DD78-4FE6-AB8C-9E00EFCADE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708874"/>
            <a:ext cx="5706579" cy="4447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A6D4A53-1887-4A47-B527-837A3FB9DC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708874"/>
            <a:ext cx="5706579" cy="4447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059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22666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44404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1167655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1167655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7971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61087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0"/>
            <a:ext cx="5605462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0B794CE2-2DCD-4C8D-8D06-C7FB1A035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F6F075E7-35E5-42AF-970E-DE2202AA03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798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61087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0435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765675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0"/>
            <a:ext cx="6960096" cy="63144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2AF1B125-AD23-4DC7-B3E3-812F030D0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A8E6A4C6-B595-4272-A7E2-7306EDABA1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13397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pertu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A394C85-E2AD-479A-B76F-DFA5BB41B2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9" y="2787188"/>
            <a:ext cx="2857722" cy="1255543"/>
          </a:xfrm>
          <a:prstGeom prst="rect">
            <a:avLst/>
          </a:prstGeom>
        </p:spPr>
      </p:pic>
      <p:sp>
        <p:nvSpPr>
          <p:cNvPr id="3" name="Segnaposto immagine 10">
            <a:extLst>
              <a:ext uri="{FF2B5EF4-FFF2-40B4-BE49-F238E27FC236}">
                <a16:creationId xmlns:a16="http://schemas.microsoft.com/office/drawing/2014/main" id="{9CCE0AB1-41FD-4EDC-AB39-9282210F55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51544" y="0"/>
            <a:ext cx="9140456" cy="6858000"/>
          </a:xfrm>
          <a:custGeom>
            <a:avLst/>
            <a:gdLst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0456" h="6858000">
                <a:moveTo>
                  <a:pt x="0" y="0"/>
                </a:moveTo>
                <a:lnTo>
                  <a:pt x="9140456" y="0"/>
                </a:lnTo>
                <a:lnTo>
                  <a:pt x="9140456" y="6858000"/>
                </a:lnTo>
                <a:lnTo>
                  <a:pt x="0" y="6858000"/>
                </a:lnTo>
                <a:cubicBezTo>
                  <a:pt x="1265276" y="5858538"/>
                  <a:pt x="2647507" y="250928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r>
              <a:rPr lang="it-IT" dirty="0"/>
              <a:t>   </a:t>
            </a:r>
          </a:p>
        </p:txBody>
      </p:sp>
      <p:sp>
        <p:nvSpPr>
          <p:cNvPr id="5" name="Segnaposto testo 6">
            <a:extLst>
              <a:ext uri="{FF2B5EF4-FFF2-40B4-BE49-F238E27FC236}">
                <a16:creationId xmlns:a16="http://schemas.microsoft.com/office/drawing/2014/main" id="{049324E1-916B-44BE-A2CA-01572E502A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BC83BF07-630E-48B5-9C07-F0CEF6A2B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8F9590B-AA34-4576-A95D-7E6FD9F1FF0F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63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-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765675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128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2656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1" y="0"/>
            <a:ext cx="7506789" cy="311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7770FBC1-A5D9-401E-9844-F7444DA8A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602FE433-9B40-4921-9DC9-4592E27177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18B910-9B9D-48DA-AA66-5ACF85B7679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1" y="3193200"/>
            <a:ext cx="7506789" cy="311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321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42656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70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70088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94557" y="0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794557" y="2123344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794557" y="4246687"/>
            <a:ext cx="3875001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9675EF38-F12D-4AE0-B318-24709B518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546072E1-8500-407E-9DB8-48D17743F2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59800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7008813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5000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98128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35148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800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00000"/>
            <a:ext cx="5832475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6551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1708874"/>
            <a:ext cx="10161896" cy="4451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33668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D0AF379-7024-45BB-8C63-E27405FA50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708874"/>
            <a:ext cx="5706579" cy="4447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9031517-C012-4287-9579-16E370CDB9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708874"/>
            <a:ext cx="5706579" cy="4447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282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hiusu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5F8C436-50BB-46D3-92D1-A32E72258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9" y="2787188"/>
            <a:ext cx="2857722" cy="12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2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5004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4964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16563-69B8-4CC8-9C1D-91452215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0A0B44-1E8C-4AF1-A742-05556580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145E-B1DA-43BC-8F82-43C4263E046D}" type="datetimeFigureOut">
              <a:rPr lang="it-IT" smtClean="0"/>
              <a:pPr/>
              <a:t>04/12/2022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EAFB7-3C44-465E-80D7-9A5CC8714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272CC6-F969-4BE6-92FF-DB5CFBA96B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F08A6BAA-C0E7-4B0E-B686-46B074C3C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C58FA111-84C7-421E-901E-08D710D964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B8CBEDEC-81E0-45E9-B015-56754EED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1191991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088356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550800"/>
            <a:ext cx="5605462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B929B8E3-4532-443C-B60E-BE8B1AD093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424C6F24-847F-4F69-9439-2B3A09B454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8082D5E-B846-4336-81A6-4CC58835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63099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AB479D78-55D5-4FFA-969E-98BC90D8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63099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04776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706220" y="684000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34485BDB-3AC0-45B1-AFC1-1373E3BFC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C16B034E-F942-4C55-B228-FC02B7363F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10961FAA-6050-4013-8055-078C6EC9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63099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25208779-DFD7-407B-BE88-BBEF31AB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63099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101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550800"/>
            <a:ext cx="6960096" cy="604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76E0E05-2D89-4791-B4BA-F48BECA06E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3B290BF-F38E-4D99-BE6F-7086069FE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22036A2B-C575-43B4-A184-1FBEDEF5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958244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5038643E-73BD-4454-8E60-C62081A5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95824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1730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64000" y="684000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19CF0D3-43BE-4560-AC78-719D66BF0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DC129172-7073-40F6-981A-AA7BCBC244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41412EC-6EE8-4232-9E63-10FD4817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5064261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EE11938-D42E-4989-8E1B-9E4F36DD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5064261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30775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1" y="3591161"/>
            <a:ext cx="7506789" cy="300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31AF81B-B579-49B3-869B-0E637E4812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1" y="550800"/>
            <a:ext cx="7506789" cy="300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74058B69-F030-4EB5-B963-FDA8EF505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49F395E1-E3FB-404C-A6CA-8D7946D92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F4DEB04-4AF2-46B0-8578-67CF7D03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395027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129DDCC2-6EC8-422B-9EC7-D97CED5C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395027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7655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11108" y="6912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38F7922-28CE-4C92-85E5-7C222A88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B0F2ADE-BB40-4FE6-A03C-8940A72B05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DE63A89-C917-4BA5-9B03-863311DC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520922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9CC9E881-1271-4886-A102-EAC3E7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520922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3BBBF15-41C8-4E6C-BB9B-7A9946BE9A4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11108" y="36252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834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94557" y="550800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794557" y="2586103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794557" y="4621406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D2F438B2-2972-48D6-A3EB-3A993C838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02F67451-F2E1-4215-86D6-AFE00FD529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1A12690-E63B-46B3-BD53-80D9AFD1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4" y="648000"/>
            <a:ext cx="72243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4576A2F8-2404-453E-B2D1-BCAFC398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4" y="2268000"/>
            <a:ext cx="72243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99635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 _ Titolo aran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8622" y="0"/>
            <a:ext cx="841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4574350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69156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64205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59254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E766A17C-48EE-4585-B721-10910733A0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00A87F12-BCB5-459B-90E6-38DDDA6595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A34D918B-0F86-4F34-9A5E-248773CE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7078592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6B2EFC54-9286-43CA-A8AA-9D71AD0F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7078592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32786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129E076-8578-4FA5-A5B7-0F53AF7D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F1BD8F57-63CC-4449-A0BC-01276DDB08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3" name="Segnaposto titolo 1">
            <a:extLst>
              <a:ext uri="{FF2B5EF4-FFF2-40B4-BE49-F238E27FC236}">
                <a16:creationId xmlns:a16="http://schemas.microsoft.com/office/drawing/2014/main" id="{F224D736-A024-4E60-9F8E-9C3554DD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262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0153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AFD34D45-2E80-4CCF-886E-6380B03133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1898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C697CE62-7806-4BF7-861C-A0A68854E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2124000"/>
            <a:ext cx="5832475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59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2115366"/>
            <a:ext cx="10161896" cy="433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DD8786DF-071A-4E17-AC59-F2D4892CC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8700C366-3B61-4255-BE2A-A6288CA9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25E9CE01-A274-4333-9BA0-F2F80D57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96854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AFD34D45-2E80-4CCF-886E-6380B03133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0000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6F650D01-347C-4441-B044-8F693F9BCB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0800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978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50800"/>
            <a:ext cx="12192000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4B94CD-52C1-4B24-B976-E053F99058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testo 6">
            <a:extLst>
              <a:ext uri="{FF2B5EF4-FFF2-40B4-BE49-F238E27FC236}">
                <a16:creationId xmlns:a16="http://schemas.microsoft.com/office/drawing/2014/main" id="{EA3C2B37-937B-452E-BE59-3930E1A65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4225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16563-69B8-4CC8-9C1D-91452215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0A0B44-1E8C-4AF1-A742-05556580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145E-B1DA-43BC-8F82-43C4263E046D}" type="datetimeFigureOut">
              <a:rPr lang="it-IT" smtClean="0"/>
              <a:pPr/>
              <a:t>04/12/2022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EAFB7-3C44-465E-80D7-9A5CC8714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272CC6-F969-4BE6-92FF-DB5CFBA96B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F08A6BAA-C0E7-4B0E-B686-46B074C3C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C58FA111-84C7-421E-901E-08D710D964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B8CBEDEC-81E0-45E9-B015-56754EED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1191991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011394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550800"/>
            <a:ext cx="5605462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B929B8E3-4532-443C-B60E-BE8B1AD093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424C6F24-847F-4F69-9439-2B3A09B454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8082D5E-B846-4336-81A6-4CC58835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63099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AB479D78-55D5-4FFA-969E-98BC90D8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63099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4327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 _ Titolo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1898" y="0"/>
            <a:ext cx="84201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592825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706220" y="684000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34485BDB-3AC0-45B1-AFC1-1373E3BFC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C16B034E-F942-4C55-B228-FC02B7363F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10961FAA-6050-4013-8055-078C6EC9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63099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25208779-DFD7-407B-BE88-BBEF31AB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63099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0261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550800"/>
            <a:ext cx="6960096" cy="604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76E0E05-2D89-4791-B4BA-F48BECA06E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3B290BF-F38E-4D99-BE6F-7086069FE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22036A2B-C575-43B4-A184-1FBEDEF5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958244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5038643E-73BD-4454-8E60-C62081A5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95824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0475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 seg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64000" y="684000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19CF0D3-43BE-4560-AC78-719D66BF0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DC129172-7073-40F6-981A-AA7BCBC244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41412EC-6EE8-4232-9E63-10FD4817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5064261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EE11938-D42E-4989-8E1B-9E4F36DD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5064261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30291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1" y="550800"/>
            <a:ext cx="7506789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74058B69-F030-4EB5-B963-FDA8EF505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49F395E1-E3FB-404C-A6CA-8D7946D92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0F4DEB04-4AF2-46B0-8578-67CF7D03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395027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129DDCC2-6EC8-422B-9EC7-D97CED5C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395027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A901B22-C6C7-4A12-8E6B-98F92C23C8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85211" y="3610800"/>
            <a:ext cx="7506789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270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11108" y="6912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38F7922-28CE-4C92-85E5-7C222A88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B0F2ADE-BB40-4FE6-A03C-8940A72B05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DE63A89-C917-4BA5-9B03-863311DC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4520922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9CC9E881-1271-4886-A102-EAC3E7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4520922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F941BAD-9F7D-425F-802F-40AA0127CE8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11108" y="36252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597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94557" y="550800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794557" y="2586103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794557" y="4621406"/>
            <a:ext cx="3875001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D2F438B2-2972-48D6-A3EB-3A993C838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02F67451-F2E1-4215-86D6-AFE00FD529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1A12690-E63B-46B3-BD53-80D9AFD1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4" y="648000"/>
            <a:ext cx="7224366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4576A2F8-2404-453E-B2D1-BCAFC398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4" y="2268000"/>
            <a:ext cx="7224366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84389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 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69156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64205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592543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E766A17C-48EE-4585-B721-10910733A0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00A87F12-BCB5-459B-90E6-38DDDA6595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A34D918B-0F86-4F34-9A5E-248773CE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7078592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6B2EFC54-9286-43CA-A8AA-9D71AD0F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3" y="2268000"/>
            <a:ext cx="7078592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03383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351336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962742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663317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5309855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129E076-8578-4FA5-A5B7-0F53AF7D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F1BD8F57-63CC-4449-A0BC-01276DDB08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3" name="Segnaposto titolo 1">
            <a:extLst>
              <a:ext uri="{FF2B5EF4-FFF2-40B4-BE49-F238E27FC236}">
                <a16:creationId xmlns:a16="http://schemas.microsoft.com/office/drawing/2014/main" id="{F224D736-A024-4E60-9F8E-9C3554DD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2761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3887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AFD34D45-2E80-4CCF-886E-6380B03133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1898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C697CE62-7806-4BF7-861C-A0A68854E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2124000"/>
            <a:ext cx="5832475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81213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_ Titolo aran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10">
            <a:extLst>
              <a:ext uri="{FF2B5EF4-FFF2-40B4-BE49-F238E27FC236}">
                <a16:creationId xmlns:a16="http://schemas.microsoft.com/office/drawing/2014/main" id="{4C35D42E-4455-4D08-924D-D892114D6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1544" y="0"/>
            <a:ext cx="9140456" cy="6858000"/>
          </a:xfrm>
          <a:custGeom>
            <a:avLst/>
            <a:gdLst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0456" h="6858000">
                <a:moveTo>
                  <a:pt x="0" y="0"/>
                </a:moveTo>
                <a:lnTo>
                  <a:pt x="9140456" y="0"/>
                </a:lnTo>
                <a:lnTo>
                  <a:pt x="9140456" y="6858000"/>
                </a:lnTo>
                <a:lnTo>
                  <a:pt x="0" y="6858000"/>
                </a:lnTo>
                <a:cubicBezTo>
                  <a:pt x="1265276" y="5858538"/>
                  <a:pt x="2647507" y="250928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latin typeface="+mn-lt"/>
              </a:defRPr>
            </a:lvl1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FB329AF-977A-4CD2-979D-45D1B2DA17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BDFED81-C641-4DA4-9D59-2F4C3EB1A0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16103210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2115366"/>
            <a:ext cx="10161896" cy="433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DD8786DF-071A-4E17-AC59-F2D4892CC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8700C366-3B61-4255-BE2A-A6288CA9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25E9CE01-A274-4333-9BA0-F2F80D57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4088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049FB3C6-6A53-4D52-9673-A37328607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E3DFFF12-90DA-41BB-B409-DE6503FF6C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CCE497D7-5F64-4804-A7DF-87A1EE0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AFD34D45-2E80-4CCF-886E-6380B03133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0000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198A989-15FB-4BEE-8568-025568070E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0800" y="2124000"/>
            <a:ext cx="5706579" cy="43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18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50800"/>
            <a:ext cx="12192000" cy="604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91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4B94CD-52C1-4B24-B976-E053F99058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000" y="43038"/>
            <a:ext cx="8421867" cy="236542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testo 6">
            <a:extLst>
              <a:ext uri="{FF2B5EF4-FFF2-40B4-BE49-F238E27FC236}">
                <a16:creationId xmlns:a16="http://schemas.microsoft.com/office/drawing/2014/main" id="{EA3C2B37-937B-452E-BE59-3930E1A65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290381"/>
            <a:ext cx="8451065" cy="215816"/>
          </a:xfrm>
        </p:spPr>
        <p:txBody>
          <a:bodyPr/>
          <a:lstStyle>
            <a:lvl1pPr algn="l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398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grpSp>
        <p:nvGrpSpPr>
          <p:cNvPr id="12" name="Shape 267">
            <a:extLst>
              <a:ext uri="{FF2B5EF4-FFF2-40B4-BE49-F238E27FC236}">
                <a16:creationId xmlns:a16="http://schemas.microsoft.com/office/drawing/2014/main" id="{161510F9-DB20-4C6A-BE00-143084418967}"/>
              </a:ext>
            </a:extLst>
          </p:cNvPr>
          <p:cNvGrpSpPr/>
          <p:nvPr userDrawn="1"/>
        </p:nvGrpSpPr>
        <p:grpSpPr>
          <a:xfrm>
            <a:off x="5361661" y="1523373"/>
            <a:ext cx="347107" cy="438984"/>
            <a:chOff x="584925" y="238125"/>
            <a:chExt cx="415200" cy="525100"/>
          </a:xfrm>
          <a:solidFill>
            <a:schemeClr val="bg1">
              <a:lumMod val="50000"/>
            </a:schemeClr>
          </a:solidFill>
        </p:grpSpPr>
        <p:sp>
          <p:nvSpPr>
            <p:cNvPr id="13" name="Shape 268">
              <a:extLst>
                <a:ext uri="{FF2B5EF4-FFF2-40B4-BE49-F238E27FC236}">
                  <a16:creationId xmlns:a16="http://schemas.microsoft.com/office/drawing/2014/main" id="{B7933858-3BF4-4761-8C8A-AE49E2DBC77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69">
              <a:extLst>
                <a:ext uri="{FF2B5EF4-FFF2-40B4-BE49-F238E27FC236}">
                  <a16:creationId xmlns:a16="http://schemas.microsoft.com/office/drawing/2014/main" id="{537A5761-EF81-4D31-8C96-AECDB6089B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70">
              <a:extLst>
                <a:ext uri="{FF2B5EF4-FFF2-40B4-BE49-F238E27FC236}">
                  <a16:creationId xmlns:a16="http://schemas.microsoft.com/office/drawing/2014/main" id="{0EB1F3A1-0EF5-4BB5-AE51-F6AA28B6FE7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71">
              <a:extLst>
                <a:ext uri="{FF2B5EF4-FFF2-40B4-BE49-F238E27FC236}">
                  <a16:creationId xmlns:a16="http://schemas.microsoft.com/office/drawing/2014/main" id="{1541410F-1894-445B-A33D-CC126355E88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2">
              <a:extLst>
                <a:ext uri="{FF2B5EF4-FFF2-40B4-BE49-F238E27FC236}">
                  <a16:creationId xmlns:a16="http://schemas.microsoft.com/office/drawing/2014/main" id="{40AA5FB8-5A86-4F82-9158-BE462806561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73">
              <a:extLst>
                <a:ext uri="{FF2B5EF4-FFF2-40B4-BE49-F238E27FC236}">
                  <a16:creationId xmlns:a16="http://schemas.microsoft.com/office/drawing/2014/main" id="{99151F04-B519-49E5-952C-7303327315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274">
            <a:extLst>
              <a:ext uri="{FF2B5EF4-FFF2-40B4-BE49-F238E27FC236}">
                <a16:creationId xmlns:a16="http://schemas.microsoft.com/office/drawing/2014/main" id="{00889C35-1111-4F50-8852-436D43A0D2BA}"/>
              </a:ext>
            </a:extLst>
          </p:cNvPr>
          <p:cNvGrpSpPr/>
          <p:nvPr userDrawn="1"/>
        </p:nvGrpSpPr>
        <p:grpSpPr>
          <a:xfrm>
            <a:off x="5912920" y="1587160"/>
            <a:ext cx="371623" cy="309362"/>
            <a:chOff x="1244325" y="314425"/>
            <a:chExt cx="444525" cy="370050"/>
          </a:xfrm>
          <a:solidFill>
            <a:schemeClr val="bg1">
              <a:lumMod val="50000"/>
            </a:schemeClr>
          </a:solidFill>
        </p:grpSpPr>
        <p:sp>
          <p:nvSpPr>
            <p:cNvPr id="20" name="Shape 275">
              <a:extLst>
                <a:ext uri="{FF2B5EF4-FFF2-40B4-BE49-F238E27FC236}">
                  <a16:creationId xmlns:a16="http://schemas.microsoft.com/office/drawing/2014/main" id="{38E9F56A-C730-43F5-856B-F262406C2D8F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>
              <a:extLst>
                <a:ext uri="{FF2B5EF4-FFF2-40B4-BE49-F238E27FC236}">
                  <a16:creationId xmlns:a16="http://schemas.microsoft.com/office/drawing/2014/main" id="{D0C3A838-5B20-4D8C-BB47-8C5F9B860C89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77">
            <a:extLst>
              <a:ext uri="{FF2B5EF4-FFF2-40B4-BE49-F238E27FC236}">
                <a16:creationId xmlns:a16="http://schemas.microsoft.com/office/drawing/2014/main" id="{8357BA09-2857-41E2-B28E-A586776E21FE}"/>
              </a:ext>
            </a:extLst>
          </p:cNvPr>
          <p:cNvGrpSpPr/>
          <p:nvPr userDrawn="1"/>
        </p:nvGrpSpPr>
        <p:grpSpPr>
          <a:xfrm>
            <a:off x="6484618" y="1585634"/>
            <a:ext cx="355300" cy="312413"/>
            <a:chOff x="1928175" y="312600"/>
            <a:chExt cx="425000" cy="373700"/>
          </a:xfrm>
          <a:solidFill>
            <a:schemeClr val="bg1">
              <a:lumMod val="50000"/>
            </a:schemeClr>
          </a:solidFill>
        </p:grpSpPr>
        <p:sp>
          <p:nvSpPr>
            <p:cNvPr id="23" name="Shape 278">
              <a:extLst>
                <a:ext uri="{FF2B5EF4-FFF2-40B4-BE49-F238E27FC236}">
                  <a16:creationId xmlns:a16="http://schemas.microsoft.com/office/drawing/2014/main" id="{A47A9D93-070A-4A16-A901-33D8FFB56D39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79">
              <a:extLst>
                <a:ext uri="{FF2B5EF4-FFF2-40B4-BE49-F238E27FC236}">
                  <a16:creationId xmlns:a16="http://schemas.microsoft.com/office/drawing/2014/main" id="{C6AAB7BA-B207-4528-B2F9-2F293E4220BE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80">
            <a:extLst>
              <a:ext uri="{FF2B5EF4-FFF2-40B4-BE49-F238E27FC236}">
                <a16:creationId xmlns:a16="http://schemas.microsoft.com/office/drawing/2014/main" id="{2463E62E-B24A-4547-95DF-1B51406E152B}"/>
              </a:ext>
            </a:extLst>
          </p:cNvPr>
          <p:cNvSpPr/>
          <p:nvPr userDrawn="1"/>
        </p:nvSpPr>
        <p:spPr>
          <a:xfrm>
            <a:off x="7080395" y="1574420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81">
            <a:extLst>
              <a:ext uri="{FF2B5EF4-FFF2-40B4-BE49-F238E27FC236}">
                <a16:creationId xmlns:a16="http://schemas.microsoft.com/office/drawing/2014/main" id="{8D74B581-DE22-4D7D-9359-4DD9EB419B4E}"/>
              </a:ext>
            </a:extLst>
          </p:cNvPr>
          <p:cNvSpPr/>
          <p:nvPr userDrawn="1"/>
        </p:nvSpPr>
        <p:spPr>
          <a:xfrm>
            <a:off x="7663841" y="1575445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Shape 282">
            <a:extLst>
              <a:ext uri="{FF2B5EF4-FFF2-40B4-BE49-F238E27FC236}">
                <a16:creationId xmlns:a16="http://schemas.microsoft.com/office/drawing/2014/main" id="{FCF7A907-03FF-4BFC-86D1-080684530DF1}"/>
              </a:ext>
            </a:extLst>
          </p:cNvPr>
          <p:cNvGrpSpPr/>
          <p:nvPr userDrawn="1"/>
        </p:nvGrpSpPr>
        <p:grpSpPr>
          <a:xfrm>
            <a:off x="8148656" y="1569311"/>
            <a:ext cx="408386" cy="345080"/>
            <a:chOff x="3918650" y="293075"/>
            <a:chExt cx="488500" cy="412775"/>
          </a:xfrm>
          <a:solidFill>
            <a:schemeClr val="bg1">
              <a:lumMod val="50000"/>
            </a:schemeClr>
          </a:solidFill>
        </p:grpSpPr>
        <p:sp>
          <p:nvSpPr>
            <p:cNvPr id="28" name="Shape 283">
              <a:extLst>
                <a:ext uri="{FF2B5EF4-FFF2-40B4-BE49-F238E27FC236}">
                  <a16:creationId xmlns:a16="http://schemas.microsoft.com/office/drawing/2014/main" id="{1C7879F2-E001-47B9-A3B5-788A7B5C960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84">
              <a:extLst>
                <a:ext uri="{FF2B5EF4-FFF2-40B4-BE49-F238E27FC236}">
                  <a16:creationId xmlns:a16="http://schemas.microsoft.com/office/drawing/2014/main" id="{9340D9EA-30D1-4E52-8661-0B29CCD14C72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285">
              <a:extLst>
                <a:ext uri="{FF2B5EF4-FFF2-40B4-BE49-F238E27FC236}">
                  <a16:creationId xmlns:a16="http://schemas.microsoft.com/office/drawing/2014/main" id="{0E1C432D-EC94-4E50-93B0-B7FEB332C4E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286">
            <a:extLst>
              <a:ext uri="{FF2B5EF4-FFF2-40B4-BE49-F238E27FC236}">
                <a16:creationId xmlns:a16="http://schemas.microsoft.com/office/drawing/2014/main" id="{A15C6FC7-EC3B-4AEC-A6B3-20CEDA356D80}"/>
              </a:ext>
            </a:extLst>
          </p:cNvPr>
          <p:cNvGrpSpPr/>
          <p:nvPr userDrawn="1"/>
        </p:nvGrpSpPr>
        <p:grpSpPr>
          <a:xfrm>
            <a:off x="8748423" y="1543270"/>
            <a:ext cx="335905" cy="397142"/>
            <a:chOff x="4636075" y="261925"/>
            <a:chExt cx="401800" cy="475050"/>
          </a:xfrm>
          <a:solidFill>
            <a:schemeClr val="bg1">
              <a:lumMod val="50000"/>
            </a:schemeClr>
          </a:solidFill>
        </p:grpSpPr>
        <p:sp>
          <p:nvSpPr>
            <p:cNvPr id="32" name="Shape 287">
              <a:extLst>
                <a:ext uri="{FF2B5EF4-FFF2-40B4-BE49-F238E27FC236}">
                  <a16:creationId xmlns:a16="http://schemas.microsoft.com/office/drawing/2014/main" id="{3A5B7B8F-E1DA-4D8D-A7D2-EACD8CCA159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3C284BFF-F172-4E1F-A2D1-6D9B98E6DBE5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289">
              <a:extLst>
                <a:ext uri="{FF2B5EF4-FFF2-40B4-BE49-F238E27FC236}">
                  <a16:creationId xmlns:a16="http://schemas.microsoft.com/office/drawing/2014/main" id="{839EBC5E-269E-4746-B8F8-019ECBE3903B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290">
              <a:extLst>
                <a:ext uri="{FF2B5EF4-FFF2-40B4-BE49-F238E27FC236}">
                  <a16:creationId xmlns:a16="http://schemas.microsoft.com/office/drawing/2014/main" id="{B5977835-3833-4804-B968-216A40FC8DC6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291">
            <a:extLst>
              <a:ext uri="{FF2B5EF4-FFF2-40B4-BE49-F238E27FC236}">
                <a16:creationId xmlns:a16="http://schemas.microsoft.com/office/drawing/2014/main" id="{9E575FA0-5490-45B2-B8AC-F0A45A941A0A}"/>
              </a:ext>
            </a:extLst>
          </p:cNvPr>
          <p:cNvSpPr/>
          <p:nvPr userDrawn="1"/>
        </p:nvSpPr>
        <p:spPr>
          <a:xfrm>
            <a:off x="9287624" y="1573898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292">
            <a:extLst>
              <a:ext uri="{FF2B5EF4-FFF2-40B4-BE49-F238E27FC236}">
                <a16:creationId xmlns:a16="http://schemas.microsoft.com/office/drawing/2014/main" id="{9512F31C-6CD2-4AD0-84FE-484CEA1FFEDF}"/>
              </a:ext>
            </a:extLst>
          </p:cNvPr>
          <p:cNvGrpSpPr/>
          <p:nvPr userDrawn="1"/>
        </p:nvGrpSpPr>
        <p:grpSpPr>
          <a:xfrm>
            <a:off x="9874975" y="1576459"/>
            <a:ext cx="336908" cy="330262"/>
            <a:chOff x="5983625" y="301625"/>
            <a:chExt cx="403000" cy="395050"/>
          </a:xfrm>
          <a:solidFill>
            <a:schemeClr val="bg1">
              <a:lumMod val="50000"/>
            </a:schemeClr>
          </a:solidFill>
        </p:grpSpPr>
        <p:sp>
          <p:nvSpPr>
            <p:cNvPr id="38" name="Shape 293">
              <a:extLst>
                <a:ext uri="{FF2B5EF4-FFF2-40B4-BE49-F238E27FC236}">
                  <a16:creationId xmlns:a16="http://schemas.microsoft.com/office/drawing/2014/main" id="{2A52AF45-C2E3-4E6F-A3DD-2A2C8E3A8B1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94">
              <a:extLst>
                <a:ext uri="{FF2B5EF4-FFF2-40B4-BE49-F238E27FC236}">
                  <a16:creationId xmlns:a16="http://schemas.microsoft.com/office/drawing/2014/main" id="{48BF282D-02F6-453F-813C-5089C9B68257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95">
              <a:extLst>
                <a:ext uri="{FF2B5EF4-FFF2-40B4-BE49-F238E27FC236}">
                  <a16:creationId xmlns:a16="http://schemas.microsoft.com/office/drawing/2014/main" id="{DD9A825E-3ECC-4AD7-BA00-C85392DE8FC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96">
              <a:extLst>
                <a:ext uri="{FF2B5EF4-FFF2-40B4-BE49-F238E27FC236}">
                  <a16:creationId xmlns:a16="http://schemas.microsoft.com/office/drawing/2014/main" id="{BB184729-171F-415B-BAA2-42B31BE609DB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97">
              <a:extLst>
                <a:ext uri="{FF2B5EF4-FFF2-40B4-BE49-F238E27FC236}">
                  <a16:creationId xmlns:a16="http://schemas.microsoft.com/office/drawing/2014/main" id="{901C4A7F-3361-4013-9E3D-0B62000F159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98">
              <a:extLst>
                <a:ext uri="{FF2B5EF4-FFF2-40B4-BE49-F238E27FC236}">
                  <a16:creationId xmlns:a16="http://schemas.microsoft.com/office/drawing/2014/main" id="{ABCC3953-AD72-4885-8094-3639EDAAE150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99">
              <a:extLst>
                <a:ext uri="{FF2B5EF4-FFF2-40B4-BE49-F238E27FC236}">
                  <a16:creationId xmlns:a16="http://schemas.microsoft.com/office/drawing/2014/main" id="{CACA9FF3-8BC3-4B65-B6F1-EB7BA22CD2CA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300">
              <a:extLst>
                <a:ext uri="{FF2B5EF4-FFF2-40B4-BE49-F238E27FC236}">
                  <a16:creationId xmlns:a16="http://schemas.microsoft.com/office/drawing/2014/main" id="{7D6AC49D-7C83-43D5-9FD5-B97EF30D094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301">
              <a:extLst>
                <a:ext uri="{FF2B5EF4-FFF2-40B4-BE49-F238E27FC236}">
                  <a16:creationId xmlns:a16="http://schemas.microsoft.com/office/drawing/2014/main" id="{2B827037-1F4B-4D1A-8DF1-8ABB60FDE3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302">
              <a:extLst>
                <a:ext uri="{FF2B5EF4-FFF2-40B4-BE49-F238E27FC236}">
                  <a16:creationId xmlns:a16="http://schemas.microsoft.com/office/drawing/2014/main" id="{379D7525-DBCF-41AE-BE61-0CF2DD96A30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03">
              <a:extLst>
                <a:ext uri="{FF2B5EF4-FFF2-40B4-BE49-F238E27FC236}">
                  <a16:creationId xmlns:a16="http://schemas.microsoft.com/office/drawing/2014/main" id="{2EF13D50-E42E-40BC-8AD9-E2232DA39D3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304">
              <a:extLst>
                <a:ext uri="{FF2B5EF4-FFF2-40B4-BE49-F238E27FC236}">
                  <a16:creationId xmlns:a16="http://schemas.microsoft.com/office/drawing/2014/main" id="{16FC422F-F1EE-4D74-9FCF-85013D772D41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305">
              <a:extLst>
                <a:ext uri="{FF2B5EF4-FFF2-40B4-BE49-F238E27FC236}">
                  <a16:creationId xmlns:a16="http://schemas.microsoft.com/office/drawing/2014/main" id="{27AF9B8D-5438-4FDB-80DD-D237FDFE481B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ED13C1BE-CE0B-47BF-93CA-0E6AA3CE0344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307">
              <a:extLst>
                <a:ext uri="{FF2B5EF4-FFF2-40B4-BE49-F238E27FC236}">
                  <a16:creationId xmlns:a16="http://schemas.microsoft.com/office/drawing/2014/main" id="{E3DA5542-1ED5-4F1A-9FD9-A050F9A530BE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08">
              <a:extLst>
                <a:ext uri="{FF2B5EF4-FFF2-40B4-BE49-F238E27FC236}">
                  <a16:creationId xmlns:a16="http://schemas.microsoft.com/office/drawing/2014/main" id="{211E5CFF-36F7-417E-B476-B5FD6D25B40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309">
              <a:extLst>
                <a:ext uri="{FF2B5EF4-FFF2-40B4-BE49-F238E27FC236}">
                  <a16:creationId xmlns:a16="http://schemas.microsoft.com/office/drawing/2014/main" id="{6FA410FF-00EA-4C03-84FA-ECD34FF90040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310">
              <a:extLst>
                <a:ext uri="{FF2B5EF4-FFF2-40B4-BE49-F238E27FC236}">
                  <a16:creationId xmlns:a16="http://schemas.microsoft.com/office/drawing/2014/main" id="{237B95A8-2311-4F1C-80E9-689353C5273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311">
              <a:extLst>
                <a:ext uri="{FF2B5EF4-FFF2-40B4-BE49-F238E27FC236}">
                  <a16:creationId xmlns:a16="http://schemas.microsoft.com/office/drawing/2014/main" id="{EC26D468-F8CF-480F-B66B-94E5387C7D87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12">
              <a:extLst>
                <a:ext uri="{FF2B5EF4-FFF2-40B4-BE49-F238E27FC236}">
                  <a16:creationId xmlns:a16="http://schemas.microsoft.com/office/drawing/2014/main" id="{7D810757-E2BF-48B2-B526-42C152DD4DEC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313">
            <a:extLst>
              <a:ext uri="{FF2B5EF4-FFF2-40B4-BE49-F238E27FC236}">
                <a16:creationId xmlns:a16="http://schemas.microsoft.com/office/drawing/2014/main" id="{7F375253-83D5-4831-B9BA-97A270A16BD2}"/>
              </a:ext>
            </a:extLst>
          </p:cNvPr>
          <p:cNvGrpSpPr/>
          <p:nvPr userDrawn="1"/>
        </p:nvGrpSpPr>
        <p:grpSpPr>
          <a:xfrm>
            <a:off x="10441051" y="1573888"/>
            <a:ext cx="331808" cy="331307"/>
            <a:chOff x="6660750" y="298550"/>
            <a:chExt cx="396900" cy="396300"/>
          </a:xfrm>
          <a:solidFill>
            <a:schemeClr val="bg1">
              <a:lumMod val="50000"/>
            </a:schemeClr>
          </a:solidFill>
        </p:grpSpPr>
        <p:sp>
          <p:nvSpPr>
            <p:cNvPr id="59" name="Shape 314">
              <a:extLst>
                <a:ext uri="{FF2B5EF4-FFF2-40B4-BE49-F238E27FC236}">
                  <a16:creationId xmlns:a16="http://schemas.microsoft.com/office/drawing/2014/main" id="{02503F3A-E23F-4531-AC0B-78887AA6D48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315">
              <a:extLst>
                <a:ext uri="{FF2B5EF4-FFF2-40B4-BE49-F238E27FC236}">
                  <a16:creationId xmlns:a16="http://schemas.microsoft.com/office/drawing/2014/main" id="{7403AD7B-98E6-43FB-827A-3128CD47AC8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Shape 316">
            <a:extLst>
              <a:ext uri="{FF2B5EF4-FFF2-40B4-BE49-F238E27FC236}">
                <a16:creationId xmlns:a16="http://schemas.microsoft.com/office/drawing/2014/main" id="{408B4FDB-BB45-4D20-A08D-5B3CF830090E}"/>
              </a:ext>
            </a:extLst>
          </p:cNvPr>
          <p:cNvGrpSpPr/>
          <p:nvPr userDrawn="1"/>
        </p:nvGrpSpPr>
        <p:grpSpPr>
          <a:xfrm>
            <a:off x="5361661" y="2095573"/>
            <a:ext cx="347107" cy="420111"/>
            <a:chOff x="584925" y="922575"/>
            <a:chExt cx="415200" cy="502525"/>
          </a:xfrm>
          <a:solidFill>
            <a:schemeClr val="bg1">
              <a:lumMod val="50000"/>
            </a:schemeClr>
          </a:solidFill>
        </p:grpSpPr>
        <p:sp>
          <p:nvSpPr>
            <p:cNvPr id="62" name="Shape 317">
              <a:extLst>
                <a:ext uri="{FF2B5EF4-FFF2-40B4-BE49-F238E27FC236}">
                  <a16:creationId xmlns:a16="http://schemas.microsoft.com/office/drawing/2014/main" id="{848F4951-0674-480F-947C-C432F8B292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318">
              <a:extLst>
                <a:ext uri="{FF2B5EF4-FFF2-40B4-BE49-F238E27FC236}">
                  <a16:creationId xmlns:a16="http://schemas.microsoft.com/office/drawing/2014/main" id="{0A2DAB49-F151-49D9-9CE6-A85CFF1DAE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319">
              <a:extLst>
                <a:ext uri="{FF2B5EF4-FFF2-40B4-BE49-F238E27FC236}">
                  <a16:creationId xmlns:a16="http://schemas.microsoft.com/office/drawing/2014/main" id="{3FD6DE65-0EB7-4AFE-873E-F52F6F6B2A3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Shape 320">
            <a:extLst>
              <a:ext uri="{FF2B5EF4-FFF2-40B4-BE49-F238E27FC236}">
                <a16:creationId xmlns:a16="http://schemas.microsoft.com/office/drawing/2014/main" id="{4DE5687D-CE30-47CA-BD72-AFD94CA0FAB4}"/>
              </a:ext>
            </a:extLst>
          </p:cNvPr>
          <p:cNvGrpSpPr/>
          <p:nvPr userDrawn="1"/>
        </p:nvGrpSpPr>
        <p:grpSpPr>
          <a:xfrm>
            <a:off x="5914968" y="2085876"/>
            <a:ext cx="367547" cy="437980"/>
            <a:chOff x="1246775" y="910975"/>
            <a:chExt cx="439650" cy="523900"/>
          </a:xfrm>
          <a:solidFill>
            <a:schemeClr val="bg1">
              <a:lumMod val="50000"/>
            </a:schemeClr>
          </a:solidFill>
        </p:grpSpPr>
        <p:sp>
          <p:nvSpPr>
            <p:cNvPr id="66" name="Shape 321">
              <a:extLst>
                <a:ext uri="{FF2B5EF4-FFF2-40B4-BE49-F238E27FC236}">
                  <a16:creationId xmlns:a16="http://schemas.microsoft.com/office/drawing/2014/main" id="{650DE9F4-9D80-4561-829D-3F89E6A730A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322">
              <a:extLst>
                <a:ext uri="{FF2B5EF4-FFF2-40B4-BE49-F238E27FC236}">
                  <a16:creationId xmlns:a16="http://schemas.microsoft.com/office/drawing/2014/main" id="{409E3903-1A46-46BE-9BCC-3BCE88BC74D2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323">
              <a:extLst>
                <a:ext uri="{FF2B5EF4-FFF2-40B4-BE49-F238E27FC236}">
                  <a16:creationId xmlns:a16="http://schemas.microsoft.com/office/drawing/2014/main" id="{7EC13DF4-38E1-465D-8686-C65E36A4B1A8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324">
            <a:extLst>
              <a:ext uri="{FF2B5EF4-FFF2-40B4-BE49-F238E27FC236}">
                <a16:creationId xmlns:a16="http://schemas.microsoft.com/office/drawing/2014/main" id="{417E100D-DBBD-4BC2-874F-713D68DCCDDF}"/>
              </a:ext>
            </a:extLst>
          </p:cNvPr>
          <p:cNvGrpSpPr/>
          <p:nvPr userDrawn="1"/>
        </p:nvGrpSpPr>
        <p:grpSpPr>
          <a:xfrm>
            <a:off x="6483093" y="2156309"/>
            <a:ext cx="358351" cy="298118"/>
            <a:chOff x="1926350" y="995225"/>
            <a:chExt cx="428650" cy="356600"/>
          </a:xfrm>
          <a:solidFill>
            <a:schemeClr val="bg1">
              <a:lumMod val="50000"/>
            </a:schemeClr>
          </a:solidFill>
        </p:grpSpPr>
        <p:sp>
          <p:nvSpPr>
            <p:cNvPr id="70" name="Shape 325">
              <a:extLst>
                <a:ext uri="{FF2B5EF4-FFF2-40B4-BE49-F238E27FC236}">
                  <a16:creationId xmlns:a16="http://schemas.microsoft.com/office/drawing/2014/main" id="{11F0C9CD-1202-4A6D-95C6-CD51568F85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326">
              <a:extLst>
                <a:ext uri="{FF2B5EF4-FFF2-40B4-BE49-F238E27FC236}">
                  <a16:creationId xmlns:a16="http://schemas.microsoft.com/office/drawing/2014/main" id="{CBB3B97C-5CA6-47DA-96DA-1872A181488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327">
              <a:extLst>
                <a:ext uri="{FF2B5EF4-FFF2-40B4-BE49-F238E27FC236}">
                  <a16:creationId xmlns:a16="http://schemas.microsoft.com/office/drawing/2014/main" id="{2412C8EA-8A12-4C24-AFF5-85B8183569B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328">
              <a:extLst>
                <a:ext uri="{FF2B5EF4-FFF2-40B4-BE49-F238E27FC236}">
                  <a16:creationId xmlns:a16="http://schemas.microsoft.com/office/drawing/2014/main" id="{D811772F-65EF-4693-8E09-B8CF8F68366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329">
            <a:extLst>
              <a:ext uri="{FF2B5EF4-FFF2-40B4-BE49-F238E27FC236}">
                <a16:creationId xmlns:a16="http://schemas.microsoft.com/office/drawing/2014/main" id="{67592105-85CE-4821-B707-FEC173239A81}"/>
              </a:ext>
            </a:extLst>
          </p:cNvPr>
          <p:cNvSpPr/>
          <p:nvPr userDrawn="1"/>
        </p:nvSpPr>
        <p:spPr>
          <a:xfrm>
            <a:off x="7050778" y="2131323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330">
            <a:extLst>
              <a:ext uri="{FF2B5EF4-FFF2-40B4-BE49-F238E27FC236}">
                <a16:creationId xmlns:a16="http://schemas.microsoft.com/office/drawing/2014/main" id="{AF0D85A9-0991-4550-91CA-21D85CE902C7}"/>
              </a:ext>
            </a:extLst>
          </p:cNvPr>
          <p:cNvSpPr/>
          <p:nvPr userDrawn="1"/>
        </p:nvSpPr>
        <p:spPr>
          <a:xfrm>
            <a:off x="7614849" y="2148691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331">
            <a:extLst>
              <a:ext uri="{FF2B5EF4-FFF2-40B4-BE49-F238E27FC236}">
                <a16:creationId xmlns:a16="http://schemas.microsoft.com/office/drawing/2014/main" id="{7450BCF5-72CC-4356-A646-862B73ACE935}"/>
              </a:ext>
            </a:extLst>
          </p:cNvPr>
          <p:cNvSpPr/>
          <p:nvPr userDrawn="1"/>
        </p:nvSpPr>
        <p:spPr>
          <a:xfrm>
            <a:off x="8183497" y="2151241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332">
            <a:extLst>
              <a:ext uri="{FF2B5EF4-FFF2-40B4-BE49-F238E27FC236}">
                <a16:creationId xmlns:a16="http://schemas.microsoft.com/office/drawing/2014/main" id="{6E7BF1B7-90F4-44D5-A1A4-FBAE2A466E3E}"/>
              </a:ext>
            </a:extLst>
          </p:cNvPr>
          <p:cNvSpPr/>
          <p:nvPr userDrawn="1"/>
        </p:nvSpPr>
        <p:spPr>
          <a:xfrm>
            <a:off x="8758269" y="2154293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333">
            <a:extLst>
              <a:ext uri="{FF2B5EF4-FFF2-40B4-BE49-F238E27FC236}">
                <a16:creationId xmlns:a16="http://schemas.microsoft.com/office/drawing/2014/main" id="{20A18867-EE15-4C98-B6A8-C76283F9D7C6}"/>
              </a:ext>
            </a:extLst>
          </p:cNvPr>
          <p:cNvGrpSpPr/>
          <p:nvPr userDrawn="1"/>
        </p:nvGrpSpPr>
        <p:grpSpPr>
          <a:xfrm>
            <a:off x="9305324" y="2133862"/>
            <a:ext cx="349155" cy="349657"/>
            <a:chOff x="5302225" y="968375"/>
            <a:chExt cx="417650" cy="418250"/>
          </a:xfrm>
          <a:solidFill>
            <a:schemeClr val="bg1">
              <a:lumMod val="50000"/>
            </a:schemeClr>
          </a:solidFill>
        </p:grpSpPr>
        <p:sp>
          <p:nvSpPr>
            <p:cNvPr id="79" name="Shape 334">
              <a:extLst>
                <a:ext uri="{FF2B5EF4-FFF2-40B4-BE49-F238E27FC236}">
                  <a16:creationId xmlns:a16="http://schemas.microsoft.com/office/drawing/2014/main" id="{2CFC019A-B9DB-48F3-8D6E-DAB6D0A4D679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335">
              <a:extLst>
                <a:ext uri="{FF2B5EF4-FFF2-40B4-BE49-F238E27FC236}">
                  <a16:creationId xmlns:a16="http://schemas.microsoft.com/office/drawing/2014/main" id="{03A2518A-737F-492A-9264-A7EE470A08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336">
            <a:extLst>
              <a:ext uri="{FF2B5EF4-FFF2-40B4-BE49-F238E27FC236}">
                <a16:creationId xmlns:a16="http://schemas.microsoft.com/office/drawing/2014/main" id="{5395B72F-6DA0-4AAE-B1A3-0614C1CA3DAF}"/>
              </a:ext>
            </a:extLst>
          </p:cNvPr>
          <p:cNvGrpSpPr/>
          <p:nvPr userDrawn="1"/>
        </p:nvGrpSpPr>
        <p:grpSpPr>
          <a:xfrm>
            <a:off x="9826988" y="2094549"/>
            <a:ext cx="432881" cy="421637"/>
            <a:chOff x="5926225" y="921350"/>
            <a:chExt cx="517800" cy="504350"/>
          </a:xfrm>
          <a:solidFill>
            <a:schemeClr val="bg1">
              <a:lumMod val="50000"/>
            </a:schemeClr>
          </a:solidFill>
        </p:grpSpPr>
        <p:sp>
          <p:nvSpPr>
            <p:cNvPr id="82" name="Shape 337">
              <a:extLst>
                <a:ext uri="{FF2B5EF4-FFF2-40B4-BE49-F238E27FC236}">
                  <a16:creationId xmlns:a16="http://schemas.microsoft.com/office/drawing/2014/main" id="{D4A458A7-748C-4129-92EF-299F98D128FD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338">
              <a:extLst>
                <a:ext uri="{FF2B5EF4-FFF2-40B4-BE49-F238E27FC236}">
                  <a16:creationId xmlns:a16="http://schemas.microsoft.com/office/drawing/2014/main" id="{2C4D0C12-6296-480F-8A32-0E63AE2E55C0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Shape 339">
            <a:extLst>
              <a:ext uri="{FF2B5EF4-FFF2-40B4-BE49-F238E27FC236}">
                <a16:creationId xmlns:a16="http://schemas.microsoft.com/office/drawing/2014/main" id="{4A451CFA-A939-4C42-84CB-018B8595D050}"/>
              </a:ext>
            </a:extLst>
          </p:cNvPr>
          <p:cNvGrpSpPr/>
          <p:nvPr userDrawn="1"/>
        </p:nvGrpSpPr>
        <p:grpSpPr>
          <a:xfrm>
            <a:off x="10404811" y="2102721"/>
            <a:ext cx="404290" cy="405314"/>
            <a:chOff x="6617400" y="931125"/>
            <a:chExt cx="483600" cy="484825"/>
          </a:xfrm>
          <a:solidFill>
            <a:schemeClr val="bg1">
              <a:lumMod val="50000"/>
            </a:schemeClr>
          </a:solidFill>
        </p:grpSpPr>
        <p:sp>
          <p:nvSpPr>
            <p:cNvPr id="85" name="Shape 340">
              <a:extLst>
                <a:ext uri="{FF2B5EF4-FFF2-40B4-BE49-F238E27FC236}">
                  <a16:creationId xmlns:a16="http://schemas.microsoft.com/office/drawing/2014/main" id="{057DA9F9-AC62-4272-A032-A32D113049AB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341">
              <a:extLst>
                <a:ext uri="{FF2B5EF4-FFF2-40B4-BE49-F238E27FC236}">
                  <a16:creationId xmlns:a16="http://schemas.microsoft.com/office/drawing/2014/main" id="{1019641A-E162-4967-9B41-9F6EEC52EBC7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Shape 342">
            <a:extLst>
              <a:ext uri="{FF2B5EF4-FFF2-40B4-BE49-F238E27FC236}">
                <a16:creationId xmlns:a16="http://schemas.microsoft.com/office/drawing/2014/main" id="{C257C96E-5AB6-4E96-98BE-2B649E658242}"/>
              </a:ext>
            </a:extLst>
          </p:cNvPr>
          <p:cNvGrpSpPr/>
          <p:nvPr userDrawn="1"/>
        </p:nvGrpSpPr>
        <p:grpSpPr>
          <a:xfrm>
            <a:off x="5340218" y="2732083"/>
            <a:ext cx="389994" cy="273623"/>
            <a:chOff x="559275" y="1683950"/>
            <a:chExt cx="466500" cy="327300"/>
          </a:xfrm>
          <a:solidFill>
            <a:schemeClr val="bg1">
              <a:lumMod val="50000"/>
            </a:schemeClr>
          </a:solidFill>
        </p:grpSpPr>
        <p:sp>
          <p:nvSpPr>
            <p:cNvPr id="88" name="Shape 343">
              <a:extLst>
                <a:ext uri="{FF2B5EF4-FFF2-40B4-BE49-F238E27FC236}">
                  <a16:creationId xmlns:a16="http://schemas.microsoft.com/office/drawing/2014/main" id="{B673D918-4EC2-42A2-B3BF-33EF98BE2C1D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344">
              <a:extLst>
                <a:ext uri="{FF2B5EF4-FFF2-40B4-BE49-F238E27FC236}">
                  <a16:creationId xmlns:a16="http://schemas.microsoft.com/office/drawing/2014/main" id="{A7362E7D-6ADC-4805-86D2-1FC4522E4BF9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Shape 345">
            <a:extLst>
              <a:ext uri="{FF2B5EF4-FFF2-40B4-BE49-F238E27FC236}">
                <a16:creationId xmlns:a16="http://schemas.microsoft.com/office/drawing/2014/main" id="{FCC055FE-DD66-4812-A589-A065C8259168}"/>
              </a:ext>
            </a:extLst>
          </p:cNvPr>
          <p:cNvGrpSpPr/>
          <p:nvPr userDrawn="1"/>
        </p:nvGrpSpPr>
        <p:grpSpPr>
          <a:xfrm>
            <a:off x="5903745" y="2677993"/>
            <a:ext cx="389994" cy="381822"/>
            <a:chOff x="1233350" y="1619250"/>
            <a:chExt cx="466500" cy="456725"/>
          </a:xfrm>
          <a:solidFill>
            <a:schemeClr val="bg1">
              <a:lumMod val="50000"/>
            </a:schemeClr>
          </a:solidFill>
        </p:grpSpPr>
        <p:sp>
          <p:nvSpPr>
            <p:cNvPr id="91" name="Shape 346">
              <a:extLst>
                <a:ext uri="{FF2B5EF4-FFF2-40B4-BE49-F238E27FC236}">
                  <a16:creationId xmlns:a16="http://schemas.microsoft.com/office/drawing/2014/main" id="{6599F034-19BB-43E7-BA20-106385805E4D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347">
              <a:extLst>
                <a:ext uri="{FF2B5EF4-FFF2-40B4-BE49-F238E27FC236}">
                  <a16:creationId xmlns:a16="http://schemas.microsoft.com/office/drawing/2014/main" id="{70971799-E481-4EB3-9D34-743D561243A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348">
              <a:extLst>
                <a:ext uri="{FF2B5EF4-FFF2-40B4-BE49-F238E27FC236}">
                  <a16:creationId xmlns:a16="http://schemas.microsoft.com/office/drawing/2014/main" id="{80DAF3D5-1904-4EDA-A38B-D69FA4BA70C2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349">
              <a:extLst>
                <a:ext uri="{FF2B5EF4-FFF2-40B4-BE49-F238E27FC236}">
                  <a16:creationId xmlns:a16="http://schemas.microsoft.com/office/drawing/2014/main" id="{B0B4DFEE-5D5D-4EC3-A89C-12DCC92C622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350">
            <a:extLst>
              <a:ext uri="{FF2B5EF4-FFF2-40B4-BE49-F238E27FC236}">
                <a16:creationId xmlns:a16="http://schemas.microsoft.com/office/drawing/2014/main" id="{15A0D0EC-CF3B-4E90-BC33-6C8089538BF3}"/>
              </a:ext>
            </a:extLst>
          </p:cNvPr>
          <p:cNvGrpSpPr/>
          <p:nvPr userDrawn="1"/>
        </p:nvGrpSpPr>
        <p:grpSpPr>
          <a:xfrm>
            <a:off x="6479519" y="2686144"/>
            <a:ext cx="365499" cy="365499"/>
            <a:chOff x="1922075" y="1629000"/>
            <a:chExt cx="437200" cy="437200"/>
          </a:xfrm>
          <a:solidFill>
            <a:schemeClr val="bg1">
              <a:lumMod val="50000"/>
            </a:schemeClr>
          </a:solidFill>
        </p:grpSpPr>
        <p:sp>
          <p:nvSpPr>
            <p:cNvPr id="96" name="Shape 351">
              <a:extLst>
                <a:ext uri="{FF2B5EF4-FFF2-40B4-BE49-F238E27FC236}">
                  <a16:creationId xmlns:a16="http://schemas.microsoft.com/office/drawing/2014/main" id="{F798566D-1B5E-405A-8194-4C53E35A1DA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352">
              <a:extLst>
                <a:ext uri="{FF2B5EF4-FFF2-40B4-BE49-F238E27FC236}">
                  <a16:creationId xmlns:a16="http://schemas.microsoft.com/office/drawing/2014/main" id="{298E0393-715C-43B5-8921-54AEB88E95EF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353">
            <a:extLst>
              <a:ext uri="{FF2B5EF4-FFF2-40B4-BE49-F238E27FC236}">
                <a16:creationId xmlns:a16="http://schemas.microsoft.com/office/drawing/2014/main" id="{23B2C891-9B3B-4972-8738-962918B69D9C}"/>
              </a:ext>
            </a:extLst>
          </p:cNvPr>
          <p:cNvGrpSpPr/>
          <p:nvPr userDrawn="1"/>
        </p:nvGrpSpPr>
        <p:grpSpPr>
          <a:xfrm>
            <a:off x="7041520" y="2684619"/>
            <a:ext cx="368551" cy="368551"/>
            <a:chOff x="2594325" y="1627175"/>
            <a:chExt cx="440850" cy="440850"/>
          </a:xfrm>
          <a:solidFill>
            <a:schemeClr val="bg1">
              <a:lumMod val="50000"/>
            </a:schemeClr>
          </a:solidFill>
        </p:grpSpPr>
        <p:sp>
          <p:nvSpPr>
            <p:cNvPr id="99" name="Shape 354">
              <a:extLst>
                <a:ext uri="{FF2B5EF4-FFF2-40B4-BE49-F238E27FC236}">
                  <a16:creationId xmlns:a16="http://schemas.microsoft.com/office/drawing/2014/main" id="{97333069-ECE1-4C0A-A9FE-B0E8A553D65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355">
              <a:extLst>
                <a:ext uri="{FF2B5EF4-FFF2-40B4-BE49-F238E27FC236}">
                  <a16:creationId xmlns:a16="http://schemas.microsoft.com/office/drawing/2014/main" id="{20F55541-4460-448E-88BF-53F500239F1E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356">
              <a:extLst>
                <a:ext uri="{FF2B5EF4-FFF2-40B4-BE49-F238E27FC236}">
                  <a16:creationId xmlns:a16="http://schemas.microsoft.com/office/drawing/2014/main" id="{FF8CE2B1-1068-46E6-B161-EDC0E73482B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357">
            <a:extLst>
              <a:ext uri="{FF2B5EF4-FFF2-40B4-BE49-F238E27FC236}">
                <a16:creationId xmlns:a16="http://schemas.microsoft.com/office/drawing/2014/main" id="{3F2C7C83-6CE1-48D9-BA6A-4E1EE62B47F7}"/>
              </a:ext>
            </a:extLst>
          </p:cNvPr>
          <p:cNvSpPr/>
          <p:nvPr userDrawn="1"/>
        </p:nvSpPr>
        <p:spPr>
          <a:xfrm>
            <a:off x="7621475" y="270101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Shape 358">
            <a:extLst>
              <a:ext uri="{FF2B5EF4-FFF2-40B4-BE49-F238E27FC236}">
                <a16:creationId xmlns:a16="http://schemas.microsoft.com/office/drawing/2014/main" id="{CD045681-FAD6-415A-8C3D-B68B7A8D5EFB}"/>
              </a:ext>
            </a:extLst>
          </p:cNvPr>
          <p:cNvGrpSpPr/>
          <p:nvPr userDrawn="1"/>
        </p:nvGrpSpPr>
        <p:grpSpPr>
          <a:xfrm>
            <a:off x="8203288" y="2657052"/>
            <a:ext cx="299121" cy="423685"/>
            <a:chOff x="3984000" y="1594200"/>
            <a:chExt cx="357800" cy="506800"/>
          </a:xfrm>
          <a:solidFill>
            <a:schemeClr val="bg1">
              <a:lumMod val="50000"/>
            </a:schemeClr>
          </a:solidFill>
        </p:grpSpPr>
        <p:sp>
          <p:nvSpPr>
            <p:cNvPr id="104" name="Shape 359">
              <a:extLst>
                <a:ext uri="{FF2B5EF4-FFF2-40B4-BE49-F238E27FC236}">
                  <a16:creationId xmlns:a16="http://schemas.microsoft.com/office/drawing/2014/main" id="{EB91FE57-9340-4D53-99F1-4149F83D6B0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360">
              <a:extLst>
                <a:ext uri="{FF2B5EF4-FFF2-40B4-BE49-F238E27FC236}">
                  <a16:creationId xmlns:a16="http://schemas.microsoft.com/office/drawing/2014/main" id="{AA873F37-B1E0-402A-A15E-27853E6E9D08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Shape 361">
            <a:extLst>
              <a:ext uri="{FF2B5EF4-FFF2-40B4-BE49-F238E27FC236}">
                <a16:creationId xmlns:a16="http://schemas.microsoft.com/office/drawing/2014/main" id="{59EC2FF6-DDD9-4DFD-BF08-A84877CD64FD}"/>
              </a:ext>
            </a:extLst>
          </p:cNvPr>
          <p:cNvGrpSpPr/>
          <p:nvPr userDrawn="1"/>
        </p:nvGrpSpPr>
        <p:grpSpPr>
          <a:xfrm>
            <a:off x="8719330" y="2747904"/>
            <a:ext cx="394090" cy="241980"/>
            <a:chOff x="4601275" y="1702875"/>
            <a:chExt cx="471400" cy="289450"/>
          </a:xfrm>
          <a:solidFill>
            <a:schemeClr val="bg1">
              <a:lumMod val="50000"/>
            </a:schemeClr>
          </a:solidFill>
        </p:grpSpPr>
        <p:sp>
          <p:nvSpPr>
            <p:cNvPr id="107" name="Shape 362">
              <a:extLst>
                <a:ext uri="{FF2B5EF4-FFF2-40B4-BE49-F238E27FC236}">
                  <a16:creationId xmlns:a16="http://schemas.microsoft.com/office/drawing/2014/main" id="{B4409C67-7AE7-41EC-BC1B-467A0538E76D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363">
              <a:extLst>
                <a:ext uri="{FF2B5EF4-FFF2-40B4-BE49-F238E27FC236}">
                  <a16:creationId xmlns:a16="http://schemas.microsoft.com/office/drawing/2014/main" id="{22358BAA-7D1D-4640-9890-07958088CF2C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364">
              <a:extLst>
                <a:ext uri="{FF2B5EF4-FFF2-40B4-BE49-F238E27FC236}">
                  <a16:creationId xmlns:a16="http://schemas.microsoft.com/office/drawing/2014/main" id="{5571ABDF-DD45-4A42-A4D9-515F16137DD5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365">
              <a:extLst>
                <a:ext uri="{FF2B5EF4-FFF2-40B4-BE49-F238E27FC236}">
                  <a16:creationId xmlns:a16="http://schemas.microsoft.com/office/drawing/2014/main" id="{8687F890-FCDB-4D18-8E72-6CDB767EE0BA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366">
              <a:extLst>
                <a:ext uri="{FF2B5EF4-FFF2-40B4-BE49-F238E27FC236}">
                  <a16:creationId xmlns:a16="http://schemas.microsoft.com/office/drawing/2014/main" id="{02B27969-BA1E-40FE-AE4A-E2FCEF84DD2A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Shape 367">
            <a:extLst>
              <a:ext uri="{FF2B5EF4-FFF2-40B4-BE49-F238E27FC236}">
                <a16:creationId xmlns:a16="http://schemas.microsoft.com/office/drawing/2014/main" id="{2239A4F3-3948-48CC-A07D-D7434D55D06E}"/>
              </a:ext>
            </a:extLst>
          </p:cNvPr>
          <p:cNvGrpSpPr/>
          <p:nvPr userDrawn="1"/>
        </p:nvGrpSpPr>
        <p:grpSpPr>
          <a:xfrm>
            <a:off x="9301750" y="2688694"/>
            <a:ext cx="356303" cy="360400"/>
            <a:chOff x="5297950" y="1632050"/>
            <a:chExt cx="426200" cy="431100"/>
          </a:xfrm>
          <a:solidFill>
            <a:schemeClr val="bg1">
              <a:lumMod val="50000"/>
            </a:schemeClr>
          </a:solidFill>
        </p:grpSpPr>
        <p:sp>
          <p:nvSpPr>
            <p:cNvPr id="113" name="Shape 368">
              <a:extLst>
                <a:ext uri="{FF2B5EF4-FFF2-40B4-BE49-F238E27FC236}">
                  <a16:creationId xmlns:a16="http://schemas.microsoft.com/office/drawing/2014/main" id="{873888A0-F605-426D-BD19-8C71CEC8D15A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369">
              <a:extLst>
                <a:ext uri="{FF2B5EF4-FFF2-40B4-BE49-F238E27FC236}">
                  <a16:creationId xmlns:a16="http://schemas.microsoft.com/office/drawing/2014/main" id="{324C0FD7-45B8-4ABB-B998-B1648B77A262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370">
            <a:extLst>
              <a:ext uri="{FF2B5EF4-FFF2-40B4-BE49-F238E27FC236}">
                <a16:creationId xmlns:a16="http://schemas.microsoft.com/office/drawing/2014/main" id="{E02A45C6-90BA-4048-A244-A32B307904D3}"/>
              </a:ext>
            </a:extLst>
          </p:cNvPr>
          <p:cNvGrpSpPr/>
          <p:nvPr userDrawn="1"/>
        </p:nvGrpSpPr>
        <p:grpSpPr>
          <a:xfrm>
            <a:off x="9864253" y="2677993"/>
            <a:ext cx="358351" cy="381822"/>
            <a:chOff x="5970800" y="1619250"/>
            <a:chExt cx="428650" cy="456725"/>
          </a:xfrm>
          <a:solidFill>
            <a:schemeClr val="bg1">
              <a:lumMod val="50000"/>
            </a:schemeClr>
          </a:solidFill>
        </p:grpSpPr>
        <p:sp>
          <p:nvSpPr>
            <p:cNvPr id="116" name="Shape 371">
              <a:extLst>
                <a:ext uri="{FF2B5EF4-FFF2-40B4-BE49-F238E27FC236}">
                  <a16:creationId xmlns:a16="http://schemas.microsoft.com/office/drawing/2014/main" id="{C7F8C2DD-5C73-4600-98C6-645E211160D0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72">
              <a:extLst>
                <a:ext uri="{FF2B5EF4-FFF2-40B4-BE49-F238E27FC236}">
                  <a16:creationId xmlns:a16="http://schemas.microsoft.com/office/drawing/2014/main" id="{6EE357C9-FA17-4289-98AF-058D38CC2F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73">
              <a:extLst>
                <a:ext uri="{FF2B5EF4-FFF2-40B4-BE49-F238E27FC236}">
                  <a16:creationId xmlns:a16="http://schemas.microsoft.com/office/drawing/2014/main" id="{91D1085A-899E-46BF-887C-B987E0A6DD65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374">
              <a:extLst>
                <a:ext uri="{FF2B5EF4-FFF2-40B4-BE49-F238E27FC236}">
                  <a16:creationId xmlns:a16="http://schemas.microsoft.com/office/drawing/2014/main" id="{A5485C4C-5378-42EB-B626-2DC41CD0F18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375">
              <a:extLst>
                <a:ext uri="{FF2B5EF4-FFF2-40B4-BE49-F238E27FC236}">
                  <a16:creationId xmlns:a16="http://schemas.microsoft.com/office/drawing/2014/main" id="{705A2D10-9FBB-4495-8730-68C39AF798B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376">
            <a:extLst>
              <a:ext uri="{FF2B5EF4-FFF2-40B4-BE49-F238E27FC236}">
                <a16:creationId xmlns:a16="http://schemas.microsoft.com/office/drawing/2014/main" id="{E3E62D8B-A438-4359-B082-4DDF7A1DCCB2}"/>
              </a:ext>
            </a:extLst>
          </p:cNvPr>
          <p:cNvGrpSpPr/>
          <p:nvPr userDrawn="1"/>
        </p:nvGrpSpPr>
        <p:grpSpPr>
          <a:xfrm>
            <a:off x="10411457" y="2673395"/>
            <a:ext cx="401719" cy="366502"/>
            <a:chOff x="6625350" y="1613750"/>
            <a:chExt cx="480525" cy="438400"/>
          </a:xfrm>
          <a:solidFill>
            <a:schemeClr val="bg1">
              <a:lumMod val="50000"/>
            </a:schemeClr>
          </a:solidFill>
        </p:grpSpPr>
        <p:sp>
          <p:nvSpPr>
            <p:cNvPr id="122" name="Shape 377">
              <a:extLst>
                <a:ext uri="{FF2B5EF4-FFF2-40B4-BE49-F238E27FC236}">
                  <a16:creationId xmlns:a16="http://schemas.microsoft.com/office/drawing/2014/main" id="{578A3323-A757-4AAE-9B63-0447A2D3E21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378">
              <a:extLst>
                <a:ext uri="{FF2B5EF4-FFF2-40B4-BE49-F238E27FC236}">
                  <a16:creationId xmlns:a16="http://schemas.microsoft.com/office/drawing/2014/main" id="{E945EB49-DA09-4DDB-B867-1AB5CD761941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379">
              <a:extLst>
                <a:ext uri="{FF2B5EF4-FFF2-40B4-BE49-F238E27FC236}">
                  <a16:creationId xmlns:a16="http://schemas.microsoft.com/office/drawing/2014/main" id="{912BF9FF-7FD6-4599-93F1-44898C108405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380">
              <a:extLst>
                <a:ext uri="{FF2B5EF4-FFF2-40B4-BE49-F238E27FC236}">
                  <a16:creationId xmlns:a16="http://schemas.microsoft.com/office/drawing/2014/main" id="{45EAA6BF-B7EA-41BA-9D38-BD180847BF91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381">
              <a:extLst>
                <a:ext uri="{FF2B5EF4-FFF2-40B4-BE49-F238E27FC236}">
                  <a16:creationId xmlns:a16="http://schemas.microsoft.com/office/drawing/2014/main" id="{F16FE29A-2516-4241-A57F-390CE0EB091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Shape 382">
            <a:extLst>
              <a:ext uri="{FF2B5EF4-FFF2-40B4-BE49-F238E27FC236}">
                <a16:creationId xmlns:a16="http://schemas.microsoft.com/office/drawing/2014/main" id="{E83863F9-6EE6-489B-8AC1-971BF1062B37}"/>
              </a:ext>
            </a:extLst>
          </p:cNvPr>
          <p:cNvGrpSpPr/>
          <p:nvPr userDrawn="1"/>
        </p:nvGrpSpPr>
        <p:grpSpPr>
          <a:xfrm>
            <a:off x="5383606" y="3269589"/>
            <a:ext cx="303217" cy="325685"/>
            <a:chOff x="611175" y="2326900"/>
            <a:chExt cx="362700" cy="389575"/>
          </a:xfrm>
          <a:solidFill>
            <a:schemeClr val="bg1">
              <a:lumMod val="50000"/>
            </a:schemeClr>
          </a:solidFill>
        </p:grpSpPr>
        <p:sp>
          <p:nvSpPr>
            <p:cNvPr id="128" name="Shape 383">
              <a:extLst>
                <a:ext uri="{FF2B5EF4-FFF2-40B4-BE49-F238E27FC236}">
                  <a16:creationId xmlns:a16="http://schemas.microsoft.com/office/drawing/2014/main" id="{F07C357C-E925-4B26-A698-F844C3AEC41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384">
              <a:extLst>
                <a:ext uri="{FF2B5EF4-FFF2-40B4-BE49-F238E27FC236}">
                  <a16:creationId xmlns:a16="http://schemas.microsoft.com/office/drawing/2014/main" id="{EE331BC6-12C1-4F04-A8FF-5FD5439816F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385">
              <a:extLst>
                <a:ext uri="{FF2B5EF4-FFF2-40B4-BE49-F238E27FC236}">
                  <a16:creationId xmlns:a16="http://schemas.microsoft.com/office/drawing/2014/main" id="{A0E99035-A99C-4D25-84A5-11038DE9B7C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386">
              <a:extLst>
                <a:ext uri="{FF2B5EF4-FFF2-40B4-BE49-F238E27FC236}">
                  <a16:creationId xmlns:a16="http://schemas.microsoft.com/office/drawing/2014/main" id="{DAB9BC4D-9B2F-46DA-97C5-2A66615C0746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387">
            <a:extLst>
              <a:ext uri="{FF2B5EF4-FFF2-40B4-BE49-F238E27FC236}">
                <a16:creationId xmlns:a16="http://schemas.microsoft.com/office/drawing/2014/main" id="{48648D64-2DCD-4892-AECD-8DFE1900FF49}"/>
              </a:ext>
            </a:extLst>
          </p:cNvPr>
          <p:cNvSpPr/>
          <p:nvPr userDrawn="1"/>
        </p:nvSpPr>
        <p:spPr>
          <a:xfrm>
            <a:off x="5939002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388">
            <a:extLst>
              <a:ext uri="{FF2B5EF4-FFF2-40B4-BE49-F238E27FC236}">
                <a16:creationId xmlns:a16="http://schemas.microsoft.com/office/drawing/2014/main" id="{3A12AFB6-839A-4ADA-9767-50674D7040A5}"/>
              </a:ext>
            </a:extLst>
          </p:cNvPr>
          <p:cNvSpPr/>
          <p:nvPr userDrawn="1"/>
        </p:nvSpPr>
        <p:spPr>
          <a:xfrm>
            <a:off x="6502550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389">
            <a:extLst>
              <a:ext uri="{FF2B5EF4-FFF2-40B4-BE49-F238E27FC236}">
                <a16:creationId xmlns:a16="http://schemas.microsoft.com/office/drawing/2014/main" id="{E08B6FFD-A675-47C9-A98B-77772AC0DDFC}"/>
              </a:ext>
            </a:extLst>
          </p:cNvPr>
          <p:cNvSpPr/>
          <p:nvPr userDrawn="1"/>
        </p:nvSpPr>
        <p:spPr>
          <a:xfrm>
            <a:off x="7066099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Shape 390">
            <a:extLst>
              <a:ext uri="{FF2B5EF4-FFF2-40B4-BE49-F238E27FC236}">
                <a16:creationId xmlns:a16="http://schemas.microsoft.com/office/drawing/2014/main" id="{FF6836A9-D868-4937-BB3B-212486783C04}"/>
              </a:ext>
            </a:extLst>
          </p:cNvPr>
          <p:cNvGrpSpPr/>
          <p:nvPr userDrawn="1"/>
        </p:nvGrpSpPr>
        <p:grpSpPr>
          <a:xfrm>
            <a:off x="7704071" y="3217527"/>
            <a:ext cx="170502" cy="425733"/>
            <a:chOff x="3386850" y="2264625"/>
            <a:chExt cx="203950" cy="509250"/>
          </a:xfrm>
          <a:solidFill>
            <a:schemeClr val="bg1">
              <a:lumMod val="50000"/>
            </a:schemeClr>
          </a:solidFill>
        </p:grpSpPr>
        <p:sp>
          <p:nvSpPr>
            <p:cNvPr id="136" name="Shape 391">
              <a:extLst>
                <a:ext uri="{FF2B5EF4-FFF2-40B4-BE49-F238E27FC236}">
                  <a16:creationId xmlns:a16="http://schemas.microsoft.com/office/drawing/2014/main" id="{C6F68E78-FC96-4555-913D-1872000121D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392">
              <a:extLst>
                <a:ext uri="{FF2B5EF4-FFF2-40B4-BE49-F238E27FC236}">
                  <a16:creationId xmlns:a16="http://schemas.microsoft.com/office/drawing/2014/main" id="{0B25BA8A-57CD-4019-8FB1-D4F163AD63A2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Shape 393">
            <a:extLst>
              <a:ext uri="{FF2B5EF4-FFF2-40B4-BE49-F238E27FC236}">
                <a16:creationId xmlns:a16="http://schemas.microsoft.com/office/drawing/2014/main" id="{4DCB0CC5-17F3-4C6F-AD9E-BAF2EA94497E}"/>
              </a:ext>
            </a:extLst>
          </p:cNvPr>
          <p:cNvGrpSpPr/>
          <p:nvPr userDrawn="1"/>
        </p:nvGrpSpPr>
        <p:grpSpPr>
          <a:xfrm>
            <a:off x="8846444" y="3271637"/>
            <a:ext cx="139863" cy="317513"/>
            <a:chOff x="4753325" y="2329350"/>
            <a:chExt cx="167300" cy="379800"/>
          </a:xfrm>
          <a:solidFill>
            <a:schemeClr val="bg1">
              <a:lumMod val="50000"/>
            </a:schemeClr>
          </a:solidFill>
        </p:grpSpPr>
        <p:sp>
          <p:nvSpPr>
            <p:cNvPr id="139" name="Shape 394">
              <a:extLst>
                <a:ext uri="{FF2B5EF4-FFF2-40B4-BE49-F238E27FC236}">
                  <a16:creationId xmlns:a16="http://schemas.microsoft.com/office/drawing/2014/main" id="{85846C05-D281-495D-ADEF-CC75E7DB3A08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395">
              <a:extLst>
                <a:ext uri="{FF2B5EF4-FFF2-40B4-BE49-F238E27FC236}">
                  <a16:creationId xmlns:a16="http://schemas.microsoft.com/office/drawing/2014/main" id="{41CC81D3-36B8-4CCD-BFF5-9EC5331D79D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Shape 396">
            <a:extLst>
              <a:ext uri="{FF2B5EF4-FFF2-40B4-BE49-F238E27FC236}">
                <a16:creationId xmlns:a16="http://schemas.microsoft.com/office/drawing/2014/main" id="{372B5BBF-0DDC-41BF-B244-885B34D764EF}"/>
              </a:ext>
            </a:extLst>
          </p:cNvPr>
          <p:cNvGrpSpPr/>
          <p:nvPr userDrawn="1"/>
        </p:nvGrpSpPr>
        <p:grpSpPr>
          <a:xfrm>
            <a:off x="8280347" y="3219554"/>
            <a:ext cx="145004" cy="421658"/>
            <a:chOff x="4076175" y="2267050"/>
            <a:chExt cx="173450" cy="504375"/>
          </a:xfrm>
          <a:solidFill>
            <a:schemeClr val="bg1">
              <a:lumMod val="50000"/>
            </a:schemeClr>
          </a:solidFill>
        </p:grpSpPr>
        <p:sp>
          <p:nvSpPr>
            <p:cNvPr id="142" name="Shape 397">
              <a:extLst>
                <a:ext uri="{FF2B5EF4-FFF2-40B4-BE49-F238E27FC236}">
                  <a16:creationId xmlns:a16="http://schemas.microsoft.com/office/drawing/2014/main" id="{10206603-B91B-4480-9908-A4A13E5AA4E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398">
              <a:extLst>
                <a:ext uri="{FF2B5EF4-FFF2-40B4-BE49-F238E27FC236}">
                  <a16:creationId xmlns:a16="http://schemas.microsoft.com/office/drawing/2014/main" id="{91BC5A43-53DE-4588-AC24-3B01F897D89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399">
            <a:extLst>
              <a:ext uri="{FF2B5EF4-FFF2-40B4-BE49-F238E27FC236}">
                <a16:creationId xmlns:a16="http://schemas.microsoft.com/office/drawing/2014/main" id="{F8980570-A725-416A-AEBF-F623A80775FE}"/>
              </a:ext>
            </a:extLst>
          </p:cNvPr>
          <p:cNvSpPr/>
          <p:nvPr userDrawn="1"/>
        </p:nvSpPr>
        <p:spPr>
          <a:xfrm>
            <a:off x="9320292" y="3264042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400">
            <a:extLst>
              <a:ext uri="{FF2B5EF4-FFF2-40B4-BE49-F238E27FC236}">
                <a16:creationId xmlns:a16="http://schemas.microsoft.com/office/drawing/2014/main" id="{A22B6767-2E0C-465D-874A-B82DB7A19202}"/>
              </a:ext>
            </a:extLst>
          </p:cNvPr>
          <p:cNvGrpSpPr/>
          <p:nvPr userDrawn="1"/>
        </p:nvGrpSpPr>
        <p:grpSpPr>
          <a:xfrm>
            <a:off x="9867827" y="3270091"/>
            <a:ext cx="351204" cy="324661"/>
            <a:chOff x="5975075" y="2327500"/>
            <a:chExt cx="420100" cy="388350"/>
          </a:xfrm>
          <a:solidFill>
            <a:schemeClr val="bg1">
              <a:lumMod val="50000"/>
            </a:schemeClr>
          </a:solidFill>
        </p:grpSpPr>
        <p:sp>
          <p:nvSpPr>
            <p:cNvPr id="146" name="Shape 401">
              <a:extLst>
                <a:ext uri="{FF2B5EF4-FFF2-40B4-BE49-F238E27FC236}">
                  <a16:creationId xmlns:a16="http://schemas.microsoft.com/office/drawing/2014/main" id="{E538F245-81AA-4FD3-875A-2D6A818C923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402">
              <a:extLst>
                <a:ext uri="{FF2B5EF4-FFF2-40B4-BE49-F238E27FC236}">
                  <a16:creationId xmlns:a16="http://schemas.microsoft.com/office/drawing/2014/main" id="{D114FC99-E366-4692-BE3D-24199A968D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403">
            <a:extLst>
              <a:ext uri="{FF2B5EF4-FFF2-40B4-BE49-F238E27FC236}">
                <a16:creationId xmlns:a16="http://schemas.microsoft.com/office/drawing/2014/main" id="{A8B6F465-5E3D-4B2F-B3F8-8FD93A106C56}"/>
              </a:ext>
            </a:extLst>
          </p:cNvPr>
          <p:cNvGrpSpPr/>
          <p:nvPr userDrawn="1"/>
        </p:nvGrpSpPr>
        <p:grpSpPr>
          <a:xfrm>
            <a:off x="10499237" y="3260393"/>
            <a:ext cx="215437" cy="351204"/>
            <a:chOff x="6730350" y="2315900"/>
            <a:chExt cx="257700" cy="420100"/>
          </a:xfrm>
          <a:solidFill>
            <a:schemeClr val="bg1">
              <a:lumMod val="50000"/>
            </a:schemeClr>
          </a:solidFill>
        </p:grpSpPr>
        <p:sp>
          <p:nvSpPr>
            <p:cNvPr id="149" name="Shape 404">
              <a:extLst>
                <a:ext uri="{FF2B5EF4-FFF2-40B4-BE49-F238E27FC236}">
                  <a16:creationId xmlns:a16="http://schemas.microsoft.com/office/drawing/2014/main" id="{5355C3AA-2743-4293-919E-5779D642398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405">
              <a:extLst>
                <a:ext uri="{FF2B5EF4-FFF2-40B4-BE49-F238E27FC236}">
                  <a16:creationId xmlns:a16="http://schemas.microsoft.com/office/drawing/2014/main" id="{9F4A3744-5F79-40CD-B8A6-A99D33F60F4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406">
              <a:extLst>
                <a:ext uri="{FF2B5EF4-FFF2-40B4-BE49-F238E27FC236}">
                  <a16:creationId xmlns:a16="http://schemas.microsoft.com/office/drawing/2014/main" id="{09C7AA60-DC3E-4BAD-995F-580F65139C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407">
              <a:extLst>
                <a:ext uri="{FF2B5EF4-FFF2-40B4-BE49-F238E27FC236}">
                  <a16:creationId xmlns:a16="http://schemas.microsoft.com/office/drawing/2014/main" id="{CC95D045-35E8-4876-8207-33B0015B944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408">
              <a:extLst>
                <a:ext uri="{FF2B5EF4-FFF2-40B4-BE49-F238E27FC236}">
                  <a16:creationId xmlns:a16="http://schemas.microsoft.com/office/drawing/2014/main" id="{CBE7D3D2-858B-46FF-924F-39124AF3C4D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Shape 409">
            <a:extLst>
              <a:ext uri="{FF2B5EF4-FFF2-40B4-BE49-F238E27FC236}">
                <a16:creationId xmlns:a16="http://schemas.microsoft.com/office/drawing/2014/main" id="{F90E347A-07CE-4B3B-A040-57145D5902B8}"/>
              </a:ext>
            </a:extLst>
          </p:cNvPr>
          <p:cNvGrpSpPr/>
          <p:nvPr userDrawn="1"/>
        </p:nvGrpSpPr>
        <p:grpSpPr>
          <a:xfrm>
            <a:off x="5480582" y="3796875"/>
            <a:ext cx="109265" cy="398166"/>
            <a:chOff x="727175" y="2957625"/>
            <a:chExt cx="130700" cy="476275"/>
          </a:xfrm>
          <a:solidFill>
            <a:schemeClr val="bg1">
              <a:lumMod val="50000"/>
            </a:schemeClr>
          </a:solidFill>
        </p:grpSpPr>
        <p:sp>
          <p:nvSpPr>
            <p:cNvPr id="155" name="Shape 410">
              <a:extLst>
                <a:ext uri="{FF2B5EF4-FFF2-40B4-BE49-F238E27FC236}">
                  <a16:creationId xmlns:a16="http://schemas.microsoft.com/office/drawing/2014/main" id="{5B3B3879-A644-4BD7-AE4D-4F4BB79C4547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411">
              <a:extLst>
                <a:ext uri="{FF2B5EF4-FFF2-40B4-BE49-F238E27FC236}">
                  <a16:creationId xmlns:a16="http://schemas.microsoft.com/office/drawing/2014/main" id="{DC5C81C9-437D-4AA7-AF14-8E8389E53DC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412">
            <a:extLst>
              <a:ext uri="{FF2B5EF4-FFF2-40B4-BE49-F238E27FC236}">
                <a16:creationId xmlns:a16="http://schemas.microsoft.com/office/drawing/2014/main" id="{7BD194C7-7CDB-4F3A-8865-E0E03A4FB67E}"/>
              </a:ext>
            </a:extLst>
          </p:cNvPr>
          <p:cNvSpPr/>
          <p:nvPr userDrawn="1"/>
        </p:nvSpPr>
        <p:spPr>
          <a:xfrm>
            <a:off x="6494901" y="3781149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413">
            <a:extLst>
              <a:ext uri="{FF2B5EF4-FFF2-40B4-BE49-F238E27FC236}">
                <a16:creationId xmlns:a16="http://schemas.microsoft.com/office/drawing/2014/main" id="{EDF44DDF-2AC0-4E53-8EA7-902F0062E0A7}"/>
              </a:ext>
            </a:extLst>
          </p:cNvPr>
          <p:cNvSpPr/>
          <p:nvPr userDrawn="1"/>
        </p:nvSpPr>
        <p:spPr>
          <a:xfrm>
            <a:off x="5974742" y="3781149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Shape 414">
            <a:extLst>
              <a:ext uri="{FF2B5EF4-FFF2-40B4-BE49-F238E27FC236}">
                <a16:creationId xmlns:a16="http://schemas.microsoft.com/office/drawing/2014/main" id="{4433E834-F717-4616-9C55-540C2941C688}"/>
              </a:ext>
            </a:extLst>
          </p:cNvPr>
          <p:cNvGrpSpPr/>
          <p:nvPr userDrawn="1"/>
        </p:nvGrpSpPr>
        <p:grpSpPr>
          <a:xfrm>
            <a:off x="7032324" y="3809624"/>
            <a:ext cx="386943" cy="372647"/>
            <a:chOff x="2583325" y="2972875"/>
            <a:chExt cx="462850" cy="445750"/>
          </a:xfrm>
          <a:solidFill>
            <a:schemeClr val="bg1">
              <a:lumMod val="50000"/>
            </a:schemeClr>
          </a:solidFill>
        </p:grpSpPr>
        <p:sp>
          <p:nvSpPr>
            <p:cNvPr id="160" name="Shape 415">
              <a:extLst>
                <a:ext uri="{FF2B5EF4-FFF2-40B4-BE49-F238E27FC236}">
                  <a16:creationId xmlns:a16="http://schemas.microsoft.com/office/drawing/2014/main" id="{18965A0B-6C55-4430-85A3-B053773A3401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416">
              <a:extLst>
                <a:ext uri="{FF2B5EF4-FFF2-40B4-BE49-F238E27FC236}">
                  <a16:creationId xmlns:a16="http://schemas.microsoft.com/office/drawing/2014/main" id="{2D3766CB-00A7-4A49-9D09-1E2BC47572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417">
            <a:extLst>
              <a:ext uri="{FF2B5EF4-FFF2-40B4-BE49-F238E27FC236}">
                <a16:creationId xmlns:a16="http://schemas.microsoft.com/office/drawing/2014/main" id="{994F2156-E9F2-45BE-AFBF-A7E7A4AA0BC1}"/>
              </a:ext>
            </a:extLst>
          </p:cNvPr>
          <p:cNvGrpSpPr/>
          <p:nvPr userDrawn="1"/>
        </p:nvGrpSpPr>
        <p:grpSpPr>
          <a:xfrm>
            <a:off x="7582579" y="3865281"/>
            <a:ext cx="413486" cy="261355"/>
            <a:chOff x="3241525" y="3039450"/>
            <a:chExt cx="494600" cy="312625"/>
          </a:xfrm>
          <a:solidFill>
            <a:schemeClr val="bg1">
              <a:lumMod val="50000"/>
            </a:schemeClr>
          </a:solidFill>
        </p:grpSpPr>
        <p:sp>
          <p:nvSpPr>
            <p:cNvPr id="163" name="Shape 418">
              <a:extLst>
                <a:ext uri="{FF2B5EF4-FFF2-40B4-BE49-F238E27FC236}">
                  <a16:creationId xmlns:a16="http://schemas.microsoft.com/office/drawing/2014/main" id="{5177A4D9-0DBA-44DC-80B9-6D52D948341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419">
              <a:extLst>
                <a:ext uri="{FF2B5EF4-FFF2-40B4-BE49-F238E27FC236}">
                  <a16:creationId xmlns:a16="http://schemas.microsoft.com/office/drawing/2014/main" id="{2EC9B4AE-DE1F-4F19-9EC2-0454D69617C6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420">
            <a:extLst>
              <a:ext uri="{FF2B5EF4-FFF2-40B4-BE49-F238E27FC236}">
                <a16:creationId xmlns:a16="http://schemas.microsoft.com/office/drawing/2014/main" id="{C3613A91-6D99-417B-9D31-E58F3BF56696}"/>
              </a:ext>
            </a:extLst>
          </p:cNvPr>
          <p:cNvSpPr/>
          <p:nvPr userDrawn="1"/>
        </p:nvSpPr>
        <p:spPr>
          <a:xfrm>
            <a:off x="8738873" y="3818415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Shape 421">
            <a:extLst>
              <a:ext uri="{FF2B5EF4-FFF2-40B4-BE49-F238E27FC236}">
                <a16:creationId xmlns:a16="http://schemas.microsoft.com/office/drawing/2014/main" id="{BED523E8-1194-4CDA-B1BE-D23A5E120EE7}"/>
              </a:ext>
            </a:extLst>
          </p:cNvPr>
          <p:cNvGrpSpPr/>
          <p:nvPr userDrawn="1"/>
        </p:nvGrpSpPr>
        <p:grpSpPr>
          <a:xfrm>
            <a:off x="9266011" y="3837714"/>
            <a:ext cx="427781" cy="316489"/>
            <a:chOff x="5255200" y="3006475"/>
            <a:chExt cx="511700" cy="378575"/>
          </a:xfrm>
          <a:solidFill>
            <a:schemeClr val="bg1">
              <a:lumMod val="50000"/>
            </a:schemeClr>
          </a:solidFill>
        </p:grpSpPr>
        <p:sp>
          <p:nvSpPr>
            <p:cNvPr id="167" name="Shape 422">
              <a:extLst>
                <a:ext uri="{FF2B5EF4-FFF2-40B4-BE49-F238E27FC236}">
                  <a16:creationId xmlns:a16="http://schemas.microsoft.com/office/drawing/2014/main" id="{FBE2227A-1262-4D3E-8CBC-BDDA98CEB52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423">
              <a:extLst>
                <a:ext uri="{FF2B5EF4-FFF2-40B4-BE49-F238E27FC236}">
                  <a16:creationId xmlns:a16="http://schemas.microsoft.com/office/drawing/2014/main" id="{55E03ADC-1F2F-4B5B-964E-4F4EA0541B4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Shape 424">
            <a:extLst>
              <a:ext uri="{FF2B5EF4-FFF2-40B4-BE49-F238E27FC236}">
                <a16:creationId xmlns:a16="http://schemas.microsoft.com/office/drawing/2014/main" id="{E1DD8DEA-AA0C-4E85-96B3-31293A12E7D6}"/>
              </a:ext>
            </a:extLst>
          </p:cNvPr>
          <p:cNvGrpSpPr/>
          <p:nvPr userDrawn="1"/>
        </p:nvGrpSpPr>
        <p:grpSpPr>
          <a:xfrm>
            <a:off x="8179797" y="3819343"/>
            <a:ext cx="346104" cy="353231"/>
            <a:chOff x="3955900" y="2984500"/>
            <a:chExt cx="414000" cy="422525"/>
          </a:xfrm>
          <a:solidFill>
            <a:schemeClr val="bg1">
              <a:lumMod val="50000"/>
            </a:schemeClr>
          </a:solidFill>
        </p:grpSpPr>
        <p:sp>
          <p:nvSpPr>
            <p:cNvPr id="170" name="Shape 425">
              <a:extLst>
                <a:ext uri="{FF2B5EF4-FFF2-40B4-BE49-F238E27FC236}">
                  <a16:creationId xmlns:a16="http://schemas.microsoft.com/office/drawing/2014/main" id="{0C31B8FC-86D6-4B4F-BE33-1C47908B591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426">
              <a:extLst>
                <a:ext uri="{FF2B5EF4-FFF2-40B4-BE49-F238E27FC236}">
                  <a16:creationId xmlns:a16="http://schemas.microsoft.com/office/drawing/2014/main" id="{1830866B-747A-405F-B3F6-874EA737718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427">
              <a:extLst>
                <a:ext uri="{FF2B5EF4-FFF2-40B4-BE49-F238E27FC236}">
                  <a16:creationId xmlns:a16="http://schemas.microsoft.com/office/drawing/2014/main" id="{308CB2C6-A923-4621-B44F-189E046EF6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428">
            <a:extLst>
              <a:ext uri="{FF2B5EF4-FFF2-40B4-BE49-F238E27FC236}">
                <a16:creationId xmlns:a16="http://schemas.microsoft.com/office/drawing/2014/main" id="{0DBEBA11-ADB9-4544-B739-32FF9429874B}"/>
              </a:ext>
            </a:extLst>
          </p:cNvPr>
          <p:cNvSpPr/>
          <p:nvPr userDrawn="1"/>
        </p:nvSpPr>
        <p:spPr>
          <a:xfrm>
            <a:off x="5343810" y="4407484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429">
            <a:extLst>
              <a:ext uri="{FF2B5EF4-FFF2-40B4-BE49-F238E27FC236}">
                <a16:creationId xmlns:a16="http://schemas.microsoft.com/office/drawing/2014/main" id="{F652AB60-6C44-43C5-87BD-A3A3210F9474}"/>
              </a:ext>
            </a:extLst>
          </p:cNvPr>
          <p:cNvSpPr/>
          <p:nvPr userDrawn="1"/>
        </p:nvSpPr>
        <p:spPr>
          <a:xfrm>
            <a:off x="9908858" y="3802071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Shape 430">
            <a:extLst>
              <a:ext uri="{FF2B5EF4-FFF2-40B4-BE49-F238E27FC236}">
                <a16:creationId xmlns:a16="http://schemas.microsoft.com/office/drawing/2014/main" id="{51989C36-BE03-48B0-B7D4-FFCB67838320}"/>
              </a:ext>
            </a:extLst>
          </p:cNvPr>
          <p:cNvGrpSpPr/>
          <p:nvPr userDrawn="1"/>
        </p:nvGrpSpPr>
        <p:grpSpPr>
          <a:xfrm>
            <a:off x="10474742" y="3814222"/>
            <a:ext cx="264427" cy="375719"/>
            <a:chOff x="6701050" y="2978375"/>
            <a:chExt cx="316300" cy="449425"/>
          </a:xfrm>
          <a:solidFill>
            <a:schemeClr val="bg1">
              <a:lumMod val="50000"/>
            </a:schemeClr>
          </a:solidFill>
        </p:grpSpPr>
        <p:sp>
          <p:nvSpPr>
            <p:cNvPr id="176" name="Shape 431">
              <a:extLst>
                <a:ext uri="{FF2B5EF4-FFF2-40B4-BE49-F238E27FC236}">
                  <a16:creationId xmlns:a16="http://schemas.microsoft.com/office/drawing/2014/main" id="{63E4EFB0-0A07-4218-8585-A09A5531E42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432">
              <a:extLst>
                <a:ext uri="{FF2B5EF4-FFF2-40B4-BE49-F238E27FC236}">
                  <a16:creationId xmlns:a16="http://schemas.microsoft.com/office/drawing/2014/main" id="{DBED96F4-1194-431C-9600-9C25280FBBD5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433">
            <a:extLst>
              <a:ext uri="{FF2B5EF4-FFF2-40B4-BE49-F238E27FC236}">
                <a16:creationId xmlns:a16="http://schemas.microsoft.com/office/drawing/2014/main" id="{040A3850-62A3-4ECF-98E4-0F531D4A6D88}"/>
              </a:ext>
            </a:extLst>
          </p:cNvPr>
          <p:cNvGrpSpPr/>
          <p:nvPr userDrawn="1"/>
        </p:nvGrpSpPr>
        <p:grpSpPr>
          <a:xfrm>
            <a:off x="5910370" y="4432883"/>
            <a:ext cx="376743" cy="253204"/>
            <a:chOff x="1241275" y="3718400"/>
            <a:chExt cx="450650" cy="302875"/>
          </a:xfrm>
          <a:solidFill>
            <a:schemeClr val="bg1">
              <a:lumMod val="50000"/>
            </a:schemeClr>
          </a:solidFill>
        </p:grpSpPr>
        <p:sp>
          <p:nvSpPr>
            <p:cNvPr id="179" name="Shape 434">
              <a:extLst>
                <a:ext uri="{FF2B5EF4-FFF2-40B4-BE49-F238E27FC236}">
                  <a16:creationId xmlns:a16="http://schemas.microsoft.com/office/drawing/2014/main" id="{849B60BD-96C0-4350-8137-9F80469669CD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435">
              <a:extLst>
                <a:ext uri="{FF2B5EF4-FFF2-40B4-BE49-F238E27FC236}">
                  <a16:creationId xmlns:a16="http://schemas.microsoft.com/office/drawing/2014/main" id="{64BA8215-58CB-4E4A-BFBF-4494142F9DD9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436">
              <a:extLst>
                <a:ext uri="{FF2B5EF4-FFF2-40B4-BE49-F238E27FC236}">
                  <a16:creationId xmlns:a16="http://schemas.microsoft.com/office/drawing/2014/main" id="{7F6CE63D-C262-4FE4-AB7A-7361A809A2A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437">
              <a:extLst>
                <a:ext uri="{FF2B5EF4-FFF2-40B4-BE49-F238E27FC236}">
                  <a16:creationId xmlns:a16="http://schemas.microsoft.com/office/drawing/2014/main" id="{04282B9E-3F59-4422-B8EC-29FA4851A594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438">
            <a:extLst>
              <a:ext uri="{FF2B5EF4-FFF2-40B4-BE49-F238E27FC236}">
                <a16:creationId xmlns:a16="http://schemas.microsoft.com/office/drawing/2014/main" id="{E566DEF6-C739-4E33-93F7-8117CCE15B72}"/>
              </a:ext>
            </a:extLst>
          </p:cNvPr>
          <p:cNvGrpSpPr/>
          <p:nvPr userDrawn="1"/>
        </p:nvGrpSpPr>
        <p:grpSpPr>
          <a:xfrm>
            <a:off x="6479017" y="4413488"/>
            <a:ext cx="366502" cy="292496"/>
            <a:chOff x="1921475" y="3695200"/>
            <a:chExt cx="438400" cy="349875"/>
          </a:xfrm>
          <a:solidFill>
            <a:schemeClr val="bg1">
              <a:lumMod val="50000"/>
            </a:schemeClr>
          </a:solidFill>
        </p:grpSpPr>
        <p:sp>
          <p:nvSpPr>
            <p:cNvPr id="184" name="Shape 439">
              <a:extLst>
                <a:ext uri="{FF2B5EF4-FFF2-40B4-BE49-F238E27FC236}">
                  <a16:creationId xmlns:a16="http://schemas.microsoft.com/office/drawing/2014/main" id="{CB4DEC77-9C9F-4D6F-AD46-28A420420E2E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440">
              <a:extLst>
                <a:ext uri="{FF2B5EF4-FFF2-40B4-BE49-F238E27FC236}">
                  <a16:creationId xmlns:a16="http://schemas.microsoft.com/office/drawing/2014/main" id="{50DE9007-ECCE-4D9F-BC61-07C166D6CC79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441">
              <a:extLst>
                <a:ext uri="{FF2B5EF4-FFF2-40B4-BE49-F238E27FC236}">
                  <a16:creationId xmlns:a16="http://schemas.microsoft.com/office/drawing/2014/main" id="{A75845AA-1196-4985-AE4E-E3F8D223EA00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442">
            <a:extLst>
              <a:ext uri="{FF2B5EF4-FFF2-40B4-BE49-F238E27FC236}">
                <a16:creationId xmlns:a16="http://schemas.microsoft.com/office/drawing/2014/main" id="{5E258978-5EC0-4EFE-8648-C2F7F910F05D}"/>
              </a:ext>
            </a:extLst>
          </p:cNvPr>
          <p:cNvGrpSpPr/>
          <p:nvPr userDrawn="1"/>
        </p:nvGrpSpPr>
        <p:grpSpPr>
          <a:xfrm>
            <a:off x="7046118" y="4408890"/>
            <a:ext cx="359355" cy="301190"/>
            <a:chOff x="2599825" y="3689700"/>
            <a:chExt cx="429850" cy="360275"/>
          </a:xfrm>
          <a:solidFill>
            <a:schemeClr val="bg1">
              <a:lumMod val="50000"/>
            </a:schemeClr>
          </a:solidFill>
        </p:grpSpPr>
        <p:sp>
          <p:nvSpPr>
            <p:cNvPr id="188" name="Shape 443">
              <a:extLst>
                <a:ext uri="{FF2B5EF4-FFF2-40B4-BE49-F238E27FC236}">
                  <a16:creationId xmlns:a16="http://schemas.microsoft.com/office/drawing/2014/main" id="{F04865EE-02AF-457A-A487-53DF0245E1CC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444">
              <a:extLst>
                <a:ext uri="{FF2B5EF4-FFF2-40B4-BE49-F238E27FC236}">
                  <a16:creationId xmlns:a16="http://schemas.microsoft.com/office/drawing/2014/main" id="{B80E3048-D7E4-466D-8F1D-0E8EDC9FCDD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445">
            <a:extLst>
              <a:ext uri="{FF2B5EF4-FFF2-40B4-BE49-F238E27FC236}">
                <a16:creationId xmlns:a16="http://schemas.microsoft.com/office/drawing/2014/main" id="{8DDFA2D4-A3A2-4F4C-A9BC-AABA6AC01F88}"/>
              </a:ext>
            </a:extLst>
          </p:cNvPr>
          <p:cNvGrpSpPr/>
          <p:nvPr userDrawn="1"/>
        </p:nvGrpSpPr>
        <p:grpSpPr>
          <a:xfrm>
            <a:off x="7626992" y="4377749"/>
            <a:ext cx="324661" cy="338956"/>
            <a:chOff x="3294650" y="3652450"/>
            <a:chExt cx="388350" cy="405450"/>
          </a:xfrm>
          <a:solidFill>
            <a:schemeClr val="bg1">
              <a:lumMod val="50000"/>
            </a:schemeClr>
          </a:solidFill>
        </p:grpSpPr>
        <p:sp>
          <p:nvSpPr>
            <p:cNvPr id="191" name="Shape 446">
              <a:extLst>
                <a:ext uri="{FF2B5EF4-FFF2-40B4-BE49-F238E27FC236}">
                  <a16:creationId xmlns:a16="http://schemas.microsoft.com/office/drawing/2014/main" id="{EDD7052E-475F-418C-A2A9-33E91584A39B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447">
              <a:extLst>
                <a:ext uri="{FF2B5EF4-FFF2-40B4-BE49-F238E27FC236}">
                  <a16:creationId xmlns:a16="http://schemas.microsoft.com/office/drawing/2014/main" id="{32380C5E-68BC-4B2B-9387-767B350C0299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448">
              <a:extLst>
                <a:ext uri="{FF2B5EF4-FFF2-40B4-BE49-F238E27FC236}">
                  <a16:creationId xmlns:a16="http://schemas.microsoft.com/office/drawing/2014/main" id="{3238F05D-F2FD-44D4-816D-7C9229C15BF6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Shape 449">
            <a:extLst>
              <a:ext uri="{FF2B5EF4-FFF2-40B4-BE49-F238E27FC236}">
                <a16:creationId xmlns:a16="http://schemas.microsoft.com/office/drawing/2014/main" id="{6400BF03-0FB0-4384-8A5B-00E7A11ACCD1}"/>
              </a:ext>
            </a:extLst>
          </p:cNvPr>
          <p:cNvGrpSpPr/>
          <p:nvPr userDrawn="1"/>
        </p:nvGrpSpPr>
        <p:grpSpPr>
          <a:xfrm>
            <a:off x="8163474" y="4420636"/>
            <a:ext cx="378750" cy="277698"/>
            <a:chOff x="3936375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195" name="Shape 450">
              <a:extLst>
                <a:ext uri="{FF2B5EF4-FFF2-40B4-BE49-F238E27FC236}">
                  <a16:creationId xmlns:a16="http://schemas.microsoft.com/office/drawing/2014/main" id="{AE9DB444-B93E-4503-A796-A25F60C6E2C9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451">
              <a:extLst>
                <a:ext uri="{FF2B5EF4-FFF2-40B4-BE49-F238E27FC236}">
                  <a16:creationId xmlns:a16="http://schemas.microsoft.com/office/drawing/2014/main" id="{7DD26B4B-4545-4C91-BCF7-CF3254FCBE7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452">
              <a:extLst>
                <a:ext uri="{FF2B5EF4-FFF2-40B4-BE49-F238E27FC236}">
                  <a16:creationId xmlns:a16="http://schemas.microsoft.com/office/drawing/2014/main" id="{2C282C0C-F298-406C-8E80-B9520B59AF96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453">
              <a:extLst>
                <a:ext uri="{FF2B5EF4-FFF2-40B4-BE49-F238E27FC236}">
                  <a16:creationId xmlns:a16="http://schemas.microsoft.com/office/drawing/2014/main" id="{A1AB1169-78B2-4506-AD8B-D92DE8EC65A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454">
              <a:extLst>
                <a:ext uri="{FF2B5EF4-FFF2-40B4-BE49-F238E27FC236}">
                  <a16:creationId xmlns:a16="http://schemas.microsoft.com/office/drawing/2014/main" id="{816B73B3-CC9B-43B8-8234-47F88B5EDCEC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455">
            <a:extLst>
              <a:ext uri="{FF2B5EF4-FFF2-40B4-BE49-F238E27FC236}">
                <a16:creationId xmlns:a16="http://schemas.microsoft.com/office/drawing/2014/main" id="{C93B9DED-2985-4F27-A6CD-1758A3541E06}"/>
              </a:ext>
            </a:extLst>
          </p:cNvPr>
          <p:cNvGrpSpPr/>
          <p:nvPr userDrawn="1"/>
        </p:nvGrpSpPr>
        <p:grpSpPr>
          <a:xfrm>
            <a:off x="8727000" y="4420636"/>
            <a:ext cx="378750" cy="277698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01" name="Shape 456">
              <a:extLst>
                <a:ext uri="{FF2B5EF4-FFF2-40B4-BE49-F238E27FC236}">
                  <a16:creationId xmlns:a16="http://schemas.microsoft.com/office/drawing/2014/main" id="{3D80BC48-26AA-404B-AE99-B261A7B1771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457">
              <a:extLst>
                <a:ext uri="{FF2B5EF4-FFF2-40B4-BE49-F238E27FC236}">
                  <a16:creationId xmlns:a16="http://schemas.microsoft.com/office/drawing/2014/main" id="{64A67962-13E4-4A51-8AB2-C110A7229E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458">
            <a:extLst>
              <a:ext uri="{FF2B5EF4-FFF2-40B4-BE49-F238E27FC236}">
                <a16:creationId xmlns:a16="http://schemas.microsoft.com/office/drawing/2014/main" id="{E1989507-8147-4ED4-908C-E6A4524BAE81}"/>
              </a:ext>
            </a:extLst>
          </p:cNvPr>
          <p:cNvGrpSpPr/>
          <p:nvPr userDrawn="1"/>
        </p:nvGrpSpPr>
        <p:grpSpPr>
          <a:xfrm>
            <a:off x="9303799" y="4392567"/>
            <a:ext cx="352207" cy="333836"/>
            <a:chOff x="5300400" y="3670175"/>
            <a:chExt cx="421300" cy="399325"/>
          </a:xfrm>
          <a:solidFill>
            <a:schemeClr val="bg1">
              <a:lumMod val="50000"/>
            </a:schemeClr>
          </a:solidFill>
        </p:grpSpPr>
        <p:sp>
          <p:nvSpPr>
            <p:cNvPr id="204" name="Shape 459">
              <a:extLst>
                <a:ext uri="{FF2B5EF4-FFF2-40B4-BE49-F238E27FC236}">
                  <a16:creationId xmlns:a16="http://schemas.microsoft.com/office/drawing/2014/main" id="{C52EE33C-938B-4979-AB10-6A29061AEA3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460">
              <a:extLst>
                <a:ext uri="{FF2B5EF4-FFF2-40B4-BE49-F238E27FC236}">
                  <a16:creationId xmlns:a16="http://schemas.microsoft.com/office/drawing/2014/main" id="{1C2C00A0-C264-4CD1-9886-883FAF6E793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461">
              <a:extLst>
                <a:ext uri="{FF2B5EF4-FFF2-40B4-BE49-F238E27FC236}">
                  <a16:creationId xmlns:a16="http://schemas.microsoft.com/office/drawing/2014/main" id="{6FCFF8A9-67FC-449E-B116-0D6B501686BB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462">
              <a:extLst>
                <a:ext uri="{FF2B5EF4-FFF2-40B4-BE49-F238E27FC236}">
                  <a16:creationId xmlns:a16="http://schemas.microsoft.com/office/drawing/2014/main" id="{A7C80317-6FF9-4943-BDA1-BB387E5305D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463">
              <a:extLst>
                <a:ext uri="{FF2B5EF4-FFF2-40B4-BE49-F238E27FC236}">
                  <a16:creationId xmlns:a16="http://schemas.microsoft.com/office/drawing/2014/main" id="{482AF379-CBD6-42CA-B278-B5360036127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464">
            <a:extLst>
              <a:ext uri="{FF2B5EF4-FFF2-40B4-BE49-F238E27FC236}">
                <a16:creationId xmlns:a16="http://schemas.microsoft.com/office/drawing/2014/main" id="{F6043AFE-C379-4B37-B3A0-8B73FFCE7832}"/>
              </a:ext>
            </a:extLst>
          </p:cNvPr>
          <p:cNvSpPr/>
          <p:nvPr userDrawn="1"/>
        </p:nvSpPr>
        <p:spPr>
          <a:xfrm>
            <a:off x="9847598" y="4363592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Shape 465">
            <a:extLst>
              <a:ext uri="{FF2B5EF4-FFF2-40B4-BE49-F238E27FC236}">
                <a16:creationId xmlns:a16="http://schemas.microsoft.com/office/drawing/2014/main" id="{3FE515BD-2E03-45BD-AECC-85C5F96D0F06}"/>
              </a:ext>
            </a:extLst>
          </p:cNvPr>
          <p:cNvGrpSpPr/>
          <p:nvPr userDrawn="1"/>
        </p:nvGrpSpPr>
        <p:grpSpPr>
          <a:xfrm>
            <a:off x="10435952" y="4388470"/>
            <a:ext cx="342008" cy="342029"/>
            <a:chOff x="6654650" y="3665275"/>
            <a:chExt cx="409100" cy="409125"/>
          </a:xfrm>
          <a:solidFill>
            <a:schemeClr val="bg1">
              <a:lumMod val="50000"/>
            </a:schemeClr>
          </a:solidFill>
        </p:grpSpPr>
        <p:sp>
          <p:nvSpPr>
            <p:cNvPr id="211" name="Shape 466">
              <a:extLst>
                <a:ext uri="{FF2B5EF4-FFF2-40B4-BE49-F238E27FC236}">
                  <a16:creationId xmlns:a16="http://schemas.microsoft.com/office/drawing/2014/main" id="{208A1BA1-8086-4A00-B5FA-E11E0F587FC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467">
              <a:extLst>
                <a:ext uri="{FF2B5EF4-FFF2-40B4-BE49-F238E27FC236}">
                  <a16:creationId xmlns:a16="http://schemas.microsoft.com/office/drawing/2014/main" id="{4D223F59-136C-433B-95AD-7DF5F6D6D76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Shape 468">
            <a:extLst>
              <a:ext uri="{FF2B5EF4-FFF2-40B4-BE49-F238E27FC236}">
                <a16:creationId xmlns:a16="http://schemas.microsoft.com/office/drawing/2014/main" id="{699C9071-630C-4656-826F-5ECF792DD343}"/>
              </a:ext>
            </a:extLst>
          </p:cNvPr>
          <p:cNvGrpSpPr/>
          <p:nvPr userDrawn="1"/>
        </p:nvGrpSpPr>
        <p:grpSpPr>
          <a:xfrm>
            <a:off x="5349916" y="4937702"/>
            <a:ext cx="370599" cy="370620"/>
            <a:chOff x="570875" y="4322250"/>
            <a:chExt cx="443300" cy="443325"/>
          </a:xfrm>
          <a:solidFill>
            <a:schemeClr val="bg1">
              <a:lumMod val="50000"/>
            </a:schemeClr>
          </a:solidFill>
        </p:grpSpPr>
        <p:sp>
          <p:nvSpPr>
            <p:cNvPr id="214" name="Shape 469">
              <a:extLst>
                <a:ext uri="{FF2B5EF4-FFF2-40B4-BE49-F238E27FC236}">
                  <a16:creationId xmlns:a16="http://schemas.microsoft.com/office/drawing/2014/main" id="{BF88A48B-7F5A-44B9-84F7-9F2A09ACC3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470">
              <a:extLst>
                <a:ext uri="{FF2B5EF4-FFF2-40B4-BE49-F238E27FC236}">
                  <a16:creationId xmlns:a16="http://schemas.microsoft.com/office/drawing/2014/main" id="{A5720671-6624-4163-AF4B-07A253CDDBD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471">
              <a:extLst>
                <a:ext uri="{FF2B5EF4-FFF2-40B4-BE49-F238E27FC236}">
                  <a16:creationId xmlns:a16="http://schemas.microsoft.com/office/drawing/2014/main" id="{8D9D28FC-EDBF-4376-BC7E-B6C92421EE5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472">
              <a:extLst>
                <a:ext uri="{FF2B5EF4-FFF2-40B4-BE49-F238E27FC236}">
                  <a16:creationId xmlns:a16="http://schemas.microsoft.com/office/drawing/2014/main" id="{A66486FD-8B76-471B-8487-433717E7E29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473">
            <a:extLst>
              <a:ext uri="{FF2B5EF4-FFF2-40B4-BE49-F238E27FC236}">
                <a16:creationId xmlns:a16="http://schemas.microsoft.com/office/drawing/2014/main" id="{97EF8E3C-3A39-4906-A80B-99FF80EFCF41}"/>
              </a:ext>
            </a:extLst>
          </p:cNvPr>
          <p:cNvSpPr/>
          <p:nvPr userDrawn="1"/>
        </p:nvSpPr>
        <p:spPr>
          <a:xfrm>
            <a:off x="5898162" y="5009824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Shape 474">
            <a:extLst>
              <a:ext uri="{FF2B5EF4-FFF2-40B4-BE49-F238E27FC236}">
                <a16:creationId xmlns:a16="http://schemas.microsoft.com/office/drawing/2014/main" id="{4086CDD1-EC3A-482C-A393-CB294108F577}"/>
              </a:ext>
            </a:extLst>
          </p:cNvPr>
          <p:cNvGrpSpPr/>
          <p:nvPr userDrawn="1"/>
        </p:nvGrpSpPr>
        <p:grpSpPr>
          <a:xfrm>
            <a:off x="6527505" y="4910155"/>
            <a:ext cx="269526" cy="425712"/>
            <a:chOff x="1979475" y="4289300"/>
            <a:chExt cx="322400" cy="509225"/>
          </a:xfrm>
          <a:solidFill>
            <a:schemeClr val="bg1">
              <a:lumMod val="50000"/>
            </a:schemeClr>
          </a:solidFill>
        </p:grpSpPr>
        <p:sp>
          <p:nvSpPr>
            <p:cNvPr id="220" name="Shape 475">
              <a:extLst>
                <a:ext uri="{FF2B5EF4-FFF2-40B4-BE49-F238E27FC236}">
                  <a16:creationId xmlns:a16="http://schemas.microsoft.com/office/drawing/2014/main" id="{A11A2474-7B0B-49DB-AB87-1B6501616E8A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476">
              <a:extLst>
                <a:ext uri="{FF2B5EF4-FFF2-40B4-BE49-F238E27FC236}">
                  <a16:creationId xmlns:a16="http://schemas.microsoft.com/office/drawing/2014/main" id="{FEDACD98-0577-4858-AFAB-43F6F1637B4A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477">
              <a:extLst>
                <a:ext uri="{FF2B5EF4-FFF2-40B4-BE49-F238E27FC236}">
                  <a16:creationId xmlns:a16="http://schemas.microsoft.com/office/drawing/2014/main" id="{CD8D267F-1C65-4F69-A0FA-C8E297E2F8DA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478">
            <a:extLst>
              <a:ext uri="{FF2B5EF4-FFF2-40B4-BE49-F238E27FC236}">
                <a16:creationId xmlns:a16="http://schemas.microsoft.com/office/drawing/2014/main" id="{C8F8CD16-C794-4D2C-B562-2711AB0180C0}"/>
              </a:ext>
            </a:extLst>
          </p:cNvPr>
          <p:cNvGrpSpPr/>
          <p:nvPr userDrawn="1"/>
        </p:nvGrpSpPr>
        <p:grpSpPr>
          <a:xfrm>
            <a:off x="7067039" y="4915757"/>
            <a:ext cx="318014" cy="414510"/>
            <a:chOff x="2624850" y="4296000"/>
            <a:chExt cx="380400" cy="495825"/>
          </a:xfrm>
          <a:solidFill>
            <a:schemeClr val="bg1">
              <a:lumMod val="50000"/>
            </a:schemeClr>
          </a:solidFill>
        </p:grpSpPr>
        <p:sp>
          <p:nvSpPr>
            <p:cNvPr id="224" name="Shape 479">
              <a:extLst>
                <a:ext uri="{FF2B5EF4-FFF2-40B4-BE49-F238E27FC236}">
                  <a16:creationId xmlns:a16="http://schemas.microsoft.com/office/drawing/2014/main" id="{940011A7-A689-4835-B9E4-F27AA5D405D2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480">
              <a:extLst>
                <a:ext uri="{FF2B5EF4-FFF2-40B4-BE49-F238E27FC236}">
                  <a16:creationId xmlns:a16="http://schemas.microsoft.com/office/drawing/2014/main" id="{667AA7FD-C47F-4709-87B4-A9D255F56C50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481">
              <a:extLst>
                <a:ext uri="{FF2B5EF4-FFF2-40B4-BE49-F238E27FC236}">
                  <a16:creationId xmlns:a16="http://schemas.microsoft.com/office/drawing/2014/main" id="{BAE013B5-3989-4234-9D99-FF350F7153EE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482">
            <a:extLst>
              <a:ext uri="{FF2B5EF4-FFF2-40B4-BE49-F238E27FC236}">
                <a16:creationId xmlns:a16="http://schemas.microsoft.com/office/drawing/2014/main" id="{581B565A-E718-4C2B-AC6C-FA26D481FB68}"/>
              </a:ext>
            </a:extLst>
          </p:cNvPr>
          <p:cNvSpPr/>
          <p:nvPr userDrawn="1"/>
        </p:nvSpPr>
        <p:spPr>
          <a:xfrm>
            <a:off x="8182996" y="4953162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483">
            <a:extLst>
              <a:ext uri="{FF2B5EF4-FFF2-40B4-BE49-F238E27FC236}">
                <a16:creationId xmlns:a16="http://schemas.microsoft.com/office/drawing/2014/main" id="{69D4278E-795C-4B5F-8A14-4878585E1CBE}"/>
              </a:ext>
            </a:extLst>
          </p:cNvPr>
          <p:cNvSpPr/>
          <p:nvPr userDrawn="1"/>
        </p:nvSpPr>
        <p:spPr>
          <a:xfrm>
            <a:off x="7619447" y="4974606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484">
            <a:extLst>
              <a:ext uri="{FF2B5EF4-FFF2-40B4-BE49-F238E27FC236}">
                <a16:creationId xmlns:a16="http://schemas.microsoft.com/office/drawing/2014/main" id="{9ACA501C-16CD-468D-ACD1-169D8E0A26A3}"/>
              </a:ext>
            </a:extLst>
          </p:cNvPr>
          <p:cNvSpPr/>
          <p:nvPr userDrawn="1"/>
        </p:nvSpPr>
        <p:spPr>
          <a:xfrm>
            <a:off x="8744997" y="4951636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485">
            <a:extLst>
              <a:ext uri="{FF2B5EF4-FFF2-40B4-BE49-F238E27FC236}">
                <a16:creationId xmlns:a16="http://schemas.microsoft.com/office/drawing/2014/main" id="{DFBFDFC5-3B09-4027-8B6B-2C8F1D588F14}"/>
              </a:ext>
            </a:extLst>
          </p:cNvPr>
          <p:cNvGrpSpPr/>
          <p:nvPr userDrawn="1"/>
        </p:nvGrpSpPr>
        <p:grpSpPr>
          <a:xfrm>
            <a:off x="9283379" y="4956595"/>
            <a:ext cx="393045" cy="332833"/>
            <a:chOff x="5275975" y="4344850"/>
            <a:chExt cx="470150" cy="398125"/>
          </a:xfrm>
          <a:solidFill>
            <a:schemeClr val="bg1">
              <a:lumMod val="50000"/>
            </a:schemeClr>
          </a:solidFill>
        </p:grpSpPr>
        <p:sp>
          <p:nvSpPr>
            <p:cNvPr id="231" name="Shape 486">
              <a:extLst>
                <a:ext uri="{FF2B5EF4-FFF2-40B4-BE49-F238E27FC236}">
                  <a16:creationId xmlns:a16="http://schemas.microsoft.com/office/drawing/2014/main" id="{1218D172-BD88-4137-B93D-440BCE58EFD4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487">
              <a:extLst>
                <a:ext uri="{FF2B5EF4-FFF2-40B4-BE49-F238E27FC236}">
                  <a16:creationId xmlns:a16="http://schemas.microsoft.com/office/drawing/2014/main" id="{C92E61FD-07A4-4578-B221-A918C980D5B3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488">
              <a:extLst>
                <a:ext uri="{FF2B5EF4-FFF2-40B4-BE49-F238E27FC236}">
                  <a16:creationId xmlns:a16="http://schemas.microsoft.com/office/drawing/2014/main" id="{9EC3DEC0-4817-40D0-81B9-3594CFCC0832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Shape 489">
            <a:extLst>
              <a:ext uri="{FF2B5EF4-FFF2-40B4-BE49-F238E27FC236}">
                <a16:creationId xmlns:a16="http://schemas.microsoft.com/office/drawing/2014/main" id="{DC63A8A0-7183-42BD-BEB1-CC2AF8629D7A}"/>
              </a:ext>
            </a:extLst>
          </p:cNvPr>
          <p:cNvSpPr/>
          <p:nvPr userDrawn="1"/>
        </p:nvSpPr>
        <p:spPr>
          <a:xfrm>
            <a:off x="9866994" y="4946537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490">
            <a:extLst>
              <a:ext uri="{FF2B5EF4-FFF2-40B4-BE49-F238E27FC236}">
                <a16:creationId xmlns:a16="http://schemas.microsoft.com/office/drawing/2014/main" id="{EE139547-317C-45A2-8474-4486658BB103}"/>
              </a:ext>
            </a:extLst>
          </p:cNvPr>
          <p:cNvGrpSpPr/>
          <p:nvPr userDrawn="1"/>
        </p:nvGrpSpPr>
        <p:grpSpPr>
          <a:xfrm>
            <a:off x="10425732" y="4929551"/>
            <a:ext cx="362448" cy="386922"/>
            <a:chOff x="6642425" y="4312500"/>
            <a:chExt cx="433550" cy="462825"/>
          </a:xfrm>
          <a:solidFill>
            <a:schemeClr val="bg1">
              <a:lumMod val="50000"/>
            </a:schemeClr>
          </a:solidFill>
        </p:grpSpPr>
        <p:sp>
          <p:nvSpPr>
            <p:cNvPr id="236" name="Shape 491">
              <a:extLst>
                <a:ext uri="{FF2B5EF4-FFF2-40B4-BE49-F238E27FC236}">
                  <a16:creationId xmlns:a16="http://schemas.microsoft.com/office/drawing/2014/main" id="{1538F42D-E2C8-4225-9241-7C443D61F21C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492">
              <a:extLst>
                <a:ext uri="{FF2B5EF4-FFF2-40B4-BE49-F238E27FC236}">
                  <a16:creationId xmlns:a16="http://schemas.microsoft.com/office/drawing/2014/main" id="{AFF10280-FE41-4AD6-AE1B-1A92FDCC2214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493">
              <a:extLst>
                <a:ext uri="{FF2B5EF4-FFF2-40B4-BE49-F238E27FC236}">
                  <a16:creationId xmlns:a16="http://schemas.microsoft.com/office/drawing/2014/main" id="{D0435815-F593-48DD-8866-390E5BDEB5C4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494">
            <a:extLst>
              <a:ext uri="{FF2B5EF4-FFF2-40B4-BE49-F238E27FC236}">
                <a16:creationId xmlns:a16="http://schemas.microsoft.com/office/drawing/2014/main" id="{CE491010-0091-4B98-AB57-8F893E02DDB8}"/>
              </a:ext>
            </a:extLst>
          </p:cNvPr>
          <p:cNvSpPr/>
          <p:nvPr userDrawn="1"/>
        </p:nvSpPr>
        <p:spPr>
          <a:xfrm>
            <a:off x="5302468" y="5549378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Shape 495">
            <a:extLst>
              <a:ext uri="{FF2B5EF4-FFF2-40B4-BE49-F238E27FC236}">
                <a16:creationId xmlns:a16="http://schemas.microsoft.com/office/drawing/2014/main" id="{81C59463-CB00-4472-827B-4E49B0E9EC31}"/>
              </a:ext>
            </a:extLst>
          </p:cNvPr>
          <p:cNvGrpSpPr/>
          <p:nvPr userDrawn="1"/>
        </p:nvGrpSpPr>
        <p:grpSpPr>
          <a:xfrm>
            <a:off x="5912920" y="5503799"/>
            <a:ext cx="371623" cy="365499"/>
            <a:chOff x="1244325" y="4999400"/>
            <a:chExt cx="444525" cy="437200"/>
          </a:xfrm>
          <a:solidFill>
            <a:schemeClr val="bg1">
              <a:lumMod val="50000"/>
            </a:schemeClr>
          </a:solidFill>
        </p:grpSpPr>
        <p:sp>
          <p:nvSpPr>
            <p:cNvPr id="241" name="Shape 496">
              <a:extLst>
                <a:ext uri="{FF2B5EF4-FFF2-40B4-BE49-F238E27FC236}">
                  <a16:creationId xmlns:a16="http://schemas.microsoft.com/office/drawing/2014/main" id="{9C05C508-0C91-4683-ADDB-D3376F14405B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497">
              <a:extLst>
                <a:ext uri="{FF2B5EF4-FFF2-40B4-BE49-F238E27FC236}">
                  <a16:creationId xmlns:a16="http://schemas.microsoft.com/office/drawing/2014/main" id="{859D0CC9-A9B1-4EA3-A31C-2F86C2946C3C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498">
              <a:extLst>
                <a:ext uri="{FF2B5EF4-FFF2-40B4-BE49-F238E27FC236}">
                  <a16:creationId xmlns:a16="http://schemas.microsoft.com/office/drawing/2014/main" id="{6E231807-0C60-4BEA-976E-15A9DA5BC83C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499">
              <a:extLst>
                <a:ext uri="{FF2B5EF4-FFF2-40B4-BE49-F238E27FC236}">
                  <a16:creationId xmlns:a16="http://schemas.microsoft.com/office/drawing/2014/main" id="{06CD6A58-BAB3-44B6-B353-01976CA6A4BF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500">
              <a:extLst>
                <a:ext uri="{FF2B5EF4-FFF2-40B4-BE49-F238E27FC236}">
                  <a16:creationId xmlns:a16="http://schemas.microsoft.com/office/drawing/2014/main" id="{78C0125E-258C-436E-AD07-7E334C6BD09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501">
            <a:extLst>
              <a:ext uri="{FF2B5EF4-FFF2-40B4-BE49-F238E27FC236}">
                <a16:creationId xmlns:a16="http://schemas.microsoft.com/office/drawing/2014/main" id="{29E5B842-D744-43C8-8533-66C924DC8F7C}"/>
              </a:ext>
            </a:extLst>
          </p:cNvPr>
          <p:cNvGrpSpPr/>
          <p:nvPr userDrawn="1"/>
        </p:nvGrpSpPr>
        <p:grpSpPr>
          <a:xfrm>
            <a:off x="6509636" y="5492053"/>
            <a:ext cx="305265" cy="388970"/>
            <a:chOff x="1958100" y="4985350"/>
            <a:chExt cx="365150" cy="465275"/>
          </a:xfrm>
          <a:solidFill>
            <a:schemeClr val="bg1">
              <a:lumMod val="50000"/>
            </a:schemeClr>
          </a:solidFill>
        </p:grpSpPr>
        <p:sp>
          <p:nvSpPr>
            <p:cNvPr id="247" name="Shape 502">
              <a:extLst>
                <a:ext uri="{FF2B5EF4-FFF2-40B4-BE49-F238E27FC236}">
                  <a16:creationId xmlns:a16="http://schemas.microsoft.com/office/drawing/2014/main" id="{92998B22-413C-48F7-BDB8-2AC294865062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503">
              <a:extLst>
                <a:ext uri="{FF2B5EF4-FFF2-40B4-BE49-F238E27FC236}">
                  <a16:creationId xmlns:a16="http://schemas.microsoft.com/office/drawing/2014/main" id="{A97F75EA-7B0E-4E25-9EDE-B58D9112E93D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504">
              <a:extLst>
                <a:ext uri="{FF2B5EF4-FFF2-40B4-BE49-F238E27FC236}">
                  <a16:creationId xmlns:a16="http://schemas.microsoft.com/office/drawing/2014/main" id="{2291EDF7-98FA-4F0C-AF6E-7ECABADB619B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505">
            <a:extLst>
              <a:ext uri="{FF2B5EF4-FFF2-40B4-BE49-F238E27FC236}">
                <a16:creationId xmlns:a16="http://schemas.microsoft.com/office/drawing/2014/main" id="{9C9F01EE-107C-4410-B033-AEC655082B31}"/>
              </a:ext>
            </a:extLst>
          </p:cNvPr>
          <p:cNvGrpSpPr/>
          <p:nvPr userDrawn="1"/>
        </p:nvGrpSpPr>
        <p:grpSpPr>
          <a:xfrm>
            <a:off x="7050695" y="5506850"/>
            <a:ext cx="350200" cy="359877"/>
            <a:chOff x="2605300" y="5003050"/>
            <a:chExt cx="418900" cy="430475"/>
          </a:xfrm>
          <a:solidFill>
            <a:schemeClr val="bg1">
              <a:lumMod val="50000"/>
            </a:schemeClr>
          </a:solidFill>
        </p:grpSpPr>
        <p:sp>
          <p:nvSpPr>
            <p:cNvPr id="251" name="Shape 506">
              <a:extLst>
                <a:ext uri="{FF2B5EF4-FFF2-40B4-BE49-F238E27FC236}">
                  <a16:creationId xmlns:a16="http://schemas.microsoft.com/office/drawing/2014/main" id="{BCAF1401-8862-4CD9-B288-0FD72C4F9D71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507">
              <a:extLst>
                <a:ext uri="{FF2B5EF4-FFF2-40B4-BE49-F238E27FC236}">
                  <a16:creationId xmlns:a16="http://schemas.microsoft.com/office/drawing/2014/main" id="{0ED04734-10C8-4675-A141-996203AA4DF5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508">
              <a:extLst>
                <a:ext uri="{FF2B5EF4-FFF2-40B4-BE49-F238E27FC236}">
                  <a16:creationId xmlns:a16="http://schemas.microsoft.com/office/drawing/2014/main" id="{C017906A-85D7-4264-9215-785F55F65F6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Shape 509">
            <a:extLst>
              <a:ext uri="{FF2B5EF4-FFF2-40B4-BE49-F238E27FC236}">
                <a16:creationId xmlns:a16="http://schemas.microsoft.com/office/drawing/2014/main" id="{4A943882-9438-4439-BFBE-BEBABCA282C2}"/>
              </a:ext>
            </a:extLst>
          </p:cNvPr>
          <p:cNvGrpSpPr/>
          <p:nvPr userDrawn="1"/>
        </p:nvGrpSpPr>
        <p:grpSpPr>
          <a:xfrm>
            <a:off x="7580029" y="5514521"/>
            <a:ext cx="418585" cy="344056"/>
            <a:chOff x="3238475" y="5012225"/>
            <a:chExt cx="500700" cy="411550"/>
          </a:xfrm>
          <a:solidFill>
            <a:schemeClr val="bg1">
              <a:lumMod val="50000"/>
            </a:schemeClr>
          </a:solidFill>
        </p:grpSpPr>
        <p:sp>
          <p:nvSpPr>
            <p:cNvPr id="255" name="Shape 510">
              <a:extLst>
                <a:ext uri="{FF2B5EF4-FFF2-40B4-BE49-F238E27FC236}">
                  <a16:creationId xmlns:a16="http://schemas.microsoft.com/office/drawing/2014/main" id="{9CF59BCF-313F-4AD1-9D37-93E1E129D529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511">
              <a:extLst>
                <a:ext uri="{FF2B5EF4-FFF2-40B4-BE49-F238E27FC236}">
                  <a16:creationId xmlns:a16="http://schemas.microsoft.com/office/drawing/2014/main" id="{E61BE7D4-10CE-445A-88EC-79B517D386D3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512">
              <a:extLst>
                <a:ext uri="{FF2B5EF4-FFF2-40B4-BE49-F238E27FC236}">
                  <a16:creationId xmlns:a16="http://schemas.microsoft.com/office/drawing/2014/main" id="{C5412D7B-9A1A-4E8A-ADB7-B7A9127CCF3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513">
              <a:extLst>
                <a:ext uri="{FF2B5EF4-FFF2-40B4-BE49-F238E27FC236}">
                  <a16:creationId xmlns:a16="http://schemas.microsoft.com/office/drawing/2014/main" id="{9212157E-171B-4A84-852D-38E702E18B0E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514">
              <a:extLst>
                <a:ext uri="{FF2B5EF4-FFF2-40B4-BE49-F238E27FC236}">
                  <a16:creationId xmlns:a16="http://schemas.microsoft.com/office/drawing/2014/main" id="{47D1DF41-B160-4311-9483-159DEBD63E98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515">
            <a:extLst>
              <a:ext uri="{FF2B5EF4-FFF2-40B4-BE49-F238E27FC236}">
                <a16:creationId xmlns:a16="http://schemas.microsoft.com/office/drawing/2014/main" id="{6A6C2E1F-14AA-437E-B1A5-029582E05850}"/>
              </a:ext>
            </a:extLst>
          </p:cNvPr>
          <p:cNvGrpSpPr/>
          <p:nvPr userDrawn="1"/>
        </p:nvGrpSpPr>
        <p:grpSpPr>
          <a:xfrm>
            <a:off x="8686663" y="5477758"/>
            <a:ext cx="459424" cy="417561"/>
            <a:chOff x="4562200" y="4968250"/>
            <a:chExt cx="549550" cy="499475"/>
          </a:xfrm>
          <a:solidFill>
            <a:schemeClr val="bg1">
              <a:lumMod val="50000"/>
            </a:schemeClr>
          </a:solidFill>
        </p:grpSpPr>
        <p:sp>
          <p:nvSpPr>
            <p:cNvPr id="261" name="Shape 516">
              <a:extLst>
                <a:ext uri="{FF2B5EF4-FFF2-40B4-BE49-F238E27FC236}">
                  <a16:creationId xmlns:a16="http://schemas.microsoft.com/office/drawing/2014/main" id="{6D4AC9E8-5EE7-4B4C-9320-6F15A5821590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517">
              <a:extLst>
                <a:ext uri="{FF2B5EF4-FFF2-40B4-BE49-F238E27FC236}">
                  <a16:creationId xmlns:a16="http://schemas.microsoft.com/office/drawing/2014/main" id="{673373AE-1BC7-4D14-9931-BEACFE8A3A60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518">
              <a:extLst>
                <a:ext uri="{FF2B5EF4-FFF2-40B4-BE49-F238E27FC236}">
                  <a16:creationId xmlns:a16="http://schemas.microsoft.com/office/drawing/2014/main" id="{40F6C0EA-7330-4989-B7A6-05D49E695C81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519">
              <a:extLst>
                <a:ext uri="{FF2B5EF4-FFF2-40B4-BE49-F238E27FC236}">
                  <a16:creationId xmlns:a16="http://schemas.microsoft.com/office/drawing/2014/main" id="{6DDDB5E2-A0E5-4BC5-9AC8-43CF36077D12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520">
              <a:extLst>
                <a:ext uri="{FF2B5EF4-FFF2-40B4-BE49-F238E27FC236}">
                  <a16:creationId xmlns:a16="http://schemas.microsoft.com/office/drawing/2014/main" id="{447DC5DD-DD95-44D4-939E-F9D205777D58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Shape 521">
            <a:extLst>
              <a:ext uri="{FF2B5EF4-FFF2-40B4-BE49-F238E27FC236}">
                <a16:creationId xmlns:a16="http://schemas.microsoft.com/office/drawing/2014/main" id="{5BFF836A-E94A-438A-A7BE-D7C4317458A2}"/>
              </a:ext>
            </a:extLst>
          </p:cNvPr>
          <p:cNvGrpSpPr/>
          <p:nvPr userDrawn="1"/>
        </p:nvGrpSpPr>
        <p:grpSpPr>
          <a:xfrm>
            <a:off x="8193591" y="5501249"/>
            <a:ext cx="318516" cy="370076"/>
            <a:chOff x="3972400" y="4996350"/>
            <a:chExt cx="381000" cy="442675"/>
          </a:xfrm>
          <a:solidFill>
            <a:schemeClr val="bg1">
              <a:lumMod val="50000"/>
            </a:schemeClr>
          </a:solidFill>
        </p:grpSpPr>
        <p:sp>
          <p:nvSpPr>
            <p:cNvPr id="267" name="Shape 522">
              <a:extLst>
                <a:ext uri="{FF2B5EF4-FFF2-40B4-BE49-F238E27FC236}">
                  <a16:creationId xmlns:a16="http://schemas.microsoft.com/office/drawing/2014/main" id="{5CB6E9F0-8C61-4555-8A40-31A099FC2216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523">
              <a:extLst>
                <a:ext uri="{FF2B5EF4-FFF2-40B4-BE49-F238E27FC236}">
                  <a16:creationId xmlns:a16="http://schemas.microsoft.com/office/drawing/2014/main" id="{C64F1406-AD2F-438D-8FA3-DE5C6F05BC53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524">
            <a:extLst>
              <a:ext uri="{FF2B5EF4-FFF2-40B4-BE49-F238E27FC236}">
                <a16:creationId xmlns:a16="http://schemas.microsoft.com/office/drawing/2014/main" id="{8ACC2F9D-4C2A-4880-BB49-8E7D244FC658}"/>
              </a:ext>
            </a:extLst>
          </p:cNvPr>
          <p:cNvGrpSpPr/>
          <p:nvPr userDrawn="1"/>
        </p:nvGrpSpPr>
        <p:grpSpPr>
          <a:xfrm>
            <a:off x="9254287" y="5470108"/>
            <a:ext cx="451252" cy="432860"/>
            <a:chOff x="5241175" y="4959100"/>
            <a:chExt cx="539775" cy="517775"/>
          </a:xfrm>
          <a:solidFill>
            <a:schemeClr val="bg1">
              <a:lumMod val="50000"/>
            </a:schemeClr>
          </a:solidFill>
        </p:grpSpPr>
        <p:sp>
          <p:nvSpPr>
            <p:cNvPr id="270" name="Shape 525">
              <a:extLst>
                <a:ext uri="{FF2B5EF4-FFF2-40B4-BE49-F238E27FC236}">
                  <a16:creationId xmlns:a16="http://schemas.microsoft.com/office/drawing/2014/main" id="{0B77C500-5931-40D9-9C26-5A7C2C5F1CF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526">
              <a:extLst>
                <a:ext uri="{FF2B5EF4-FFF2-40B4-BE49-F238E27FC236}">
                  <a16:creationId xmlns:a16="http://schemas.microsoft.com/office/drawing/2014/main" id="{64F5D143-5EB8-4668-85FF-A2A6BACE16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527">
              <a:extLst>
                <a:ext uri="{FF2B5EF4-FFF2-40B4-BE49-F238E27FC236}">
                  <a16:creationId xmlns:a16="http://schemas.microsoft.com/office/drawing/2014/main" id="{C037E146-DBB0-4D6F-A427-3F72A46E688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528">
              <a:extLst>
                <a:ext uri="{FF2B5EF4-FFF2-40B4-BE49-F238E27FC236}">
                  <a16:creationId xmlns:a16="http://schemas.microsoft.com/office/drawing/2014/main" id="{55A539C7-6841-470C-BD2E-EF3EC81D952D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529">
              <a:extLst>
                <a:ext uri="{FF2B5EF4-FFF2-40B4-BE49-F238E27FC236}">
                  <a16:creationId xmlns:a16="http://schemas.microsoft.com/office/drawing/2014/main" id="{9694898D-1FE0-4EEE-B6F3-94E8105FD1C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530">
              <a:extLst>
                <a:ext uri="{FF2B5EF4-FFF2-40B4-BE49-F238E27FC236}">
                  <a16:creationId xmlns:a16="http://schemas.microsoft.com/office/drawing/2014/main" id="{70FB6D85-0D19-41BE-BEE8-B40BF9DA2D0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Shape 531">
            <a:extLst>
              <a:ext uri="{FF2B5EF4-FFF2-40B4-BE49-F238E27FC236}">
                <a16:creationId xmlns:a16="http://schemas.microsoft.com/office/drawing/2014/main" id="{5273E061-374A-4B87-BE62-157E16DF28D3}"/>
              </a:ext>
            </a:extLst>
          </p:cNvPr>
          <p:cNvSpPr/>
          <p:nvPr userDrawn="1"/>
        </p:nvSpPr>
        <p:spPr>
          <a:xfrm>
            <a:off x="9845048" y="5576947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Shape 532">
            <a:extLst>
              <a:ext uri="{FF2B5EF4-FFF2-40B4-BE49-F238E27FC236}">
                <a16:creationId xmlns:a16="http://schemas.microsoft.com/office/drawing/2014/main" id="{B6105C8C-E7CF-470C-843A-76975A89EEE3}"/>
              </a:ext>
            </a:extLst>
          </p:cNvPr>
          <p:cNvGrpSpPr/>
          <p:nvPr userDrawn="1"/>
        </p:nvGrpSpPr>
        <p:grpSpPr>
          <a:xfrm>
            <a:off x="10461471" y="5534417"/>
            <a:ext cx="289444" cy="332833"/>
            <a:chOff x="6685175" y="5036025"/>
            <a:chExt cx="346225" cy="398125"/>
          </a:xfrm>
          <a:solidFill>
            <a:schemeClr val="bg1">
              <a:lumMod val="50000"/>
            </a:schemeClr>
          </a:solidFill>
        </p:grpSpPr>
        <p:sp>
          <p:nvSpPr>
            <p:cNvPr id="278" name="Shape 533">
              <a:extLst>
                <a:ext uri="{FF2B5EF4-FFF2-40B4-BE49-F238E27FC236}">
                  <a16:creationId xmlns:a16="http://schemas.microsoft.com/office/drawing/2014/main" id="{F3E0EC85-2F17-4C01-B5A7-B552B3C398AA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534">
              <a:extLst>
                <a:ext uri="{FF2B5EF4-FFF2-40B4-BE49-F238E27FC236}">
                  <a16:creationId xmlns:a16="http://schemas.microsoft.com/office/drawing/2014/main" id="{14D62BD2-372D-4945-8903-529CF95CD34A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535">
              <a:extLst>
                <a:ext uri="{FF2B5EF4-FFF2-40B4-BE49-F238E27FC236}">
                  <a16:creationId xmlns:a16="http://schemas.microsoft.com/office/drawing/2014/main" id="{49A9B6BB-2B73-4ADD-BA14-6426465C7E6D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536">
              <a:extLst>
                <a:ext uri="{FF2B5EF4-FFF2-40B4-BE49-F238E27FC236}">
                  <a16:creationId xmlns:a16="http://schemas.microsoft.com/office/drawing/2014/main" id="{005C4D09-D50D-4B4C-8BCC-E867D5073476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537">
              <a:extLst>
                <a:ext uri="{FF2B5EF4-FFF2-40B4-BE49-F238E27FC236}">
                  <a16:creationId xmlns:a16="http://schemas.microsoft.com/office/drawing/2014/main" id="{F5A8FAF4-35CA-4DBA-87AE-D54D0FAADBA1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55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69" name="Diamond 5">
            <a:extLst>
              <a:ext uri="{FF2B5EF4-FFF2-40B4-BE49-F238E27FC236}">
                <a16:creationId xmlns:a16="http://schemas.microsoft.com/office/drawing/2014/main" id="{951507A8-954C-49A0-AFE0-8E4FF1D202C0}"/>
              </a:ext>
            </a:extLst>
          </p:cNvPr>
          <p:cNvSpPr/>
          <p:nvPr userDrawn="1"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Isosceles Triangle 51">
            <a:extLst>
              <a:ext uri="{FF2B5EF4-FFF2-40B4-BE49-F238E27FC236}">
                <a16:creationId xmlns:a16="http://schemas.microsoft.com/office/drawing/2014/main" id="{7B52CA8F-FA2D-4929-9A41-712C7FB04FEA}"/>
              </a:ext>
            </a:extLst>
          </p:cNvPr>
          <p:cNvSpPr/>
          <p:nvPr userDrawn="1"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Isosceles Triangle 57">
            <a:extLst>
              <a:ext uri="{FF2B5EF4-FFF2-40B4-BE49-F238E27FC236}">
                <a16:creationId xmlns:a16="http://schemas.microsoft.com/office/drawing/2014/main" id="{6C8FEB69-BFB2-48D1-B09B-0EFB5DEEA705}"/>
              </a:ext>
            </a:extLst>
          </p:cNvPr>
          <p:cNvSpPr/>
          <p:nvPr userDrawn="1"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A906FCD2-9483-4047-9842-2D2A44488E6A}"/>
              </a:ext>
            </a:extLst>
          </p:cNvPr>
          <p:cNvSpPr/>
          <p:nvPr userDrawn="1"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Parallelogram 15">
            <a:extLst>
              <a:ext uri="{FF2B5EF4-FFF2-40B4-BE49-F238E27FC236}">
                <a16:creationId xmlns:a16="http://schemas.microsoft.com/office/drawing/2014/main" id="{68E0C837-7968-48B7-B5A9-1CF3B9BCB3BB}"/>
              </a:ext>
            </a:extLst>
          </p:cNvPr>
          <p:cNvSpPr/>
          <p:nvPr userDrawn="1"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C0688D79-DD07-43CD-A36D-F4CEADC221BF}"/>
              </a:ext>
            </a:extLst>
          </p:cNvPr>
          <p:cNvSpPr/>
          <p:nvPr userDrawn="1"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43786FAC-3E09-4B8E-A433-27D3DBF9B72B}"/>
              </a:ext>
            </a:extLst>
          </p:cNvPr>
          <p:cNvSpPr/>
          <p:nvPr userDrawn="1"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B13564A8-EAEA-4978-BA4A-E03FFC455AF9}"/>
              </a:ext>
            </a:extLst>
          </p:cNvPr>
          <p:cNvSpPr/>
          <p:nvPr userDrawn="1"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C59B6B35-BB8B-43FD-879F-2061B6379A56}"/>
              </a:ext>
            </a:extLst>
          </p:cNvPr>
          <p:cNvSpPr/>
          <p:nvPr userDrawn="1"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Pie 24">
            <a:extLst>
              <a:ext uri="{FF2B5EF4-FFF2-40B4-BE49-F238E27FC236}">
                <a16:creationId xmlns:a16="http://schemas.microsoft.com/office/drawing/2014/main" id="{74B73BD9-45EB-4A93-9EA1-547133C42F39}"/>
              </a:ext>
            </a:extLst>
          </p:cNvPr>
          <p:cNvSpPr/>
          <p:nvPr userDrawn="1"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91D93BB2-E0F9-49CA-80DA-58285EFBCB69}"/>
              </a:ext>
            </a:extLst>
          </p:cNvPr>
          <p:cNvSpPr/>
          <p:nvPr userDrawn="1"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Block Arc 14">
            <a:extLst>
              <a:ext uri="{FF2B5EF4-FFF2-40B4-BE49-F238E27FC236}">
                <a16:creationId xmlns:a16="http://schemas.microsoft.com/office/drawing/2014/main" id="{36937D06-CDB0-4D0D-B3C9-97FEBCC6CF31}"/>
              </a:ext>
            </a:extLst>
          </p:cNvPr>
          <p:cNvSpPr/>
          <p:nvPr userDrawn="1"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Block Arc 41">
            <a:extLst>
              <a:ext uri="{FF2B5EF4-FFF2-40B4-BE49-F238E27FC236}">
                <a16:creationId xmlns:a16="http://schemas.microsoft.com/office/drawing/2014/main" id="{0AB5E14F-5B6D-416B-ACFD-0A930C71D854}"/>
              </a:ext>
            </a:extLst>
          </p:cNvPr>
          <p:cNvSpPr/>
          <p:nvPr userDrawn="1"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D697D67B-86B5-48D6-AF8F-003178395FEF}"/>
              </a:ext>
            </a:extLst>
          </p:cNvPr>
          <p:cNvSpPr/>
          <p:nvPr userDrawn="1"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DD945B12-BA52-4BC9-9FE2-5B73FC0224F3}"/>
              </a:ext>
            </a:extLst>
          </p:cNvPr>
          <p:cNvSpPr/>
          <p:nvPr userDrawn="1"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C554E01D-65BC-43FE-AB91-241ADD7BFDDF}"/>
              </a:ext>
            </a:extLst>
          </p:cNvPr>
          <p:cNvSpPr/>
          <p:nvPr userDrawn="1"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 Same Side Corner Rectangle 21">
            <a:extLst>
              <a:ext uri="{FF2B5EF4-FFF2-40B4-BE49-F238E27FC236}">
                <a16:creationId xmlns:a16="http://schemas.microsoft.com/office/drawing/2014/main" id="{4033428E-F956-4BF3-B750-0352B28419CC}"/>
              </a:ext>
            </a:extLst>
          </p:cNvPr>
          <p:cNvSpPr/>
          <p:nvPr userDrawn="1"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7CB257E3-2496-4E62-AE15-1432750680B6}"/>
              </a:ext>
            </a:extLst>
          </p:cNvPr>
          <p:cNvSpPr/>
          <p:nvPr userDrawn="1"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ED530C27-9E0E-4BB8-BD32-44069C74DE36}"/>
              </a:ext>
            </a:extLst>
          </p:cNvPr>
          <p:cNvSpPr/>
          <p:nvPr userDrawn="1"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559F0ADD-2CE2-45DD-8B16-BA2008B7BF71}"/>
              </a:ext>
            </a:extLst>
          </p:cNvPr>
          <p:cNvSpPr/>
          <p:nvPr userDrawn="1"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2911F434-E89F-41A5-B71E-0ED32F2C304E}"/>
              </a:ext>
            </a:extLst>
          </p:cNvPr>
          <p:cNvSpPr/>
          <p:nvPr userDrawn="1"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Trapezoid 13">
            <a:extLst>
              <a:ext uri="{FF2B5EF4-FFF2-40B4-BE49-F238E27FC236}">
                <a16:creationId xmlns:a16="http://schemas.microsoft.com/office/drawing/2014/main" id="{7ED2A2AE-88F4-46A5-95F6-BCB6C58942FC}"/>
              </a:ext>
            </a:extLst>
          </p:cNvPr>
          <p:cNvSpPr/>
          <p:nvPr userDrawn="1"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28E3EAAD-2825-4DF8-903E-AD77D6FAA7DD}"/>
              </a:ext>
            </a:extLst>
          </p:cNvPr>
          <p:cNvSpPr/>
          <p:nvPr userDrawn="1"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745A5F19-D11A-401E-AE4F-A26F520E47F9}"/>
              </a:ext>
            </a:extLst>
          </p:cNvPr>
          <p:cNvSpPr/>
          <p:nvPr userDrawn="1"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5D662E9C-B30C-42FF-B411-A43EF99F2C93}"/>
              </a:ext>
            </a:extLst>
          </p:cNvPr>
          <p:cNvSpPr/>
          <p:nvPr userDrawn="1"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Chord 14">
            <a:extLst>
              <a:ext uri="{FF2B5EF4-FFF2-40B4-BE49-F238E27FC236}">
                <a16:creationId xmlns:a16="http://schemas.microsoft.com/office/drawing/2014/main" id="{69AB8880-F38C-446A-A5F5-3580F0C2FEDC}"/>
              </a:ext>
            </a:extLst>
          </p:cNvPr>
          <p:cNvSpPr/>
          <p:nvPr userDrawn="1"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86CA82EE-C191-4137-8B8B-8F983D3E15F7}"/>
              </a:ext>
            </a:extLst>
          </p:cNvPr>
          <p:cNvSpPr/>
          <p:nvPr userDrawn="1"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Oval 66">
            <a:extLst>
              <a:ext uri="{FF2B5EF4-FFF2-40B4-BE49-F238E27FC236}">
                <a16:creationId xmlns:a16="http://schemas.microsoft.com/office/drawing/2014/main" id="{A43B5836-41E6-439C-9725-0CDAF3EE4C46}"/>
              </a:ext>
            </a:extLst>
          </p:cNvPr>
          <p:cNvSpPr/>
          <p:nvPr userDrawn="1"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Isosceles Triangle 13">
            <a:extLst>
              <a:ext uri="{FF2B5EF4-FFF2-40B4-BE49-F238E27FC236}">
                <a16:creationId xmlns:a16="http://schemas.microsoft.com/office/drawing/2014/main" id="{56E2FA0A-F43C-4ACB-90C6-27423704CDFE}"/>
              </a:ext>
            </a:extLst>
          </p:cNvPr>
          <p:cNvSpPr/>
          <p:nvPr userDrawn="1"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09D82743-0B5E-4337-90A4-B5CF09CA7DE6}"/>
              </a:ext>
            </a:extLst>
          </p:cNvPr>
          <p:cNvSpPr/>
          <p:nvPr userDrawn="1"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Smiley Face 12">
            <a:extLst>
              <a:ext uri="{FF2B5EF4-FFF2-40B4-BE49-F238E27FC236}">
                <a16:creationId xmlns:a16="http://schemas.microsoft.com/office/drawing/2014/main" id="{0566860C-D834-44A4-A178-530411C7B1E4}"/>
              </a:ext>
            </a:extLst>
          </p:cNvPr>
          <p:cNvSpPr/>
          <p:nvPr userDrawn="1"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Smiley Face 15">
            <a:extLst>
              <a:ext uri="{FF2B5EF4-FFF2-40B4-BE49-F238E27FC236}">
                <a16:creationId xmlns:a16="http://schemas.microsoft.com/office/drawing/2014/main" id="{ED33BD98-C9CF-484B-9CC7-00807AF17608}"/>
              </a:ext>
            </a:extLst>
          </p:cNvPr>
          <p:cNvSpPr/>
          <p:nvPr userDrawn="1"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Oval 37">
            <a:extLst>
              <a:ext uri="{FF2B5EF4-FFF2-40B4-BE49-F238E27FC236}">
                <a16:creationId xmlns:a16="http://schemas.microsoft.com/office/drawing/2014/main" id="{CA9BE018-D902-4D2A-82DB-C75ECA1B30B3}"/>
              </a:ext>
            </a:extLst>
          </p:cNvPr>
          <p:cNvSpPr/>
          <p:nvPr userDrawn="1"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Smiley Face 14">
            <a:extLst>
              <a:ext uri="{FF2B5EF4-FFF2-40B4-BE49-F238E27FC236}">
                <a16:creationId xmlns:a16="http://schemas.microsoft.com/office/drawing/2014/main" id="{DA4200B5-39AA-4786-80B9-5F6A73D8450F}"/>
              </a:ext>
            </a:extLst>
          </p:cNvPr>
          <p:cNvSpPr/>
          <p:nvPr userDrawn="1"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703A31B3-B37C-49A1-AFA9-DFE5BEEF0750}"/>
              </a:ext>
            </a:extLst>
          </p:cNvPr>
          <p:cNvSpPr/>
          <p:nvPr userDrawn="1"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13021F-E765-4550-B0ED-651FC9EF0878}"/>
              </a:ext>
            </a:extLst>
          </p:cNvPr>
          <p:cNvSpPr/>
          <p:nvPr userDrawn="1"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Round Same Side Corner Rectangle 6">
            <a:extLst>
              <a:ext uri="{FF2B5EF4-FFF2-40B4-BE49-F238E27FC236}">
                <a16:creationId xmlns:a16="http://schemas.microsoft.com/office/drawing/2014/main" id="{34365974-5FB0-40E7-9B61-FAE8C300C501}"/>
              </a:ext>
            </a:extLst>
          </p:cNvPr>
          <p:cNvSpPr/>
          <p:nvPr userDrawn="1"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42A8A7C4-9247-492B-A7A1-1F1CABAE9A7B}"/>
              </a:ext>
            </a:extLst>
          </p:cNvPr>
          <p:cNvSpPr/>
          <p:nvPr userDrawn="1"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2A970F3-7DB6-497F-B5FF-EBA9D9D948E3}"/>
              </a:ext>
            </a:extLst>
          </p:cNvPr>
          <p:cNvSpPr/>
          <p:nvPr userDrawn="1"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82BF17C9-4BE3-4A66-B3B0-6BD009636B80}"/>
              </a:ext>
            </a:extLst>
          </p:cNvPr>
          <p:cNvSpPr/>
          <p:nvPr userDrawn="1"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ectangle 130">
            <a:extLst>
              <a:ext uri="{FF2B5EF4-FFF2-40B4-BE49-F238E27FC236}">
                <a16:creationId xmlns:a16="http://schemas.microsoft.com/office/drawing/2014/main" id="{D62F2688-C7D6-42A5-AB04-5CFAD4DB9C7D}"/>
              </a:ext>
            </a:extLst>
          </p:cNvPr>
          <p:cNvSpPr/>
          <p:nvPr userDrawn="1"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EEF6EF87-20D9-4B93-818C-0FA8D36537A0}"/>
              </a:ext>
            </a:extLst>
          </p:cNvPr>
          <p:cNvSpPr>
            <a:spLocks noChangeAspect="1"/>
          </p:cNvSpPr>
          <p:nvPr userDrawn="1"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D43A026B-54B2-4974-9AAE-BF039966D325}"/>
              </a:ext>
            </a:extLst>
          </p:cNvPr>
          <p:cNvSpPr>
            <a:spLocks noChangeAspect="1"/>
          </p:cNvSpPr>
          <p:nvPr userDrawn="1"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4FD9494A-1472-4193-9695-7C9990E99421}"/>
              </a:ext>
            </a:extLst>
          </p:cNvPr>
          <p:cNvSpPr>
            <a:spLocks noChangeAspect="1"/>
          </p:cNvSpPr>
          <p:nvPr userDrawn="1"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38C0F446-538E-43FE-A757-D49DA92C8D53}"/>
              </a:ext>
            </a:extLst>
          </p:cNvPr>
          <p:cNvSpPr>
            <a:spLocks noChangeAspect="1"/>
          </p:cNvSpPr>
          <p:nvPr userDrawn="1"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677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D99096BC-329A-4AE6-A6BF-AA90B57FE3E9}"/>
              </a:ext>
            </a:extLst>
          </p:cNvPr>
          <p:cNvSpPr/>
          <p:nvPr userDrawn="1"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52BFBCC-A154-456D-B88A-D590B46C8DF6}"/>
              </a:ext>
            </a:extLst>
          </p:cNvPr>
          <p:cNvSpPr/>
          <p:nvPr userDrawn="1"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8">
            <a:extLst>
              <a:ext uri="{FF2B5EF4-FFF2-40B4-BE49-F238E27FC236}">
                <a16:creationId xmlns:a16="http://schemas.microsoft.com/office/drawing/2014/main" id="{F5EE1CA0-A254-4EA1-8623-DDDFBDAA4966}"/>
              </a:ext>
            </a:extLst>
          </p:cNvPr>
          <p:cNvSpPr/>
          <p:nvPr userDrawn="1"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8">
            <a:extLst>
              <a:ext uri="{FF2B5EF4-FFF2-40B4-BE49-F238E27FC236}">
                <a16:creationId xmlns:a16="http://schemas.microsoft.com/office/drawing/2014/main" id="{C9DA9C81-5E8F-4752-B784-9157BEAFFDC2}"/>
              </a:ext>
            </a:extLst>
          </p:cNvPr>
          <p:cNvSpPr/>
          <p:nvPr userDrawn="1"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A7A0247A-5EC4-491E-8B0F-CCDDFBBCFB3D}"/>
              </a:ext>
            </a:extLst>
          </p:cNvPr>
          <p:cNvSpPr/>
          <p:nvPr userDrawn="1"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F720C20D-8E94-469D-90EE-E9E148C452DA}"/>
              </a:ext>
            </a:extLst>
          </p:cNvPr>
          <p:cNvSpPr/>
          <p:nvPr userDrawn="1"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F92214EF-EFBD-438D-A361-BB227931B087}"/>
              </a:ext>
            </a:extLst>
          </p:cNvPr>
          <p:cNvSpPr/>
          <p:nvPr userDrawn="1"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3BEF3877-94E0-49C1-83D7-0FA8DD85D799}"/>
              </a:ext>
            </a:extLst>
          </p:cNvPr>
          <p:cNvSpPr/>
          <p:nvPr userDrawn="1"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Block Arc 41">
            <a:extLst>
              <a:ext uri="{FF2B5EF4-FFF2-40B4-BE49-F238E27FC236}">
                <a16:creationId xmlns:a16="http://schemas.microsoft.com/office/drawing/2014/main" id="{2EEFE92B-00F7-48C8-B1C0-2A0A30FCFA85}"/>
              </a:ext>
            </a:extLst>
          </p:cNvPr>
          <p:cNvSpPr/>
          <p:nvPr userDrawn="1"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6A0A557C-20A2-4492-B8CC-638631CBCF02}"/>
              </a:ext>
            </a:extLst>
          </p:cNvPr>
          <p:cNvSpPr/>
          <p:nvPr userDrawn="1"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Donut 39">
            <a:extLst>
              <a:ext uri="{FF2B5EF4-FFF2-40B4-BE49-F238E27FC236}">
                <a16:creationId xmlns:a16="http://schemas.microsoft.com/office/drawing/2014/main" id="{633E4859-8300-4518-80F6-EC54F4F95AAF}"/>
              </a:ext>
            </a:extLst>
          </p:cNvPr>
          <p:cNvSpPr/>
          <p:nvPr userDrawn="1"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D8AE07F3-9AEB-4154-84E2-CE4C868199E9}"/>
              </a:ext>
            </a:extLst>
          </p:cNvPr>
          <p:cNvSpPr/>
          <p:nvPr userDrawn="1"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5DC4D1F-47F3-4C47-BB83-574DB1C8E46C}"/>
              </a:ext>
            </a:extLst>
          </p:cNvPr>
          <p:cNvSpPr/>
          <p:nvPr userDrawn="1"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B6C044CE-B8CC-438A-9723-8B3C74F983A9}"/>
              </a:ext>
            </a:extLst>
          </p:cNvPr>
          <p:cNvSpPr/>
          <p:nvPr userDrawn="1"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3417A874-37C0-4736-BBC8-830C8000474C}"/>
              </a:ext>
            </a:extLst>
          </p:cNvPr>
          <p:cNvSpPr/>
          <p:nvPr userDrawn="1"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Chord 15">
            <a:extLst>
              <a:ext uri="{FF2B5EF4-FFF2-40B4-BE49-F238E27FC236}">
                <a16:creationId xmlns:a16="http://schemas.microsoft.com/office/drawing/2014/main" id="{EEA51D8A-5563-40BD-B745-F24F62B044C1}"/>
              </a:ext>
            </a:extLst>
          </p:cNvPr>
          <p:cNvSpPr/>
          <p:nvPr userDrawn="1"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D1676F50-C267-4C38-AD20-49A9AC270444}"/>
              </a:ext>
            </a:extLst>
          </p:cNvPr>
          <p:cNvSpPr/>
          <p:nvPr userDrawn="1"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82B7A2F5-C0B1-41B5-8A18-5FFEABF255F0}"/>
              </a:ext>
            </a:extLst>
          </p:cNvPr>
          <p:cNvSpPr/>
          <p:nvPr userDrawn="1"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B112BFD8-59FC-4E81-88B7-90EBC01F4EA0}"/>
              </a:ext>
            </a:extLst>
          </p:cNvPr>
          <p:cNvSpPr/>
          <p:nvPr userDrawn="1"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3386A823-EAD8-49E5-ABE0-2E9DC291FF25}"/>
              </a:ext>
            </a:extLst>
          </p:cNvPr>
          <p:cNvSpPr/>
          <p:nvPr userDrawn="1"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949C1B1-2E6E-4A91-9531-48AC4289F9BC}"/>
              </a:ext>
            </a:extLst>
          </p:cNvPr>
          <p:cNvSpPr/>
          <p:nvPr userDrawn="1"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Teardrop 6">
            <a:extLst>
              <a:ext uri="{FF2B5EF4-FFF2-40B4-BE49-F238E27FC236}">
                <a16:creationId xmlns:a16="http://schemas.microsoft.com/office/drawing/2014/main" id="{2B487B58-0B30-4EF3-AFFC-79F3A72C7454}"/>
              </a:ext>
            </a:extLst>
          </p:cNvPr>
          <p:cNvSpPr/>
          <p:nvPr userDrawn="1"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Donut 24">
            <a:extLst>
              <a:ext uri="{FF2B5EF4-FFF2-40B4-BE49-F238E27FC236}">
                <a16:creationId xmlns:a16="http://schemas.microsoft.com/office/drawing/2014/main" id="{DA65A867-32D5-42FE-9CA6-78352D170AD5}"/>
              </a:ext>
            </a:extLst>
          </p:cNvPr>
          <p:cNvSpPr/>
          <p:nvPr userDrawn="1"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ord 38">
            <a:extLst>
              <a:ext uri="{FF2B5EF4-FFF2-40B4-BE49-F238E27FC236}">
                <a16:creationId xmlns:a16="http://schemas.microsoft.com/office/drawing/2014/main" id="{71FECBDE-204F-44E3-B909-54AC009E317E}"/>
              </a:ext>
            </a:extLst>
          </p:cNvPr>
          <p:cNvSpPr/>
          <p:nvPr userDrawn="1"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Heart 38">
            <a:extLst>
              <a:ext uri="{FF2B5EF4-FFF2-40B4-BE49-F238E27FC236}">
                <a16:creationId xmlns:a16="http://schemas.microsoft.com/office/drawing/2014/main" id="{999F14DA-65E6-4207-85B2-E2C3ABC93A9F}"/>
              </a:ext>
            </a:extLst>
          </p:cNvPr>
          <p:cNvSpPr/>
          <p:nvPr userDrawn="1"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19">
            <a:extLst>
              <a:ext uri="{FF2B5EF4-FFF2-40B4-BE49-F238E27FC236}">
                <a16:creationId xmlns:a16="http://schemas.microsoft.com/office/drawing/2014/main" id="{FAC90013-AC2E-4966-B540-9E816AE7D607}"/>
              </a:ext>
            </a:extLst>
          </p:cNvPr>
          <p:cNvSpPr/>
          <p:nvPr userDrawn="1"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01207D31-CCAB-4727-ACDE-8F94B9BA02F8}"/>
              </a:ext>
            </a:extLst>
          </p:cNvPr>
          <p:cNvSpPr/>
          <p:nvPr userDrawn="1"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31">
            <a:extLst>
              <a:ext uri="{FF2B5EF4-FFF2-40B4-BE49-F238E27FC236}">
                <a16:creationId xmlns:a16="http://schemas.microsoft.com/office/drawing/2014/main" id="{6B56B6DB-D98D-4ECB-81A8-175A2C46A8BF}"/>
              </a:ext>
            </a:extLst>
          </p:cNvPr>
          <p:cNvSpPr/>
          <p:nvPr userDrawn="1"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9E52E1C7-883C-47E0-9579-47ECD7DFF2D9}"/>
              </a:ext>
            </a:extLst>
          </p:cNvPr>
          <p:cNvSpPr/>
          <p:nvPr userDrawn="1"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12713F61-1505-444E-A0F4-8998359F049F}"/>
              </a:ext>
            </a:extLst>
          </p:cNvPr>
          <p:cNvSpPr/>
          <p:nvPr userDrawn="1"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ardrop 17">
            <a:extLst>
              <a:ext uri="{FF2B5EF4-FFF2-40B4-BE49-F238E27FC236}">
                <a16:creationId xmlns:a16="http://schemas.microsoft.com/office/drawing/2014/main" id="{836EA788-3C4A-4D25-91B3-B5DAA7810744}"/>
              </a:ext>
            </a:extLst>
          </p:cNvPr>
          <p:cNvSpPr/>
          <p:nvPr userDrawn="1"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091CABD7-0394-4D40-A3C6-AB96417218D4}"/>
              </a:ext>
            </a:extLst>
          </p:cNvPr>
          <p:cNvSpPr/>
          <p:nvPr userDrawn="1"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1FC01CD9-C1C9-4EE2-BBFC-1859BC52B38D}"/>
              </a:ext>
            </a:extLst>
          </p:cNvPr>
          <p:cNvSpPr/>
          <p:nvPr userDrawn="1"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836141F5-DC41-46C1-AE42-7A36130CD69D}"/>
              </a:ext>
            </a:extLst>
          </p:cNvPr>
          <p:cNvSpPr/>
          <p:nvPr userDrawn="1"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F117A3DB-2B64-4708-92CE-9CD1A0078161}"/>
              </a:ext>
            </a:extLst>
          </p:cNvPr>
          <p:cNvSpPr/>
          <p:nvPr userDrawn="1"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E48F1448-43CB-4518-9623-3AA69ED79F98}"/>
              </a:ext>
            </a:extLst>
          </p:cNvPr>
          <p:cNvSpPr/>
          <p:nvPr userDrawn="1"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FCC96CE-38E3-444A-AE0C-91063B906200}"/>
              </a:ext>
            </a:extLst>
          </p:cNvPr>
          <p:cNvSpPr/>
          <p:nvPr userDrawn="1"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76D1FECF-A1ED-449A-B217-CCE23709CA38}"/>
              </a:ext>
            </a:extLst>
          </p:cNvPr>
          <p:cNvSpPr/>
          <p:nvPr userDrawn="1"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6D5EA139-369F-4956-9B11-282159C01BC5}"/>
              </a:ext>
            </a:extLst>
          </p:cNvPr>
          <p:cNvSpPr/>
          <p:nvPr userDrawn="1"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B34F68FE-7F1F-4593-930E-9C4CEB4990EF}"/>
              </a:ext>
            </a:extLst>
          </p:cNvPr>
          <p:cNvSpPr/>
          <p:nvPr userDrawn="1"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D5FB96F4-EDEC-4C07-8C6D-E1C7D38EB200}"/>
              </a:ext>
            </a:extLst>
          </p:cNvPr>
          <p:cNvSpPr/>
          <p:nvPr userDrawn="1"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Freeform 55">
            <a:extLst>
              <a:ext uri="{FF2B5EF4-FFF2-40B4-BE49-F238E27FC236}">
                <a16:creationId xmlns:a16="http://schemas.microsoft.com/office/drawing/2014/main" id="{FC142A53-45C9-40AC-BC0B-20F3E2210879}"/>
              </a:ext>
            </a:extLst>
          </p:cNvPr>
          <p:cNvSpPr/>
          <p:nvPr userDrawn="1"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 Same Side Corner Rectangle 36">
            <a:extLst>
              <a:ext uri="{FF2B5EF4-FFF2-40B4-BE49-F238E27FC236}">
                <a16:creationId xmlns:a16="http://schemas.microsoft.com/office/drawing/2014/main" id="{4666857F-712E-4630-AF16-FACFA6785428}"/>
              </a:ext>
            </a:extLst>
          </p:cNvPr>
          <p:cNvSpPr/>
          <p:nvPr userDrawn="1"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Oval 21">
            <a:extLst>
              <a:ext uri="{FF2B5EF4-FFF2-40B4-BE49-F238E27FC236}">
                <a16:creationId xmlns:a16="http://schemas.microsoft.com/office/drawing/2014/main" id="{A349ACC0-5B39-4BE6-9C2A-9E79798FF07F}"/>
              </a:ext>
            </a:extLst>
          </p:cNvPr>
          <p:cNvSpPr>
            <a:spLocks noChangeAspect="1"/>
          </p:cNvSpPr>
          <p:nvPr userDrawn="1"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Oval 32">
            <a:extLst>
              <a:ext uri="{FF2B5EF4-FFF2-40B4-BE49-F238E27FC236}">
                <a16:creationId xmlns:a16="http://schemas.microsoft.com/office/drawing/2014/main" id="{4DA77867-6C00-40DC-B665-8D7356E0F92B}"/>
              </a:ext>
            </a:extLst>
          </p:cNvPr>
          <p:cNvSpPr/>
          <p:nvPr userDrawn="1"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5674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d</a:t>
            </a:r>
          </a:p>
        </p:txBody>
      </p:sp>
      <p:sp>
        <p:nvSpPr>
          <p:cNvPr id="67" name="Teardrop 9">
            <a:extLst>
              <a:ext uri="{FF2B5EF4-FFF2-40B4-BE49-F238E27FC236}">
                <a16:creationId xmlns:a16="http://schemas.microsoft.com/office/drawing/2014/main" id="{8F3EFA02-572C-402D-B2A7-858E93964A0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9628730" y="2463456"/>
            <a:ext cx="512877" cy="4280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Donut 22">
            <a:extLst>
              <a:ext uri="{FF2B5EF4-FFF2-40B4-BE49-F238E27FC236}">
                <a16:creationId xmlns:a16="http://schemas.microsoft.com/office/drawing/2014/main" id="{BD72AC63-D535-48BE-BB6A-414EF935BA05}"/>
              </a:ext>
            </a:extLst>
          </p:cNvPr>
          <p:cNvSpPr>
            <a:spLocks noChangeAspect="1"/>
          </p:cNvSpPr>
          <p:nvPr userDrawn="1"/>
        </p:nvSpPr>
        <p:spPr>
          <a:xfrm>
            <a:off x="8851032" y="2572309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Freeform 108">
            <a:extLst>
              <a:ext uri="{FF2B5EF4-FFF2-40B4-BE49-F238E27FC236}">
                <a16:creationId xmlns:a16="http://schemas.microsoft.com/office/drawing/2014/main" id="{3E97A564-77F8-4357-845E-E47178E544A4}"/>
              </a:ext>
            </a:extLst>
          </p:cNvPr>
          <p:cNvSpPr/>
          <p:nvPr userDrawn="1"/>
        </p:nvSpPr>
        <p:spPr>
          <a:xfrm>
            <a:off x="7191835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8">
            <a:extLst>
              <a:ext uri="{FF2B5EF4-FFF2-40B4-BE49-F238E27FC236}">
                <a16:creationId xmlns:a16="http://schemas.microsoft.com/office/drawing/2014/main" id="{87876D39-A472-4F5B-A065-D6655705A017}"/>
              </a:ext>
            </a:extLst>
          </p:cNvPr>
          <p:cNvSpPr/>
          <p:nvPr userDrawn="1"/>
        </p:nvSpPr>
        <p:spPr>
          <a:xfrm>
            <a:off x="8026937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1" name="Group 110">
            <a:extLst>
              <a:ext uri="{FF2B5EF4-FFF2-40B4-BE49-F238E27FC236}">
                <a16:creationId xmlns:a16="http://schemas.microsoft.com/office/drawing/2014/main" id="{51803928-13A3-4D6B-BB5C-38875510B7EF}"/>
              </a:ext>
            </a:extLst>
          </p:cNvPr>
          <p:cNvGrpSpPr/>
          <p:nvPr userDrawn="1"/>
        </p:nvGrpSpPr>
        <p:grpSpPr>
          <a:xfrm>
            <a:off x="6353199" y="2416730"/>
            <a:ext cx="501857" cy="554554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94947049-4381-4CAB-A09D-8032312B446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777ADC0E-5E07-4489-8D6F-2EC8502840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2F06181C-847F-40DF-87F7-F4665221F59B}"/>
              </a:ext>
            </a:extLst>
          </p:cNvPr>
          <p:cNvSpPr/>
          <p:nvPr userDrawn="1"/>
        </p:nvSpPr>
        <p:spPr>
          <a:xfrm>
            <a:off x="5542040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9A53D727-5CF8-4F81-A3FE-E40A1BCF0018}"/>
              </a:ext>
            </a:extLst>
          </p:cNvPr>
          <p:cNvSpPr>
            <a:spLocks noChangeAspect="1"/>
          </p:cNvSpPr>
          <p:nvPr userDrawn="1"/>
        </p:nvSpPr>
        <p:spPr>
          <a:xfrm>
            <a:off x="5580598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5DD41494-7BB8-4DD8-BA6E-DB8BE87CC239}"/>
              </a:ext>
            </a:extLst>
          </p:cNvPr>
          <p:cNvSpPr>
            <a:spLocks noChangeAspect="1"/>
          </p:cNvSpPr>
          <p:nvPr userDrawn="1"/>
        </p:nvSpPr>
        <p:spPr>
          <a:xfrm>
            <a:off x="8847296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C62A3CDD-75C2-400E-AB0B-8C0749B75158}"/>
              </a:ext>
            </a:extLst>
          </p:cNvPr>
          <p:cNvSpPr>
            <a:spLocks noChangeAspect="1"/>
          </p:cNvSpPr>
          <p:nvPr userDrawn="1"/>
        </p:nvSpPr>
        <p:spPr>
          <a:xfrm>
            <a:off x="6369580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Heart 17">
            <a:extLst>
              <a:ext uri="{FF2B5EF4-FFF2-40B4-BE49-F238E27FC236}">
                <a16:creationId xmlns:a16="http://schemas.microsoft.com/office/drawing/2014/main" id="{9AECB8D8-DE7E-441E-A7D8-011002AA5062}"/>
              </a:ext>
            </a:extLst>
          </p:cNvPr>
          <p:cNvSpPr/>
          <p:nvPr userDrawn="1"/>
        </p:nvSpPr>
        <p:spPr>
          <a:xfrm>
            <a:off x="8865289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5C8805BF-16F8-4295-9990-A2C5F7A8D1CB}"/>
              </a:ext>
            </a:extLst>
          </p:cNvPr>
          <p:cNvSpPr>
            <a:spLocks noChangeAspect="1"/>
          </p:cNvSpPr>
          <p:nvPr userDrawn="1"/>
        </p:nvSpPr>
        <p:spPr>
          <a:xfrm>
            <a:off x="5600420" y="457542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21">
            <a:extLst>
              <a:ext uri="{FF2B5EF4-FFF2-40B4-BE49-F238E27FC236}">
                <a16:creationId xmlns:a16="http://schemas.microsoft.com/office/drawing/2014/main" id="{17C8EDD3-182A-4444-8804-6B165D158D7C}"/>
              </a:ext>
            </a:extLst>
          </p:cNvPr>
          <p:cNvSpPr>
            <a:spLocks noChangeAspect="1"/>
          </p:cNvSpPr>
          <p:nvPr userDrawn="1"/>
        </p:nvSpPr>
        <p:spPr>
          <a:xfrm>
            <a:off x="9668004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Oval 25">
            <a:extLst>
              <a:ext uri="{FF2B5EF4-FFF2-40B4-BE49-F238E27FC236}">
                <a16:creationId xmlns:a16="http://schemas.microsoft.com/office/drawing/2014/main" id="{C994C385-1A45-4B4D-8CA8-3F1FB687B8CC}"/>
              </a:ext>
            </a:extLst>
          </p:cNvPr>
          <p:cNvSpPr>
            <a:spLocks noChangeAspect="1"/>
          </p:cNvSpPr>
          <p:nvPr userDrawn="1"/>
        </p:nvSpPr>
        <p:spPr>
          <a:xfrm>
            <a:off x="7178218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8">
            <a:extLst>
              <a:ext uri="{FF2B5EF4-FFF2-40B4-BE49-F238E27FC236}">
                <a16:creationId xmlns:a16="http://schemas.microsoft.com/office/drawing/2014/main" id="{1D866EB4-1A21-4C9B-833F-63F5AC425A97}"/>
              </a:ext>
            </a:extLst>
          </p:cNvPr>
          <p:cNvSpPr/>
          <p:nvPr userDrawn="1"/>
        </p:nvSpPr>
        <p:spPr>
          <a:xfrm>
            <a:off x="8029293" y="550001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AAE26734-FD50-4DAF-B283-B03D10D719D9}"/>
              </a:ext>
            </a:extLst>
          </p:cNvPr>
          <p:cNvSpPr/>
          <p:nvPr userDrawn="1"/>
        </p:nvSpPr>
        <p:spPr>
          <a:xfrm rot="16200000" flipH="1">
            <a:off x="5496132" y="55560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Isosceles Triangle 5">
            <a:extLst>
              <a:ext uri="{FF2B5EF4-FFF2-40B4-BE49-F238E27FC236}">
                <a16:creationId xmlns:a16="http://schemas.microsoft.com/office/drawing/2014/main" id="{F89F892F-E4B7-4487-9BFC-6BDE293A9FD6}"/>
              </a:ext>
            </a:extLst>
          </p:cNvPr>
          <p:cNvSpPr>
            <a:spLocks noChangeAspect="1"/>
          </p:cNvSpPr>
          <p:nvPr userDrawn="1"/>
        </p:nvSpPr>
        <p:spPr>
          <a:xfrm>
            <a:off x="7240653" y="46619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apezoid 22">
            <a:extLst>
              <a:ext uri="{FF2B5EF4-FFF2-40B4-BE49-F238E27FC236}">
                <a16:creationId xmlns:a16="http://schemas.microsoft.com/office/drawing/2014/main" id="{DBF446E4-992A-479B-8F23-77AED253D7F5}"/>
              </a:ext>
            </a:extLst>
          </p:cNvPr>
          <p:cNvSpPr>
            <a:spLocks noChangeAspect="1"/>
          </p:cNvSpPr>
          <p:nvPr userDrawn="1"/>
        </p:nvSpPr>
        <p:spPr>
          <a:xfrm>
            <a:off x="8025607" y="4602271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1789E7CD-A723-4452-8ECB-345E97F057A9}"/>
              </a:ext>
            </a:extLst>
          </p:cNvPr>
          <p:cNvSpPr>
            <a:spLocks noChangeAspect="1"/>
          </p:cNvSpPr>
          <p:nvPr userDrawn="1"/>
        </p:nvSpPr>
        <p:spPr>
          <a:xfrm rot="2160000">
            <a:off x="9687397" y="355702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Trapezoid 28">
            <a:extLst>
              <a:ext uri="{FF2B5EF4-FFF2-40B4-BE49-F238E27FC236}">
                <a16:creationId xmlns:a16="http://schemas.microsoft.com/office/drawing/2014/main" id="{E59EA893-1C42-4B80-9D0D-D1A8FF84C3B0}"/>
              </a:ext>
            </a:extLst>
          </p:cNvPr>
          <p:cNvSpPr>
            <a:spLocks noChangeAspect="1"/>
          </p:cNvSpPr>
          <p:nvPr userDrawn="1"/>
        </p:nvSpPr>
        <p:spPr>
          <a:xfrm>
            <a:off x="8071926" y="3588496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ounded Rectangle 2">
            <a:extLst>
              <a:ext uri="{FF2B5EF4-FFF2-40B4-BE49-F238E27FC236}">
                <a16:creationId xmlns:a16="http://schemas.microsoft.com/office/drawing/2014/main" id="{1B712871-AA18-4BEF-BA7D-5156262E1A7E}"/>
              </a:ext>
            </a:extLst>
          </p:cNvPr>
          <p:cNvSpPr/>
          <p:nvPr userDrawn="1"/>
        </p:nvSpPr>
        <p:spPr>
          <a:xfrm>
            <a:off x="6344495" y="141689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97D99318-90C3-4566-9F78-99A0169D4B29}"/>
              </a:ext>
            </a:extLst>
          </p:cNvPr>
          <p:cNvSpPr/>
          <p:nvPr userDrawn="1"/>
        </p:nvSpPr>
        <p:spPr>
          <a:xfrm>
            <a:off x="5507254" y="1416893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FFEB51A6-DBB0-4449-86ED-F25A328A6DD4}"/>
              </a:ext>
            </a:extLst>
          </p:cNvPr>
          <p:cNvSpPr/>
          <p:nvPr userDrawn="1"/>
        </p:nvSpPr>
        <p:spPr>
          <a:xfrm>
            <a:off x="8030881" y="141689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BC79485A-5AB0-43E8-B33C-965B6B49FC60}"/>
              </a:ext>
            </a:extLst>
          </p:cNvPr>
          <p:cNvSpPr>
            <a:spLocks noChangeAspect="1"/>
          </p:cNvSpPr>
          <p:nvPr userDrawn="1"/>
        </p:nvSpPr>
        <p:spPr>
          <a:xfrm>
            <a:off x="7183131" y="141689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ounded Rectangle 10">
            <a:extLst>
              <a:ext uri="{FF2B5EF4-FFF2-40B4-BE49-F238E27FC236}">
                <a16:creationId xmlns:a16="http://schemas.microsoft.com/office/drawing/2014/main" id="{77D62C7D-07BD-4D39-9EA6-6F1F391C3F82}"/>
              </a:ext>
            </a:extLst>
          </p:cNvPr>
          <p:cNvSpPr>
            <a:spLocks noChangeAspect="1"/>
          </p:cNvSpPr>
          <p:nvPr userDrawn="1"/>
        </p:nvSpPr>
        <p:spPr>
          <a:xfrm>
            <a:off x="8855381" y="1406345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Block Arc 6">
            <a:extLst>
              <a:ext uri="{FF2B5EF4-FFF2-40B4-BE49-F238E27FC236}">
                <a16:creationId xmlns:a16="http://schemas.microsoft.com/office/drawing/2014/main" id="{832B8537-FD1E-41C8-89A6-3BF4FDDDE77C}"/>
              </a:ext>
            </a:extLst>
          </p:cNvPr>
          <p:cNvSpPr/>
          <p:nvPr userDrawn="1"/>
        </p:nvSpPr>
        <p:spPr>
          <a:xfrm>
            <a:off x="9688652" y="1423451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Left Arrow 1">
            <a:extLst>
              <a:ext uri="{FF2B5EF4-FFF2-40B4-BE49-F238E27FC236}">
                <a16:creationId xmlns:a16="http://schemas.microsoft.com/office/drawing/2014/main" id="{9DF22C63-68B8-4461-A97C-819512A53DB3}"/>
              </a:ext>
            </a:extLst>
          </p:cNvPr>
          <p:cNvSpPr>
            <a:spLocks noChangeAspect="1"/>
          </p:cNvSpPr>
          <p:nvPr userDrawn="1"/>
        </p:nvSpPr>
        <p:spPr>
          <a:xfrm>
            <a:off x="7170593" y="5540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Oval 35">
            <a:extLst>
              <a:ext uri="{FF2B5EF4-FFF2-40B4-BE49-F238E27FC236}">
                <a16:creationId xmlns:a16="http://schemas.microsoft.com/office/drawing/2014/main" id="{80E729A7-F51B-4578-91EA-D4AF35A29807}"/>
              </a:ext>
            </a:extLst>
          </p:cNvPr>
          <p:cNvSpPr/>
          <p:nvPr userDrawn="1"/>
        </p:nvSpPr>
        <p:spPr>
          <a:xfrm>
            <a:off x="6391021" y="555314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Shape 464">
            <a:extLst>
              <a:ext uri="{FF2B5EF4-FFF2-40B4-BE49-F238E27FC236}">
                <a16:creationId xmlns:a16="http://schemas.microsoft.com/office/drawing/2014/main" id="{81F5B7D9-F64B-475D-B42A-44E7399E0FF5}"/>
              </a:ext>
            </a:extLst>
          </p:cNvPr>
          <p:cNvSpPr/>
          <p:nvPr userDrawn="1"/>
        </p:nvSpPr>
        <p:spPr>
          <a:xfrm>
            <a:off x="6330650" y="4590078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482">
            <a:extLst>
              <a:ext uri="{FF2B5EF4-FFF2-40B4-BE49-F238E27FC236}">
                <a16:creationId xmlns:a16="http://schemas.microsoft.com/office/drawing/2014/main" id="{F4878AEF-620C-4018-9345-A57660192B27}"/>
              </a:ext>
            </a:extLst>
          </p:cNvPr>
          <p:cNvSpPr/>
          <p:nvPr userDrawn="1"/>
        </p:nvSpPr>
        <p:spPr>
          <a:xfrm>
            <a:off x="8847296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484">
            <a:extLst>
              <a:ext uri="{FF2B5EF4-FFF2-40B4-BE49-F238E27FC236}">
                <a16:creationId xmlns:a16="http://schemas.microsoft.com/office/drawing/2014/main" id="{777FE849-C0AB-4929-AC3F-01956BB56FC2}"/>
              </a:ext>
            </a:extLst>
          </p:cNvPr>
          <p:cNvSpPr/>
          <p:nvPr userDrawn="1"/>
        </p:nvSpPr>
        <p:spPr>
          <a:xfrm>
            <a:off x="9688652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64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C6E2450-293E-42DD-90E9-BE96C0A655E9}"/>
              </a:ext>
            </a:extLst>
          </p:cNvPr>
          <p:cNvSpPr/>
          <p:nvPr userDrawn="1"/>
        </p:nvSpPr>
        <p:spPr>
          <a:xfrm flipH="1">
            <a:off x="532487" y="4237548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342D6A8-EECD-42CB-8D01-D86AAAAAA39B}"/>
              </a:ext>
            </a:extLst>
          </p:cNvPr>
          <p:cNvGrpSpPr/>
          <p:nvPr userDrawn="1"/>
        </p:nvGrpSpPr>
        <p:grpSpPr>
          <a:xfrm>
            <a:off x="2348457" y="3776708"/>
            <a:ext cx="2642644" cy="2870232"/>
            <a:chOff x="995906" y="1393949"/>
            <a:chExt cx="4303471" cy="4674092"/>
          </a:xfrm>
        </p:grpSpPr>
        <p:sp>
          <p:nvSpPr>
            <p:cNvPr id="6" name="Teardrop 27">
              <a:extLst>
                <a:ext uri="{FF2B5EF4-FFF2-40B4-BE49-F238E27FC236}">
                  <a16:creationId xmlns:a16="http://schemas.microsoft.com/office/drawing/2014/main" id="{FA348524-E2DA-461E-81FA-21FF44CB6F65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B569943-AD27-4B3F-9811-3029D491CFDE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30" name="Group 5">
                <a:extLst>
                  <a:ext uri="{FF2B5EF4-FFF2-40B4-BE49-F238E27FC236}">
                    <a16:creationId xmlns:a16="http://schemas.microsoft.com/office/drawing/2014/main" id="{21ABB6DA-0422-4BF3-A596-5B9277E9AF44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42" name="Rounded Rectangle 21">
                  <a:extLst>
                    <a:ext uri="{FF2B5EF4-FFF2-40B4-BE49-F238E27FC236}">
                      <a16:creationId xmlns:a16="http://schemas.microsoft.com/office/drawing/2014/main" id="{CDA90EF2-6C31-43A0-B2E7-EA9656018343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Round Same Side Corner Rectangle 22">
                  <a:extLst>
                    <a:ext uri="{FF2B5EF4-FFF2-40B4-BE49-F238E27FC236}">
                      <a16:creationId xmlns:a16="http://schemas.microsoft.com/office/drawing/2014/main" id="{340CA916-0D26-4A39-AEF9-E02EE8B7CD2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Round Same Side Corner Rectangle 42">
                  <a:extLst>
                    <a:ext uri="{FF2B5EF4-FFF2-40B4-BE49-F238E27FC236}">
                      <a16:creationId xmlns:a16="http://schemas.microsoft.com/office/drawing/2014/main" id="{E23C6306-23DB-4F78-804E-EFD6E7BBA092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2A7AEB56-16E9-4F44-A1C1-16D75AEE9997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81AC0F6C-D37D-4518-B2F2-FF046EE2FDA3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67D6DB74-BD09-46A2-990D-4C18E12DBED8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1B578A4-173F-4DEE-AE6D-2F70096D5799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D9EB6722-229C-419C-A3F7-0A40C0E54442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1F8C124F-084F-46BD-A55D-5F9AC333DD6B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510884E7-06CB-4639-9785-660F2CFB192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38" name="Flowchart: Terminator 13">
                  <a:extLst>
                    <a:ext uri="{FF2B5EF4-FFF2-40B4-BE49-F238E27FC236}">
                      <a16:creationId xmlns:a16="http://schemas.microsoft.com/office/drawing/2014/main" id="{46ACFE22-E348-433C-B4F8-3A9B57EC8E9E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14">
                  <a:extLst>
                    <a:ext uri="{FF2B5EF4-FFF2-40B4-BE49-F238E27FC236}">
                      <a16:creationId xmlns:a16="http://schemas.microsoft.com/office/drawing/2014/main" id="{6055CD7F-4E44-427C-A3B1-C7BE4005FF30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15">
                  <a:extLst>
                    <a:ext uri="{FF2B5EF4-FFF2-40B4-BE49-F238E27FC236}">
                      <a16:creationId xmlns:a16="http://schemas.microsoft.com/office/drawing/2014/main" id="{C074F1B5-8894-4D19-9515-64E1C06C1910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16">
                  <a:extLst>
                    <a:ext uri="{FF2B5EF4-FFF2-40B4-BE49-F238E27FC236}">
                      <a16:creationId xmlns:a16="http://schemas.microsoft.com/office/drawing/2014/main" id="{EA3FA586-A9F7-46AC-9216-A1F037DACB1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D397F359-5617-47AE-AA64-11D1CD670226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8D9016A2-65C3-4F89-9639-084B5CE46EA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EAEF21F-BEEE-46AF-86B5-AFDC52EE83DC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FE32424D-11EE-4E6C-84EC-64D460D7D05C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ABFA0A3E-2353-4B24-A955-C332FDD6B0D9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1A3221A-23E8-4BDD-82C9-C1FC9151B1D6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6FDDB04B-7A62-4C4C-BA44-F5716B5B6CB6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27">
                <a:extLst>
                  <a:ext uri="{FF2B5EF4-FFF2-40B4-BE49-F238E27FC236}">
                    <a16:creationId xmlns:a16="http://schemas.microsoft.com/office/drawing/2014/main" id="{3BAADFC8-1104-4EF6-AD7E-E383970210E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28">
                <a:extLst>
                  <a:ext uri="{FF2B5EF4-FFF2-40B4-BE49-F238E27FC236}">
                    <a16:creationId xmlns:a16="http://schemas.microsoft.com/office/drawing/2014/main" id="{B89DA8BA-66B3-413D-93A2-6AE0841419E6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C7E3F04D-A368-47A8-92AF-416C5540A9E7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1BC0ECCB-1064-4857-9495-176772231209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31">
                <a:extLst>
                  <a:ext uri="{FF2B5EF4-FFF2-40B4-BE49-F238E27FC236}">
                    <a16:creationId xmlns:a16="http://schemas.microsoft.com/office/drawing/2014/main" id="{7CA03612-2BBD-44D4-B06C-ADBEB1478473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32">
                <a:extLst>
                  <a:ext uri="{FF2B5EF4-FFF2-40B4-BE49-F238E27FC236}">
                    <a16:creationId xmlns:a16="http://schemas.microsoft.com/office/drawing/2014/main" id="{FE284D83-DF90-46CA-B101-E1727A929319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33">
                <a:extLst>
                  <a:ext uri="{FF2B5EF4-FFF2-40B4-BE49-F238E27FC236}">
                    <a16:creationId xmlns:a16="http://schemas.microsoft.com/office/drawing/2014/main" id="{B4591A72-0897-40FD-A9FE-A5F009A7400D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195B87E1-535D-4B7B-8368-AB469294FD71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20A66E3E-761F-4FFC-B7DB-6C899A56DC79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5907ABB-F20F-488A-AB34-2F7EB9695552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5" name="Group 37">
                <a:extLst>
                  <a:ext uri="{FF2B5EF4-FFF2-40B4-BE49-F238E27FC236}">
                    <a16:creationId xmlns:a16="http://schemas.microsoft.com/office/drawing/2014/main" id="{B535F8AA-CB6B-4625-917B-254F8FD750D7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26" name="Flowchart: Terminator 38">
                  <a:extLst>
                    <a:ext uri="{FF2B5EF4-FFF2-40B4-BE49-F238E27FC236}">
                      <a16:creationId xmlns:a16="http://schemas.microsoft.com/office/drawing/2014/main" id="{C9A391CF-0232-4F82-B816-A789EC84E415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lowchart: Terminator 39">
                  <a:extLst>
                    <a:ext uri="{FF2B5EF4-FFF2-40B4-BE49-F238E27FC236}">
                      <a16:creationId xmlns:a16="http://schemas.microsoft.com/office/drawing/2014/main" id="{281B030D-04C3-46FE-8DC5-C07A3B71458C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Flowchart: Terminator 40">
                  <a:extLst>
                    <a:ext uri="{FF2B5EF4-FFF2-40B4-BE49-F238E27FC236}">
                      <a16:creationId xmlns:a16="http://schemas.microsoft.com/office/drawing/2014/main" id="{35235566-3097-409A-9277-CE39AA5FED83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lowchart: Terminator 41">
                  <a:extLst>
                    <a:ext uri="{FF2B5EF4-FFF2-40B4-BE49-F238E27FC236}">
                      <a16:creationId xmlns:a16="http://schemas.microsoft.com/office/drawing/2014/main" id="{B48A97AB-8E74-45A6-82DD-A4613EF272D5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5" name="Group 90">
            <a:extLst>
              <a:ext uri="{FF2B5EF4-FFF2-40B4-BE49-F238E27FC236}">
                <a16:creationId xmlns:a16="http://schemas.microsoft.com/office/drawing/2014/main" id="{9A9DF1EE-6DA8-400A-A18A-8CDFE65401FD}"/>
              </a:ext>
            </a:extLst>
          </p:cNvPr>
          <p:cNvGrpSpPr/>
          <p:nvPr userDrawn="1"/>
        </p:nvGrpSpPr>
        <p:grpSpPr>
          <a:xfrm>
            <a:off x="5110630" y="3918631"/>
            <a:ext cx="2202045" cy="2684948"/>
            <a:chOff x="7596534" y="1781236"/>
            <a:chExt cx="3532564" cy="4307246"/>
          </a:xfrm>
        </p:grpSpPr>
        <p:grpSp>
          <p:nvGrpSpPr>
            <p:cNvPr id="46" name="Group 43">
              <a:extLst>
                <a:ext uri="{FF2B5EF4-FFF2-40B4-BE49-F238E27FC236}">
                  <a16:creationId xmlns:a16="http://schemas.microsoft.com/office/drawing/2014/main" id="{E186074A-6640-4585-BBAE-DC8DDC9F42BA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86" name="Group 44">
                <a:extLst>
                  <a:ext uri="{FF2B5EF4-FFF2-40B4-BE49-F238E27FC236}">
                    <a16:creationId xmlns:a16="http://schemas.microsoft.com/office/drawing/2014/main" id="{B6762540-A5D7-40B1-A8F2-C7EB3E604AD4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90" name="Block Arc 48">
                  <a:extLst>
                    <a:ext uri="{FF2B5EF4-FFF2-40B4-BE49-F238E27FC236}">
                      <a16:creationId xmlns:a16="http://schemas.microsoft.com/office/drawing/2014/main" id="{96C8646F-EBA7-4E3B-BF4D-E1A5EC80AB58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9">
                  <a:extLst>
                    <a:ext uri="{FF2B5EF4-FFF2-40B4-BE49-F238E27FC236}">
                      <a16:creationId xmlns:a16="http://schemas.microsoft.com/office/drawing/2014/main" id="{925A319C-1D00-4C9D-AF35-A46F9B5E1FA8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Rectangle 50">
                  <a:extLst>
                    <a:ext uri="{FF2B5EF4-FFF2-40B4-BE49-F238E27FC236}">
                      <a16:creationId xmlns:a16="http://schemas.microsoft.com/office/drawing/2014/main" id="{EC280730-A7F4-4471-8B8A-B894CD254D07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7" name="Rounded Rectangle 29">
                <a:extLst>
                  <a:ext uri="{FF2B5EF4-FFF2-40B4-BE49-F238E27FC236}">
                    <a16:creationId xmlns:a16="http://schemas.microsoft.com/office/drawing/2014/main" id="{5828C01A-D18D-4FDB-B166-106947AF775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32">
                <a:extLst>
                  <a:ext uri="{FF2B5EF4-FFF2-40B4-BE49-F238E27FC236}">
                    <a16:creationId xmlns:a16="http://schemas.microsoft.com/office/drawing/2014/main" id="{53FE1E6D-1C7A-41A3-9153-93B8AF805A57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ound Same Side Corner Rectangle 30">
                <a:extLst>
                  <a:ext uri="{FF2B5EF4-FFF2-40B4-BE49-F238E27FC236}">
                    <a16:creationId xmlns:a16="http://schemas.microsoft.com/office/drawing/2014/main" id="{1F497A4F-4F25-45B7-B6DA-F55B66236EB2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291AE251-49B1-4D1D-AF8D-1F8C047C3E93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52">
              <a:extLst>
                <a:ext uri="{FF2B5EF4-FFF2-40B4-BE49-F238E27FC236}">
                  <a16:creationId xmlns:a16="http://schemas.microsoft.com/office/drawing/2014/main" id="{494E9313-B7B9-4709-81D4-A754519D6C97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53">
              <a:extLst>
                <a:ext uri="{FF2B5EF4-FFF2-40B4-BE49-F238E27FC236}">
                  <a16:creationId xmlns:a16="http://schemas.microsoft.com/office/drawing/2014/main" id="{8D4DBF6B-4242-4E79-8D88-3369B336BB96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54">
              <a:extLst>
                <a:ext uri="{FF2B5EF4-FFF2-40B4-BE49-F238E27FC236}">
                  <a16:creationId xmlns:a16="http://schemas.microsoft.com/office/drawing/2014/main" id="{247AEA0C-0CBC-479F-B259-34BA9D836A08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F3621BFA-7731-4D0E-A3C2-D176C4E4D9CB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6">
              <a:extLst>
                <a:ext uri="{FF2B5EF4-FFF2-40B4-BE49-F238E27FC236}">
                  <a16:creationId xmlns:a16="http://schemas.microsoft.com/office/drawing/2014/main" id="{1F42FDA3-BA5C-41EB-B533-ED35EBCF2924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7">
              <a:extLst>
                <a:ext uri="{FF2B5EF4-FFF2-40B4-BE49-F238E27FC236}">
                  <a16:creationId xmlns:a16="http://schemas.microsoft.com/office/drawing/2014/main" id="{12E4FF05-E0B4-4881-9822-B16D3B5247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C5EC5520-49AB-4C00-85AF-60578204CB3A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F9CBE5B1-2180-49EF-BA5F-4038FD903B53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B72682CB-0C5E-4458-B362-DE8478321583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61">
              <a:extLst>
                <a:ext uri="{FF2B5EF4-FFF2-40B4-BE49-F238E27FC236}">
                  <a16:creationId xmlns:a16="http://schemas.microsoft.com/office/drawing/2014/main" id="{03FD38DE-5D36-4450-A372-317245256AE0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4FEBC1D6-0B05-46A1-BFF5-2F8513D82909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699872A-F143-497E-8170-A3FCEEB06158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C3F0D2F3-AF66-438A-A6ED-155C39648C4E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5">
              <a:extLst>
                <a:ext uri="{FF2B5EF4-FFF2-40B4-BE49-F238E27FC236}">
                  <a16:creationId xmlns:a16="http://schemas.microsoft.com/office/drawing/2014/main" id="{8853FD0B-84D5-4907-B2CB-69C47D4199CF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168E562-E190-40FA-8572-05672380C38D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24108B1C-00F9-44ED-B87B-A5B5F25913D3}"/>
                </a:ext>
              </a:extLst>
            </p:cNvPr>
            <p:cNvCxnSpPr>
              <a:cxnSpLocks/>
              <a:stCxn id="72" idx="0"/>
              <a:endCxn id="59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93228CEC-DDC3-4F16-9AC0-A8C6A3F78250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C107A31D-E89C-4C38-A931-B193EB9820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C87F6541-468A-4CD8-8446-A53B93D63A26}"/>
                </a:ext>
              </a:extLst>
            </p:cNvPr>
            <p:cNvCxnSpPr>
              <a:cxnSpLocks/>
              <a:stCxn id="72" idx="0"/>
              <a:endCxn id="62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351302FD-2560-4499-90FA-2B91E6CEA603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Freeform 114">
              <a:extLst>
                <a:ext uri="{FF2B5EF4-FFF2-40B4-BE49-F238E27FC236}">
                  <a16:creationId xmlns:a16="http://schemas.microsoft.com/office/drawing/2014/main" id="{46000E58-722D-4856-AAA0-E30FF2E604D8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69" name="Straight Connector 73">
              <a:extLst>
                <a:ext uri="{FF2B5EF4-FFF2-40B4-BE49-F238E27FC236}">
                  <a16:creationId xmlns:a16="http://schemas.microsoft.com/office/drawing/2014/main" id="{0BF78CBC-E539-48B6-81E1-32B79CD5012B}"/>
                </a:ext>
              </a:extLst>
            </p:cNvPr>
            <p:cNvCxnSpPr>
              <a:cxnSpLocks/>
              <a:stCxn id="58" idx="6"/>
              <a:endCxn id="7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4">
              <a:extLst>
                <a:ext uri="{FF2B5EF4-FFF2-40B4-BE49-F238E27FC236}">
                  <a16:creationId xmlns:a16="http://schemas.microsoft.com/office/drawing/2014/main" id="{6C5E7682-70ED-4CC8-BC8A-2132FCBD5AA9}"/>
                </a:ext>
              </a:extLst>
            </p:cNvPr>
            <p:cNvCxnSpPr>
              <a:stCxn id="72" idx="0"/>
              <a:endCxn id="74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5">
              <a:extLst>
                <a:ext uri="{FF2B5EF4-FFF2-40B4-BE49-F238E27FC236}">
                  <a16:creationId xmlns:a16="http://schemas.microsoft.com/office/drawing/2014/main" id="{E1AB77C4-C84F-485D-A186-108BD3C0C4EB}"/>
                </a:ext>
              </a:extLst>
            </p:cNvPr>
            <p:cNvCxnSpPr>
              <a:cxnSpLocks/>
              <a:stCxn id="72" idx="0"/>
              <a:endCxn id="7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CD183CFC-3E78-400A-8660-34C388181B31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1E6F01ED-615B-49EA-A0FE-38158F586A5F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8">
              <a:extLst>
                <a:ext uri="{FF2B5EF4-FFF2-40B4-BE49-F238E27FC236}">
                  <a16:creationId xmlns:a16="http://schemas.microsoft.com/office/drawing/2014/main" id="{A00ECA07-B11A-4EA2-80B3-64D2653FA211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9">
              <a:extLst>
                <a:ext uri="{FF2B5EF4-FFF2-40B4-BE49-F238E27FC236}">
                  <a16:creationId xmlns:a16="http://schemas.microsoft.com/office/drawing/2014/main" id="{EE107385-97B4-41E2-93E1-D4FEB1589F7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80">
              <a:extLst>
                <a:ext uri="{FF2B5EF4-FFF2-40B4-BE49-F238E27FC236}">
                  <a16:creationId xmlns:a16="http://schemas.microsoft.com/office/drawing/2014/main" id="{D24E625D-CC01-4FD8-AA52-FECCC63C1636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Donut 1">
              <a:extLst>
                <a:ext uri="{FF2B5EF4-FFF2-40B4-BE49-F238E27FC236}">
                  <a16:creationId xmlns:a16="http://schemas.microsoft.com/office/drawing/2014/main" id="{71205558-5D45-4FE5-86F3-198FE527DF32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8" name="Oval 12287">
              <a:extLst>
                <a:ext uri="{FF2B5EF4-FFF2-40B4-BE49-F238E27FC236}">
                  <a16:creationId xmlns:a16="http://schemas.microsoft.com/office/drawing/2014/main" id="{73764D22-262D-41E0-BB6E-5D15799E16D4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2CA323B-B40D-4A8E-BAEF-69A56A589D0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Isosceles Triangle 20">
              <a:extLst>
                <a:ext uri="{FF2B5EF4-FFF2-40B4-BE49-F238E27FC236}">
                  <a16:creationId xmlns:a16="http://schemas.microsoft.com/office/drawing/2014/main" id="{EF7F4D77-5FBA-4518-8543-D7F17981C5FB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rapezoid 10">
              <a:extLst>
                <a:ext uri="{FF2B5EF4-FFF2-40B4-BE49-F238E27FC236}">
                  <a16:creationId xmlns:a16="http://schemas.microsoft.com/office/drawing/2014/main" id="{47720B91-299E-430E-807C-95C9B4AF5F10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2BAD1790-B86E-4C66-B53F-7590D2D0A7B4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Rounded Rectangle 1">
              <a:extLst>
                <a:ext uri="{FF2B5EF4-FFF2-40B4-BE49-F238E27FC236}">
                  <a16:creationId xmlns:a16="http://schemas.microsoft.com/office/drawing/2014/main" id="{07E5697C-7CB1-4CCB-B10C-10EE017BEF80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38DDE2-427A-436B-B9B0-39273C5855D4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66">
              <a:extLst>
                <a:ext uri="{FF2B5EF4-FFF2-40B4-BE49-F238E27FC236}">
                  <a16:creationId xmlns:a16="http://schemas.microsoft.com/office/drawing/2014/main" id="{C570611F-C3DD-4D85-A652-D95D1207E67C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3" name="Group 111">
            <a:extLst>
              <a:ext uri="{FF2B5EF4-FFF2-40B4-BE49-F238E27FC236}">
                <a16:creationId xmlns:a16="http://schemas.microsoft.com/office/drawing/2014/main" id="{E489989B-7C28-445C-8731-4650D9D98353}"/>
              </a:ext>
            </a:extLst>
          </p:cNvPr>
          <p:cNvGrpSpPr/>
          <p:nvPr userDrawn="1"/>
        </p:nvGrpSpPr>
        <p:grpSpPr>
          <a:xfrm>
            <a:off x="10430198" y="200349"/>
            <a:ext cx="1503041" cy="3058086"/>
            <a:chOff x="5174351" y="2344852"/>
            <a:chExt cx="1843306" cy="3750389"/>
          </a:xfrm>
        </p:grpSpPr>
        <p:grpSp>
          <p:nvGrpSpPr>
            <p:cNvPr id="94" name="그룹 7">
              <a:extLst>
                <a:ext uri="{FF2B5EF4-FFF2-40B4-BE49-F238E27FC236}">
                  <a16:creationId xmlns:a16="http://schemas.microsoft.com/office/drawing/2014/main" id="{8E6C9F49-78E7-4619-8DE5-A6D5771F9020}"/>
                </a:ext>
              </a:extLst>
            </p:cNvPr>
            <p:cNvGrpSpPr/>
            <p:nvPr userDrawn="1"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110" name="직사각형 6">
                <a:extLst>
                  <a:ext uri="{FF2B5EF4-FFF2-40B4-BE49-F238E27FC236}">
                    <a16:creationId xmlns:a16="http://schemas.microsoft.com/office/drawing/2014/main" id="{55DC81BC-0CC5-4E6A-B8E1-721F13A6BFEE}"/>
                  </a:ext>
                </a:extLst>
              </p:cNvPr>
              <p:cNvSpPr/>
              <p:nvPr userDrawn="1"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32">
                <a:extLst>
                  <a:ext uri="{FF2B5EF4-FFF2-40B4-BE49-F238E27FC236}">
                    <a16:creationId xmlns:a16="http://schemas.microsoft.com/office/drawing/2014/main" id="{7EE35BAA-F8FF-4893-9135-70C67173E428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그룹 34">
              <a:extLst>
                <a:ext uri="{FF2B5EF4-FFF2-40B4-BE49-F238E27FC236}">
                  <a16:creationId xmlns:a16="http://schemas.microsoft.com/office/drawing/2014/main" id="{B45DA547-163B-4282-90A9-A868B87DD000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108" name="직사각형 6">
                <a:extLst>
                  <a:ext uri="{FF2B5EF4-FFF2-40B4-BE49-F238E27FC236}">
                    <a16:creationId xmlns:a16="http://schemas.microsoft.com/office/drawing/2014/main" id="{D8967315-DB35-4A40-954E-F6216D635A31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자유형: 도형 36">
                <a:extLst>
                  <a:ext uri="{FF2B5EF4-FFF2-40B4-BE49-F238E27FC236}">
                    <a16:creationId xmlns:a16="http://schemas.microsoft.com/office/drawing/2014/main" id="{7BB378AC-B960-4229-B98B-6FE1E2FB76C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solidFill>
                  <a:schemeClr val="tx2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7">
              <a:extLst>
                <a:ext uri="{FF2B5EF4-FFF2-40B4-BE49-F238E27FC236}">
                  <a16:creationId xmlns:a16="http://schemas.microsoft.com/office/drawing/2014/main" id="{EF469A21-964F-4BB6-AB81-AE60665B52FF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F623DB1F-4086-4752-96E5-493E7E3A3E0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39">
                <a:extLst>
                  <a:ext uri="{FF2B5EF4-FFF2-40B4-BE49-F238E27FC236}">
                    <a16:creationId xmlns:a16="http://schemas.microsoft.com/office/drawing/2014/main" id="{91335066-D4A3-4B3B-9D82-CA7E1C32A35E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그룹 40">
              <a:extLst>
                <a:ext uri="{FF2B5EF4-FFF2-40B4-BE49-F238E27FC236}">
                  <a16:creationId xmlns:a16="http://schemas.microsoft.com/office/drawing/2014/main" id="{214D74B8-EB58-4404-8F74-07408D0328BD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4" name="직사각형 6">
                <a:extLst>
                  <a:ext uri="{FF2B5EF4-FFF2-40B4-BE49-F238E27FC236}">
                    <a16:creationId xmlns:a16="http://schemas.microsoft.com/office/drawing/2014/main" id="{0BD39D72-6B6B-4CC8-AAD7-4C93C3E3A0DD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자유형: 도형 46">
                <a:extLst>
                  <a:ext uri="{FF2B5EF4-FFF2-40B4-BE49-F238E27FC236}">
                    <a16:creationId xmlns:a16="http://schemas.microsoft.com/office/drawing/2014/main" id="{DFF8DAC7-1A73-4AA9-BF53-C338E1EEB07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98" name="그룹 47">
              <a:extLst>
                <a:ext uri="{FF2B5EF4-FFF2-40B4-BE49-F238E27FC236}">
                  <a16:creationId xmlns:a16="http://schemas.microsoft.com/office/drawing/2014/main" id="{30E63C95-1DD2-465B-932D-34BA3EBF296F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2" name="직사각형 6">
                <a:extLst>
                  <a:ext uri="{FF2B5EF4-FFF2-40B4-BE49-F238E27FC236}">
                    <a16:creationId xmlns:a16="http://schemas.microsoft.com/office/drawing/2014/main" id="{2FFC5D02-CCEA-4745-A439-8C5134C843B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자유형: 도형 68">
                <a:extLst>
                  <a:ext uri="{FF2B5EF4-FFF2-40B4-BE49-F238E27FC236}">
                    <a16:creationId xmlns:a16="http://schemas.microsoft.com/office/drawing/2014/main" id="{4E5E167A-FA12-459A-82A9-36601611078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14">
              <a:extLst>
                <a:ext uri="{FF2B5EF4-FFF2-40B4-BE49-F238E27FC236}">
                  <a16:creationId xmlns:a16="http://schemas.microsoft.com/office/drawing/2014/main" id="{E864186F-9B78-4911-B1F3-56684BAF8214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00" name="자유형: 도형 69">
                <a:extLst>
                  <a:ext uri="{FF2B5EF4-FFF2-40B4-BE49-F238E27FC236}">
                    <a16:creationId xmlns:a16="http://schemas.microsoft.com/office/drawing/2014/main" id="{A1790780-4976-4EA1-93F2-BF68CC7A7AF3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79">
                <a:extLst>
                  <a:ext uri="{FF2B5EF4-FFF2-40B4-BE49-F238E27FC236}">
                    <a16:creationId xmlns:a16="http://schemas.microsoft.com/office/drawing/2014/main" id="{38BFF686-B2E6-41A1-9A7F-7DFA91DDF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2" name="Group 112">
            <a:extLst>
              <a:ext uri="{FF2B5EF4-FFF2-40B4-BE49-F238E27FC236}">
                <a16:creationId xmlns:a16="http://schemas.microsoft.com/office/drawing/2014/main" id="{3D0A7498-AF33-4925-AA6E-6365133CFBE6}"/>
              </a:ext>
            </a:extLst>
          </p:cNvPr>
          <p:cNvGrpSpPr/>
          <p:nvPr userDrawn="1"/>
        </p:nvGrpSpPr>
        <p:grpSpPr>
          <a:xfrm>
            <a:off x="7643711" y="3553300"/>
            <a:ext cx="3409869" cy="3231342"/>
            <a:chOff x="-116760" y="950876"/>
            <a:chExt cx="6261875" cy="5934029"/>
          </a:xfrm>
        </p:grpSpPr>
        <p:grpSp>
          <p:nvGrpSpPr>
            <p:cNvPr id="113" name="Group 113">
              <a:extLst>
                <a:ext uri="{FF2B5EF4-FFF2-40B4-BE49-F238E27FC236}">
                  <a16:creationId xmlns:a16="http://schemas.microsoft.com/office/drawing/2014/main" id="{1B8D4E28-A697-47C0-ABE6-6260A0BD6DC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7" name="Rounded Rectangle 41">
                <a:extLst>
                  <a:ext uri="{FF2B5EF4-FFF2-40B4-BE49-F238E27FC236}">
                    <a16:creationId xmlns:a16="http://schemas.microsoft.com/office/drawing/2014/main" id="{195F4C09-B094-4AAA-977F-A5EB0A0CE88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ounded Rectangle 62">
                <a:extLst>
                  <a:ext uri="{FF2B5EF4-FFF2-40B4-BE49-F238E27FC236}">
                    <a16:creationId xmlns:a16="http://schemas.microsoft.com/office/drawing/2014/main" id="{C4FB5FA8-F93B-4AEF-881D-BE0EB09575C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3">
                <a:extLst>
                  <a:ext uri="{FF2B5EF4-FFF2-40B4-BE49-F238E27FC236}">
                    <a16:creationId xmlns:a16="http://schemas.microsoft.com/office/drawing/2014/main" id="{AD7DD5C3-7D45-4C7A-B4B4-4F4BFDFFE05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4">
                <a:extLst>
                  <a:ext uri="{FF2B5EF4-FFF2-40B4-BE49-F238E27FC236}">
                    <a16:creationId xmlns:a16="http://schemas.microsoft.com/office/drawing/2014/main" id="{505D9EA4-74FE-4879-857D-634DAB6B83FB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5">
                <a:extLst>
                  <a:ext uri="{FF2B5EF4-FFF2-40B4-BE49-F238E27FC236}">
                    <a16:creationId xmlns:a16="http://schemas.microsoft.com/office/drawing/2014/main" id="{C686235D-5F44-4F74-AAF2-B4B4E56E3477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6">
                <a:extLst>
                  <a:ext uri="{FF2B5EF4-FFF2-40B4-BE49-F238E27FC236}">
                    <a16:creationId xmlns:a16="http://schemas.microsoft.com/office/drawing/2014/main" id="{7314C52A-B61A-4585-8F1F-AFF363D3B35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7">
                <a:extLst>
                  <a:ext uri="{FF2B5EF4-FFF2-40B4-BE49-F238E27FC236}">
                    <a16:creationId xmlns:a16="http://schemas.microsoft.com/office/drawing/2014/main" id="{9B0660F4-F6C3-4E1C-A8A8-3FD2B2344CD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8">
                <a:extLst>
                  <a:ext uri="{FF2B5EF4-FFF2-40B4-BE49-F238E27FC236}">
                    <a16:creationId xmlns:a16="http://schemas.microsoft.com/office/drawing/2014/main" id="{8EA90598-BAC1-4A88-8187-B8080D896A93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9">
                <a:extLst>
                  <a:ext uri="{FF2B5EF4-FFF2-40B4-BE49-F238E27FC236}">
                    <a16:creationId xmlns:a16="http://schemas.microsoft.com/office/drawing/2014/main" id="{3E2B7E8F-B72B-4336-8B44-3238483D049C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id="{90D714D1-A364-46DA-81ED-5C55D22D1C7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E8B7BAEB-683F-4CBE-84A9-564348A68B0C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4">
              <a:extLst>
                <a:ext uri="{FF2B5EF4-FFF2-40B4-BE49-F238E27FC236}">
                  <a16:creationId xmlns:a16="http://schemas.microsoft.com/office/drawing/2014/main" id="{6123DAD2-F956-4A46-99FF-5A88C82017DC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5" name="Rounded Rectangle 16">
                <a:extLst>
                  <a:ext uri="{FF2B5EF4-FFF2-40B4-BE49-F238E27FC236}">
                    <a16:creationId xmlns:a16="http://schemas.microsoft.com/office/drawing/2014/main" id="{67046428-14C4-4BF0-801D-09BFA862872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Rounded Rectangle 17">
                <a:extLst>
                  <a:ext uri="{FF2B5EF4-FFF2-40B4-BE49-F238E27FC236}">
                    <a16:creationId xmlns:a16="http://schemas.microsoft.com/office/drawing/2014/main" id="{A0EE6222-B5EB-4780-88CD-FB4FBF308D7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8">
                <a:extLst>
                  <a:ext uri="{FF2B5EF4-FFF2-40B4-BE49-F238E27FC236}">
                    <a16:creationId xmlns:a16="http://schemas.microsoft.com/office/drawing/2014/main" id="{B4359223-AB9C-489B-82DB-22A8ED629971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9">
                <a:extLst>
                  <a:ext uri="{FF2B5EF4-FFF2-40B4-BE49-F238E27FC236}">
                    <a16:creationId xmlns:a16="http://schemas.microsoft.com/office/drawing/2014/main" id="{D64373E3-1902-4174-B627-03BF937964D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20">
                <a:extLst>
                  <a:ext uri="{FF2B5EF4-FFF2-40B4-BE49-F238E27FC236}">
                    <a16:creationId xmlns:a16="http://schemas.microsoft.com/office/drawing/2014/main" id="{9271BABB-E743-4F92-ADA8-C1012FF1F1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1">
                <a:extLst>
                  <a:ext uri="{FF2B5EF4-FFF2-40B4-BE49-F238E27FC236}">
                    <a16:creationId xmlns:a16="http://schemas.microsoft.com/office/drawing/2014/main" id="{9C8BF5E8-2C6B-44C9-985F-5954B52D2C8A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1" name="Rounded Rectangle 22">
                <a:extLst>
                  <a:ext uri="{FF2B5EF4-FFF2-40B4-BE49-F238E27FC236}">
                    <a16:creationId xmlns:a16="http://schemas.microsoft.com/office/drawing/2014/main" id="{D744DE82-5170-4BFB-B7CA-56A3C119E01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Rounded Rectangle 23">
                <a:extLst>
                  <a:ext uri="{FF2B5EF4-FFF2-40B4-BE49-F238E27FC236}">
                    <a16:creationId xmlns:a16="http://schemas.microsoft.com/office/drawing/2014/main" id="{98F18025-375A-4298-A5D3-736587126480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4">
                <a:extLst>
                  <a:ext uri="{FF2B5EF4-FFF2-40B4-BE49-F238E27FC236}">
                    <a16:creationId xmlns:a16="http://schemas.microsoft.com/office/drawing/2014/main" id="{FF72808D-79EC-41A5-8A1A-2193D3DA576D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61653BB4-8D13-4DF1-9CC8-A88307E0CD3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E119FDFC-3C45-40E2-AF8C-D14046FB47A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Rounded Rectangle 21">
                <a:extLst>
                  <a:ext uri="{FF2B5EF4-FFF2-40B4-BE49-F238E27FC236}">
                    <a16:creationId xmlns:a16="http://schemas.microsoft.com/office/drawing/2014/main" id="{66E400E3-2643-42AA-9178-BC7FD61DC42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8" name="Freeform: Shape 138">
            <a:extLst>
              <a:ext uri="{FF2B5EF4-FFF2-40B4-BE49-F238E27FC236}">
                <a16:creationId xmlns:a16="http://schemas.microsoft.com/office/drawing/2014/main" id="{296BB05B-D410-4793-8DF4-158BE2B6B40D}"/>
              </a:ext>
            </a:extLst>
          </p:cNvPr>
          <p:cNvSpPr/>
          <p:nvPr userDrawn="1"/>
        </p:nvSpPr>
        <p:spPr>
          <a:xfrm rot="355510">
            <a:off x="10018975" y="5511787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9">
            <a:extLst>
              <a:ext uri="{FF2B5EF4-FFF2-40B4-BE49-F238E27FC236}">
                <a16:creationId xmlns:a16="http://schemas.microsoft.com/office/drawing/2014/main" id="{52ADA210-1481-499A-A0A4-CAC99418B3CE}"/>
              </a:ext>
            </a:extLst>
          </p:cNvPr>
          <p:cNvSpPr/>
          <p:nvPr userDrawn="1"/>
        </p:nvSpPr>
        <p:spPr>
          <a:xfrm rot="11654967" flipH="1">
            <a:off x="7657572" y="4035052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40">
            <a:extLst>
              <a:ext uri="{FF2B5EF4-FFF2-40B4-BE49-F238E27FC236}">
                <a16:creationId xmlns:a16="http://schemas.microsoft.com/office/drawing/2014/main" id="{F4047434-A391-4559-B3B3-EAA2BFA87140}"/>
              </a:ext>
            </a:extLst>
          </p:cNvPr>
          <p:cNvSpPr/>
          <p:nvPr userDrawn="1"/>
        </p:nvSpPr>
        <p:spPr>
          <a:xfrm rot="1022389">
            <a:off x="10763367" y="4382586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212">
            <a:extLst>
              <a:ext uri="{FF2B5EF4-FFF2-40B4-BE49-F238E27FC236}">
                <a16:creationId xmlns:a16="http://schemas.microsoft.com/office/drawing/2014/main" id="{0A4DA7A5-BE9C-4D16-8F3D-49C61AF1D01F}"/>
              </a:ext>
            </a:extLst>
          </p:cNvPr>
          <p:cNvGrpSpPr/>
          <p:nvPr userDrawn="1"/>
        </p:nvGrpSpPr>
        <p:grpSpPr>
          <a:xfrm>
            <a:off x="501570" y="2062075"/>
            <a:ext cx="1891725" cy="1331151"/>
            <a:chOff x="579703" y="1481608"/>
            <a:chExt cx="2452930" cy="1726055"/>
          </a:xfrm>
        </p:grpSpPr>
        <p:grpSp>
          <p:nvGrpSpPr>
            <p:cNvPr id="142" name="그룹 26">
              <a:extLst>
                <a:ext uri="{FF2B5EF4-FFF2-40B4-BE49-F238E27FC236}">
                  <a16:creationId xmlns:a16="http://schemas.microsoft.com/office/drawing/2014/main" id="{82FAEADB-08EA-4262-943B-304E3A9FDEF8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49" name="자유형: 도형 5">
                <a:extLst>
                  <a:ext uri="{FF2B5EF4-FFF2-40B4-BE49-F238E27FC236}">
                    <a16:creationId xmlns:a16="http://schemas.microsoft.com/office/drawing/2014/main" id="{44C346CC-4453-473D-B764-96FB3057925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자유형: 도형 12">
                <a:extLst>
                  <a:ext uri="{FF2B5EF4-FFF2-40B4-BE49-F238E27FC236}">
                    <a16:creationId xmlns:a16="http://schemas.microsoft.com/office/drawing/2014/main" id="{996923B0-8B25-4B00-84AC-1939A69985B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자유형: 도형 13">
                <a:extLst>
                  <a:ext uri="{FF2B5EF4-FFF2-40B4-BE49-F238E27FC236}">
                    <a16:creationId xmlns:a16="http://schemas.microsoft.com/office/drawing/2014/main" id="{7C29BC78-5408-48EA-8594-0D87CE7E30A9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자유형: 도형 14">
                <a:extLst>
                  <a:ext uri="{FF2B5EF4-FFF2-40B4-BE49-F238E27FC236}">
                    <a16:creationId xmlns:a16="http://schemas.microsoft.com/office/drawing/2014/main" id="{B451D8E0-12A6-4EC2-AC3C-5E3672BAB4F1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53" name="직선 연결선 19">
                <a:extLst>
                  <a:ext uri="{FF2B5EF4-FFF2-40B4-BE49-F238E27FC236}">
                    <a16:creationId xmlns:a16="http://schemas.microsoft.com/office/drawing/2014/main" id="{F9ECD890-EF78-4C74-ADF5-2C32378D1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67">
              <a:extLst>
                <a:ext uri="{FF2B5EF4-FFF2-40B4-BE49-F238E27FC236}">
                  <a16:creationId xmlns:a16="http://schemas.microsoft.com/office/drawing/2014/main" id="{9CC04B16-776C-43AC-ACF7-55669FF02B67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44" name="자유형: 도형 68">
                <a:extLst>
                  <a:ext uri="{FF2B5EF4-FFF2-40B4-BE49-F238E27FC236}">
                    <a16:creationId xmlns:a16="http://schemas.microsoft.com/office/drawing/2014/main" id="{E5E794FB-55C1-40C5-8D0F-E4D3EBC78C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자유형: 도형 69">
                <a:extLst>
                  <a:ext uri="{FF2B5EF4-FFF2-40B4-BE49-F238E27FC236}">
                    <a16:creationId xmlns:a16="http://schemas.microsoft.com/office/drawing/2014/main" id="{9EE9C70F-BE88-4A6C-B419-5AEB70A23FA2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자유형: 도형 70">
                <a:extLst>
                  <a:ext uri="{FF2B5EF4-FFF2-40B4-BE49-F238E27FC236}">
                    <a16:creationId xmlns:a16="http://schemas.microsoft.com/office/drawing/2014/main" id="{0D592488-C8FF-4C53-A3A2-1C43BF2D7D66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자유형: 도형 71">
                <a:extLst>
                  <a:ext uri="{FF2B5EF4-FFF2-40B4-BE49-F238E27FC236}">
                    <a16:creationId xmlns:a16="http://schemas.microsoft.com/office/drawing/2014/main" id="{703B15DD-E311-426D-9802-8B6C51BBC393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48" name="직선 연결선 72">
                <a:extLst>
                  <a:ext uri="{FF2B5EF4-FFF2-40B4-BE49-F238E27FC236}">
                    <a16:creationId xmlns:a16="http://schemas.microsoft.com/office/drawing/2014/main" id="{96446FFE-0DED-42EA-91AF-BB33CCBCE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31">
            <a:extLst>
              <a:ext uri="{FF2B5EF4-FFF2-40B4-BE49-F238E27FC236}">
                <a16:creationId xmlns:a16="http://schemas.microsoft.com/office/drawing/2014/main" id="{70B94C9C-1BFA-42AD-BB25-2FD3247E9E60}"/>
              </a:ext>
            </a:extLst>
          </p:cNvPr>
          <p:cNvGrpSpPr/>
          <p:nvPr userDrawn="1"/>
        </p:nvGrpSpPr>
        <p:grpSpPr>
          <a:xfrm>
            <a:off x="2428634" y="1526497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55" name="Rounded Rectangle 7">
              <a:extLst>
                <a:ext uri="{FF2B5EF4-FFF2-40B4-BE49-F238E27FC236}">
                  <a16:creationId xmlns:a16="http://schemas.microsoft.com/office/drawing/2014/main" id="{A860B3D6-AC1E-4EA6-BAE1-9A4E1D3DBFE5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6" name="Rounded Rectangle 8">
              <a:extLst>
                <a:ext uri="{FF2B5EF4-FFF2-40B4-BE49-F238E27FC236}">
                  <a16:creationId xmlns:a16="http://schemas.microsoft.com/office/drawing/2014/main" id="{9A276E63-440D-41A6-A1AA-4D796B22C38D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DF88A8B-376D-43C9-876A-8CA79C18B290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8" name="Chord 8">
              <a:extLst>
                <a:ext uri="{FF2B5EF4-FFF2-40B4-BE49-F238E27FC236}">
                  <a16:creationId xmlns:a16="http://schemas.microsoft.com/office/drawing/2014/main" id="{D5441F95-7B59-4C91-8036-58C15482EADA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90AD40C-74DF-4429-9256-2FAECC8E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0" name="Rectangle 204">
              <a:extLst>
                <a:ext uri="{FF2B5EF4-FFF2-40B4-BE49-F238E27FC236}">
                  <a16:creationId xmlns:a16="http://schemas.microsoft.com/office/drawing/2014/main" id="{AF1BDA5C-5A65-423D-8868-569AF0116A19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Rectangle 205">
              <a:extLst>
                <a:ext uri="{FF2B5EF4-FFF2-40B4-BE49-F238E27FC236}">
                  <a16:creationId xmlns:a16="http://schemas.microsoft.com/office/drawing/2014/main" id="{9610FA19-3F25-4EAF-81B9-C9C926400559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Rectangle 206">
              <a:extLst>
                <a:ext uri="{FF2B5EF4-FFF2-40B4-BE49-F238E27FC236}">
                  <a16:creationId xmlns:a16="http://schemas.microsoft.com/office/drawing/2014/main" id="{383E7C6D-1D8A-43B4-BFD9-361088C04A43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Freeform 4103">
              <a:extLst>
                <a:ext uri="{FF2B5EF4-FFF2-40B4-BE49-F238E27FC236}">
                  <a16:creationId xmlns:a16="http://schemas.microsoft.com/office/drawing/2014/main" id="{A2831EBE-1B1F-4CCF-98F4-F22AF50C6EA3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id="{270141F2-AC2E-4370-A986-A0BE0D4E69A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Rectangle 209">
              <a:extLst>
                <a:ext uri="{FF2B5EF4-FFF2-40B4-BE49-F238E27FC236}">
                  <a16:creationId xmlns:a16="http://schemas.microsoft.com/office/drawing/2014/main" id="{230F18DF-074D-443F-8D7F-58FFDFEF195D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Rectangle 116">
              <a:extLst>
                <a:ext uri="{FF2B5EF4-FFF2-40B4-BE49-F238E27FC236}">
                  <a16:creationId xmlns:a16="http://schemas.microsoft.com/office/drawing/2014/main" id="{74D23FF7-2662-45EE-86DB-35498C81949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Rectangle 118">
              <a:extLst>
                <a:ext uri="{FF2B5EF4-FFF2-40B4-BE49-F238E27FC236}">
                  <a16:creationId xmlns:a16="http://schemas.microsoft.com/office/drawing/2014/main" id="{2C0C3276-47F4-4491-9C61-0A943DD3165A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8" name="Group 226">
            <a:extLst>
              <a:ext uri="{FF2B5EF4-FFF2-40B4-BE49-F238E27FC236}">
                <a16:creationId xmlns:a16="http://schemas.microsoft.com/office/drawing/2014/main" id="{39751AC7-D3EE-45EC-9ECA-9F952FE78495}"/>
              </a:ext>
            </a:extLst>
          </p:cNvPr>
          <p:cNvGrpSpPr/>
          <p:nvPr userDrawn="1"/>
        </p:nvGrpSpPr>
        <p:grpSpPr>
          <a:xfrm>
            <a:off x="4552001" y="1665550"/>
            <a:ext cx="2563070" cy="2046102"/>
            <a:chOff x="481157" y="2167303"/>
            <a:chExt cx="4949776" cy="3951413"/>
          </a:xfrm>
        </p:grpSpPr>
        <p:sp>
          <p:nvSpPr>
            <p:cNvPr id="169" name="Freeform 2">
              <a:extLst>
                <a:ext uri="{FF2B5EF4-FFF2-40B4-BE49-F238E27FC236}">
                  <a16:creationId xmlns:a16="http://schemas.microsoft.com/office/drawing/2014/main" id="{A16B4080-862E-4117-82A4-6BD59AD3FC9E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70" name="Group 228">
              <a:extLst>
                <a:ext uri="{FF2B5EF4-FFF2-40B4-BE49-F238E27FC236}">
                  <a16:creationId xmlns:a16="http://schemas.microsoft.com/office/drawing/2014/main" id="{B453DC68-036A-493B-BCFF-326C1A620FC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9" name="Rectangle 237">
                <a:extLst>
                  <a:ext uri="{FF2B5EF4-FFF2-40B4-BE49-F238E27FC236}">
                    <a16:creationId xmlns:a16="http://schemas.microsoft.com/office/drawing/2014/main" id="{E7C88B34-4F74-4FA4-8F2A-9168B14CFEA9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238">
                <a:extLst>
                  <a:ext uri="{FF2B5EF4-FFF2-40B4-BE49-F238E27FC236}">
                    <a16:creationId xmlns:a16="http://schemas.microsoft.com/office/drawing/2014/main" id="{00618638-83B7-4BFD-AD2F-909FCD4A6792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229">
              <a:extLst>
                <a:ext uri="{FF2B5EF4-FFF2-40B4-BE49-F238E27FC236}">
                  <a16:creationId xmlns:a16="http://schemas.microsoft.com/office/drawing/2014/main" id="{314D5BB6-C315-4903-9F30-103985729878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77" name="Rectangle 235">
                <a:extLst>
                  <a:ext uri="{FF2B5EF4-FFF2-40B4-BE49-F238E27FC236}">
                    <a16:creationId xmlns:a16="http://schemas.microsoft.com/office/drawing/2014/main" id="{525AF3B4-405C-43AA-9201-AB16EE282DE0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236">
                <a:extLst>
                  <a:ext uri="{FF2B5EF4-FFF2-40B4-BE49-F238E27FC236}">
                    <a16:creationId xmlns:a16="http://schemas.microsoft.com/office/drawing/2014/main" id="{83EE8C98-B9D4-4368-A1EE-37197C71EE0C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2" name="Group 230">
              <a:extLst>
                <a:ext uri="{FF2B5EF4-FFF2-40B4-BE49-F238E27FC236}">
                  <a16:creationId xmlns:a16="http://schemas.microsoft.com/office/drawing/2014/main" id="{442768FE-3477-4922-83AB-5BCCDE170C70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75" name="Oval 233">
                <a:extLst>
                  <a:ext uri="{FF2B5EF4-FFF2-40B4-BE49-F238E27FC236}">
                    <a16:creationId xmlns:a16="http://schemas.microsoft.com/office/drawing/2014/main" id="{A5623F15-7120-4715-8B17-B14754AAA3EA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234">
                <a:extLst>
                  <a:ext uri="{FF2B5EF4-FFF2-40B4-BE49-F238E27FC236}">
                    <a16:creationId xmlns:a16="http://schemas.microsoft.com/office/drawing/2014/main" id="{BB67F4C5-E342-4933-A25E-AF5FD7ECFE43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3" name="Rounded Rectangle 14">
              <a:extLst>
                <a:ext uri="{FF2B5EF4-FFF2-40B4-BE49-F238E27FC236}">
                  <a16:creationId xmlns:a16="http://schemas.microsoft.com/office/drawing/2014/main" id="{39CDED29-610D-4F6D-8771-1A04A5BF36C5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Diagonal Stripe 232">
              <a:extLst>
                <a:ext uri="{FF2B5EF4-FFF2-40B4-BE49-F238E27FC236}">
                  <a16:creationId xmlns:a16="http://schemas.microsoft.com/office/drawing/2014/main" id="{9AF225B1-5E63-43BD-A960-17370EC9AD1E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1" name="Group 260">
            <a:extLst>
              <a:ext uri="{FF2B5EF4-FFF2-40B4-BE49-F238E27FC236}">
                <a16:creationId xmlns:a16="http://schemas.microsoft.com/office/drawing/2014/main" id="{114AE347-1B56-442B-A95E-E71649EC5BD1}"/>
              </a:ext>
            </a:extLst>
          </p:cNvPr>
          <p:cNvGrpSpPr/>
          <p:nvPr userDrawn="1"/>
        </p:nvGrpSpPr>
        <p:grpSpPr>
          <a:xfrm>
            <a:off x="6778910" y="1328535"/>
            <a:ext cx="1954036" cy="2400980"/>
            <a:chOff x="5094895" y="2639865"/>
            <a:chExt cx="2149967" cy="2641726"/>
          </a:xfrm>
        </p:grpSpPr>
        <p:grpSp>
          <p:nvGrpSpPr>
            <p:cNvPr id="182" name="Group 261">
              <a:extLst>
                <a:ext uri="{FF2B5EF4-FFF2-40B4-BE49-F238E27FC236}">
                  <a16:creationId xmlns:a16="http://schemas.microsoft.com/office/drawing/2014/main" id="{8DF46A6A-8C1F-4BE5-83E6-C31611F74668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196" name="Group 275">
                <a:extLst>
                  <a:ext uri="{FF2B5EF4-FFF2-40B4-BE49-F238E27FC236}">
                    <a16:creationId xmlns:a16="http://schemas.microsoft.com/office/drawing/2014/main" id="{07EAB79F-881C-4F7A-B3A4-1D77F512361F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199" name="Freeform: Shape 278">
                  <a:extLst>
                    <a:ext uri="{FF2B5EF4-FFF2-40B4-BE49-F238E27FC236}">
                      <a16:creationId xmlns:a16="http://schemas.microsoft.com/office/drawing/2014/main" id="{38F308D6-829A-4988-89DE-515752294D01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279">
                  <a:extLst>
                    <a:ext uri="{FF2B5EF4-FFF2-40B4-BE49-F238E27FC236}">
                      <a16:creationId xmlns:a16="http://schemas.microsoft.com/office/drawing/2014/main" id="{3A98F069-CC5E-404D-8D17-140C555648C0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80">
                  <a:extLst>
                    <a:ext uri="{FF2B5EF4-FFF2-40B4-BE49-F238E27FC236}">
                      <a16:creationId xmlns:a16="http://schemas.microsoft.com/office/drawing/2014/main" id="{5F82051F-7696-40EE-9C5E-43A88B3CCE3F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: Top Corners Rounded 276">
                <a:extLst>
                  <a:ext uri="{FF2B5EF4-FFF2-40B4-BE49-F238E27FC236}">
                    <a16:creationId xmlns:a16="http://schemas.microsoft.com/office/drawing/2014/main" id="{622C4369-75DB-44FF-B177-A185BD6F96AF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277">
                <a:extLst>
                  <a:ext uri="{FF2B5EF4-FFF2-40B4-BE49-F238E27FC236}">
                    <a16:creationId xmlns:a16="http://schemas.microsoft.com/office/drawing/2014/main" id="{D59FD6CA-3C9E-45CC-BB6C-9C3E1BBEF80C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262">
              <a:extLst>
                <a:ext uri="{FF2B5EF4-FFF2-40B4-BE49-F238E27FC236}">
                  <a16:creationId xmlns:a16="http://schemas.microsoft.com/office/drawing/2014/main" id="{54CF2C5C-7E14-4EBB-A7DA-5C6F4B24BA0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192" name="Rectangle 271">
                <a:extLst>
                  <a:ext uri="{FF2B5EF4-FFF2-40B4-BE49-F238E27FC236}">
                    <a16:creationId xmlns:a16="http://schemas.microsoft.com/office/drawing/2014/main" id="{125F9235-1DDA-4038-AABC-4E88A9283FC1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Block Arc 272">
                <a:extLst>
                  <a:ext uri="{FF2B5EF4-FFF2-40B4-BE49-F238E27FC236}">
                    <a16:creationId xmlns:a16="http://schemas.microsoft.com/office/drawing/2014/main" id="{7DBB10BC-931C-42E9-81AD-772C83D68FF9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273">
                <a:extLst>
                  <a:ext uri="{FF2B5EF4-FFF2-40B4-BE49-F238E27FC236}">
                    <a16:creationId xmlns:a16="http://schemas.microsoft.com/office/drawing/2014/main" id="{178E7152-D22A-4693-BF79-05C0D71F69A5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74">
                <a:extLst>
                  <a:ext uri="{FF2B5EF4-FFF2-40B4-BE49-F238E27FC236}">
                    <a16:creationId xmlns:a16="http://schemas.microsoft.com/office/drawing/2014/main" id="{17342F94-198D-4944-BE2B-F89CB216ECDA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E53F5F8C-0B97-4BB2-9922-5291F05CA273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189" name="Freeform: Shape 268">
                <a:extLst>
                  <a:ext uri="{FF2B5EF4-FFF2-40B4-BE49-F238E27FC236}">
                    <a16:creationId xmlns:a16="http://schemas.microsoft.com/office/drawing/2014/main" id="{69CBFB8A-8A12-4FFE-88BB-AB499BFCA18F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69">
                <a:extLst>
                  <a:ext uri="{FF2B5EF4-FFF2-40B4-BE49-F238E27FC236}">
                    <a16:creationId xmlns:a16="http://schemas.microsoft.com/office/drawing/2014/main" id="{67D1F54E-AA46-4DA9-A152-5982055C36A9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70">
                <a:extLst>
                  <a:ext uri="{FF2B5EF4-FFF2-40B4-BE49-F238E27FC236}">
                    <a16:creationId xmlns:a16="http://schemas.microsoft.com/office/drawing/2014/main" id="{A19EA87B-11F5-468A-8DFD-9978D5A71A9C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Group 264">
              <a:extLst>
                <a:ext uri="{FF2B5EF4-FFF2-40B4-BE49-F238E27FC236}">
                  <a16:creationId xmlns:a16="http://schemas.microsoft.com/office/drawing/2014/main" id="{4793FEF3-5C53-4C5E-BD3F-AA16B001BF69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186" name="Frame 265">
                <a:extLst>
                  <a:ext uri="{FF2B5EF4-FFF2-40B4-BE49-F238E27FC236}">
                    <a16:creationId xmlns:a16="http://schemas.microsoft.com/office/drawing/2014/main" id="{71152C4E-D4DD-4F33-B5E8-259A5946E0EA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266">
                <a:extLst>
                  <a:ext uri="{FF2B5EF4-FFF2-40B4-BE49-F238E27FC236}">
                    <a16:creationId xmlns:a16="http://schemas.microsoft.com/office/drawing/2014/main" id="{0907C9E8-94ED-4DD2-905A-FF92FFDB55F6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267">
                <a:extLst>
                  <a:ext uri="{FF2B5EF4-FFF2-40B4-BE49-F238E27FC236}">
                    <a16:creationId xmlns:a16="http://schemas.microsoft.com/office/drawing/2014/main" id="{8E03E586-D078-461B-9F19-466CDB6F4DF1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30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02" name="Group 34">
            <a:extLst>
              <a:ext uri="{FF2B5EF4-FFF2-40B4-BE49-F238E27FC236}">
                <a16:creationId xmlns:a16="http://schemas.microsoft.com/office/drawing/2014/main" id="{B97AF50E-9E6C-4B8B-A61A-6E96B4B15065}"/>
              </a:ext>
            </a:extLst>
          </p:cNvPr>
          <p:cNvGrpSpPr/>
          <p:nvPr userDrawn="1"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203" name="Group 8">
              <a:extLst>
                <a:ext uri="{FF2B5EF4-FFF2-40B4-BE49-F238E27FC236}">
                  <a16:creationId xmlns:a16="http://schemas.microsoft.com/office/drawing/2014/main" id="{F64D194F-0694-4F56-94AC-5E7FF77113B0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205" name="Rounded Rectangle 3">
                <a:extLst>
                  <a:ext uri="{FF2B5EF4-FFF2-40B4-BE49-F238E27FC236}">
                    <a16:creationId xmlns:a16="http://schemas.microsoft.com/office/drawing/2014/main" id="{91E6834F-96D4-4525-937D-23A3565F2B3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F2F7FB57-2819-424C-B0B9-0BC3F3801CD7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7" name="Group 1">
                <a:extLst>
                  <a:ext uri="{FF2B5EF4-FFF2-40B4-BE49-F238E27FC236}">
                    <a16:creationId xmlns:a16="http://schemas.microsoft.com/office/drawing/2014/main" id="{4C4E5084-F78D-41CA-89AA-A97FE76AEABB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208" name="Oval 4">
                  <a:extLst>
                    <a:ext uri="{FF2B5EF4-FFF2-40B4-BE49-F238E27FC236}">
                      <a16:creationId xmlns:a16="http://schemas.microsoft.com/office/drawing/2014/main" id="{D6C448DA-F07D-4997-BA5D-D39B0266492F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09" name="Rounded Rectangle 7">
                  <a:extLst>
                    <a:ext uri="{FF2B5EF4-FFF2-40B4-BE49-F238E27FC236}">
                      <a16:creationId xmlns:a16="http://schemas.microsoft.com/office/drawing/2014/main" id="{48A9CAC0-C4E5-4137-9C20-331977C2FDE2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04" name="Picture Placeholder 9">
              <a:extLst>
                <a:ext uri="{FF2B5EF4-FFF2-40B4-BE49-F238E27FC236}">
                  <a16:creationId xmlns:a16="http://schemas.microsoft.com/office/drawing/2014/main" id="{D2A1E162-68D5-4521-826B-994D2937281A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10" name="Group 42">
            <a:extLst>
              <a:ext uri="{FF2B5EF4-FFF2-40B4-BE49-F238E27FC236}">
                <a16:creationId xmlns:a16="http://schemas.microsoft.com/office/drawing/2014/main" id="{11ABAC7E-BC11-42CA-829A-B0C4318442A9}"/>
              </a:ext>
            </a:extLst>
          </p:cNvPr>
          <p:cNvGrpSpPr/>
          <p:nvPr userDrawn="1"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211" name="Freeform: Shape 43">
              <a:extLst>
                <a:ext uri="{FF2B5EF4-FFF2-40B4-BE49-F238E27FC236}">
                  <a16:creationId xmlns:a16="http://schemas.microsoft.com/office/drawing/2014/main" id="{3EFA3547-24C0-48EB-87F3-8B1B41E2316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44">
              <a:extLst>
                <a:ext uri="{FF2B5EF4-FFF2-40B4-BE49-F238E27FC236}">
                  <a16:creationId xmlns:a16="http://schemas.microsoft.com/office/drawing/2014/main" id="{D8A1E364-C6D2-435E-BBA8-38CBE3D2A4F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45">
              <a:extLst>
                <a:ext uri="{FF2B5EF4-FFF2-40B4-BE49-F238E27FC236}">
                  <a16:creationId xmlns:a16="http://schemas.microsoft.com/office/drawing/2014/main" id="{B11A2399-A17E-449C-9765-C734D88AAFA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46">
              <a:extLst>
                <a:ext uri="{FF2B5EF4-FFF2-40B4-BE49-F238E27FC236}">
                  <a16:creationId xmlns:a16="http://schemas.microsoft.com/office/drawing/2014/main" id="{AEB5E1D0-A32C-43C2-BE06-032EB16088E8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47">
              <a:extLst>
                <a:ext uri="{FF2B5EF4-FFF2-40B4-BE49-F238E27FC236}">
                  <a16:creationId xmlns:a16="http://schemas.microsoft.com/office/drawing/2014/main" id="{847720BB-6942-47D3-8A53-8A5F45ADE6F4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8">
              <a:extLst>
                <a:ext uri="{FF2B5EF4-FFF2-40B4-BE49-F238E27FC236}">
                  <a16:creationId xmlns:a16="http://schemas.microsoft.com/office/drawing/2014/main" id="{ACB1CCA9-DB02-488B-AB0A-5BC33EEC408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9">
              <a:extLst>
                <a:ext uri="{FF2B5EF4-FFF2-40B4-BE49-F238E27FC236}">
                  <a16:creationId xmlns:a16="http://schemas.microsoft.com/office/drawing/2014/main" id="{D86E65B7-3F26-412A-AC93-4A87ABBC573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aphic 14">
            <a:extLst>
              <a:ext uri="{FF2B5EF4-FFF2-40B4-BE49-F238E27FC236}">
                <a16:creationId xmlns:a16="http://schemas.microsoft.com/office/drawing/2014/main" id="{EE4DA052-54CA-471C-B393-9B01E34B37EE}"/>
              </a:ext>
            </a:extLst>
          </p:cNvPr>
          <p:cNvGrpSpPr/>
          <p:nvPr userDrawn="1"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219" name="Freeform: Shape 61">
              <a:extLst>
                <a:ext uri="{FF2B5EF4-FFF2-40B4-BE49-F238E27FC236}">
                  <a16:creationId xmlns:a16="http://schemas.microsoft.com/office/drawing/2014/main" id="{FBCA1C8C-0130-4393-B3B6-807E42EDCB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2">
              <a:extLst>
                <a:ext uri="{FF2B5EF4-FFF2-40B4-BE49-F238E27FC236}">
                  <a16:creationId xmlns:a16="http://schemas.microsoft.com/office/drawing/2014/main" id="{5CA795F2-DB57-46A8-AC54-E3BCFB74D69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3">
              <a:extLst>
                <a:ext uri="{FF2B5EF4-FFF2-40B4-BE49-F238E27FC236}">
                  <a16:creationId xmlns:a16="http://schemas.microsoft.com/office/drawing/2014/main" id="{23657602-9131-43D9-89D8-9629536C685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4">
              <a:extLst>
                <a:ext uri="{FF2B5EF4-FFF2-40B4-BE49-F238E27FC236}">
                  <a16:creationId xmlns:a16="http://schemas.microsoft.com/office/drawing/2014/main" id="{611A4683-F08A-4E44-A7CB-08B366E89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5">
              <a:extLst>
                <a:ext uri="{FF2B5EF4-FFF2-40B4-BE49-F238E27FC236}">
                  <a16:creationId xmlns:a16="http://schemas.microsoft.com/office/drawing/2014/main" id="{7038DA06-7FB0-4F6B-AE8A-F8DD9B2A942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6">
              <a:extLst>
                <a:ext uri="{FF2B5EF4-FFF2-40B4-BE49-F238E27FC236}">
                  <a16:creationId xmlns:a16="http://schemas.microsoft.com/office/drawing/2014/main" id="{98BE3E96-1220-4E95-A287-D4BB59D2B6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7">
              <a:extLst>
                <a:ext uri="{FF2B5EF4-FFF2-40B4-BE49-F238E27FC236}">
                  <a16:creationId xmlns:a16="http://schemas.microsoft.com/office/drawing/2014/main" id="{DC02CDF8-116D-49CB-9054-57949A0CF5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8">
              <a:extLst>
                <a:ext uri="{FF2B5EF4-FFF2-40B4-BE49-F238E27FC236}">
                  <a16:creationId xmlns:a16="http://schemas.microsoft.com/office/drawing/2014/main" id="{46B13020-B197-43DE-A88E-08DA7C53CC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146E9D7A-D085-48E5-B074-42076DB8063E}"/>
              </a:ext>
            </a:extLst>
          </p:cNvPr>
          <p:cNvGrpSpPr/>
          <p:nvPr userDrawn="1"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228" name="Freeform: Shape 70">
              <a:extLst>
                <a:ext uri="{FF2B5EF4-FFF2-40B4-BE49-F238E27FC236}">
                  <a16:creationId xmlns:a16="http://schemas.microsoft.com/office/drawing/2014/main" id="{9897B797-8C01-4ED8-87CE-B853BBEB05B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71">
              <a:extLst>
                <a:ext uri="{FF2B5EF4-FFF2-40B4-BE49-F238E27FC236}">
                  <a16:creationId xmlns:a16="http://schemas.microsoft.com/office/drawing/2014/main" id="{B84E81E7-B0E4-4A43-9EB1-DD429AB45B3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72">
              <a:extLst>
                <a:ext uri="{FF2B5EF4-FFF2-40B4-BE49-F238E27FC236}">
                  <a16:creationId xmlns:a16="http://schemas.microsoft.com/office/drawing/2014/main" id="{54968F7C-F88B-4CBA-A247-DFAF92E9C1D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73">
              <a:extLst>
                <a:ext uri="{FF2B5EF4-FFF2-40B4-BE49-F238E27FC236}">
                  <a16:creationId xmlns:a16="http://schemas.microsoft.com/office/drawing/2014/main" id="{8C13E6A0-FEBF-43ED-8756-0A86291F55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4">
              <a:extLst>
                <a:ext uri="{FF2B5EF4-FFF2-40B4-BE49-F238E27FC236}">
                  <a16:creationId xmlns:a16="http://schemas.microsoft.com/office/drawing/2014/main" id="{A3B00489-9875-434B-AB56-B2E46F3F183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3" name="Group 75">
              <a:extLst>
                <a:ext uri="{FF2B5EF4-FFF2-40B4-BE49-F238E27FC236}">
                  <a16:creationId xmlns:a16="http://schemas.microsoft.com/office/drawing/2014/main" id="{7E889574-556C-4D72-9964-8CE0AACBA6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8" name="Rectangle: Rounded Corners 80">
                <a:extLst>
                  <a:ext uri="{FF2B5EF4-FFF2-40B4-BE49-F238E27FC236}">
                    <a16:creationId xmlns:a16="http://schemas.microsoft.com/office/drawing/2014/main" id="{7D69B0E2-6EFC-4C71-B785-0EF55590C1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81">
                <a:extLst>
                  <a:ext uri="{FF2B5EF4-FFF2-40B4-BE49-F238E27FC236}">
                    <a16:creationId xmlns:a16="http://schemas.microsoft.com/office/drawing/2014/main" id="{E93140F5-DF5B-403A-9A38-0EC70C82F4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76">
              <a:extLst>
                <a:ext uri="{FF2B5EF4-FFF2-40B4-BE49-F238E27FC236}">
                  <a16:creationId xmlns:a16="http://schemas.microsoft.com/office/drawing/2014/main" id="{75E18A9E-E9FC-421B-89F1-C6F54773D5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6" name="Rectangle: Rounded Corners 78">
                <a:extLst>
                  <a:ext uri="{FF2B5EF4-FFF2-40B4-BE49-F238E27FC236}">
                    <a16:creationId xmlns:a16="http://schemas.microsoft.com/office/drawing/2014/main" id="{26BAD0AD-57B8-44C5-A1E3-B53A28F7A47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79">
                <a:extLst>
                  <a:ext uri="{FF2B5EF4-FFF2-40B4-BE49-F238E27FC236}">
                    <a16:creationId xmlns:a16="http://schemas.microsoft.com/office/drawing/2014/main" id="{FA16A1C5-AAEC-44BF-A4EE-EC64BB7722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5" name="Freeform: Shape 77">
              <a:extLst>
                <a:ext uri="{FF2B5EF4-FFF2-40B4-BE49-F238E27FC236}">
                  <a16:creationId xmlns:a16="http://schemas.microsoft.com/office/drawing/2014/main" id="{DCD062F9-641A-44D1-8BDB-1AEE9ACDFCF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B9C00F1B-6811-41E7-A0C3-A315456497BB}"/>
              </a:ext>
            </a:extLst>
          </p:cNvPr>
          <p:cNvSpPr/>
          <p:nvPr userDrawn="1"/>
        </p:nvSpPr>
        <p:spPr>
          <a:xfrm>
            <a:off x="19049" y="3853115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987306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_ Titolo b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10">
            <a:extLst>
              <a:ext uri="{FF2B5EF4-FFF2-40B4-BE49-F238E27FC236}">
                <a16:creationId xmlns:a16="http://schemas.microsoft.com/office/drawing/2014/main" id="{4C35D42E-4455-4D08-924D-D892114D6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1544" y="0"/>
            <a:ext cx="9140456" cy="6858000"/>
          </a:xfrm>
          <a:custGeom>
            <a:avLst/>
            <a:gdLst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  <a:gd name="connsiteX0" fmla="*/ 0 w 9140456"/>
              <a:gd name="connsiteY0" fmla="*/ 0 h 6858000"/>
              <a:gd name="connsiteX1" fmla="*/ 9140456 w 9140456"/>
              <a:gd name="connsiteY1" fmla="*/ 0 h 6858000"/>
              <a:gd name="connsiteX2" fmla="*/ 9140456 w 9140456"/>
              <a:gd name="connsiteY2" fmla="*/ 6858000 h 6858000"/>
              <a:gd name="connsiteX3" fmla="*/ 0 w 9140456"/>
              <a:gd name="connsiteY3" fmla="*/ 6858000 h 6858000"/>
              <a:gd name="connsiteX4" fmla="*/ 0 w 91404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0456" h="6858000">
                <a:moveTo>
                  <a:pt x="0" y="0"/>
                </a:moveTo>
                <a:lnTo>
                  <a:pt x="9140456" y="0"/>
                </a:lnTo>
                <a:lnTo>
                  <a:pt x="9140456" y="6858000"/>
                </a:lnTo>
                <a:lnTo>
                  <a:pt x="0" y="6858000"/>
                </a:lnTo>
                <a:cubicBezTo>
                  <a:pt x="1265276" y="5858538"/>
                  <a:pt x="2647507" y="250928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latin typeface="+mn-lt"/>
              </a:defRPr>
            </a:lvl1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FB329AF-977A-4CD2-979D-45D1B2DA17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BDFED81-C641-4DA4-9D59-2F4C3EB1A0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1468259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41" name="Group 31">
            <a:extLst>
              <a:ext uri="{FF2B5EF4-FFF2-40B4-BE49-F238E27FC236}">
                <a16:creationId xmlns:a16="http://schemas.microsoft.com/office/drawing/2014/main" id="{5423A24C-B92E-4C9E-B933-C4A416F05C0D}"/>
              </a:ext>
            </a:extLst>
          </p:cNvPr>
          <p:cNvGrpSpPr/>
          <p:nvPr userDrawn="1"/>
        </p:nvGrpSpPr>
        <p:grpSpPr>
          <a:xfrm>
            <a:off x="4570118" y="1476000"/>
            <a:ext cx="3170998" cy="2578199"/>
            <a:chOff x="1914525" y="1276351"/>
            <a:chExt cx="5333999" cy="4336841"/>
          </a:xfrm>
        </p:grpSpPr>
        <p:sp>
          <p:nvSpPr>
            <p:cNvPr id="242" name="Freeform 3">
              <a:extLst>
                <a:ext uri="{FF2B5EF4-FFF2-40B4-BE49-F238E27FC236}">
                  <a16:creationId xmlns:a16="http://schemas.microsoft.com/office/drawing/2014/main" id="{E4E1F326-7C39-44F4-B7D0-940BF955C826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43" name="Freeform 4">
              <a:extLst>
                <a:ext uri="{FF2B5EF4-FFF2-40B4-BE49-F238E27FC236}">
                  <a16:creationId xmlns:a16="http://schemas.microsoft.com/office/drawing/2014/main" id="{90D97B95-E04D-4753-9AFB-40A47F750470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41E2E304-6270-4B4E-ACD4-F91B9CD26771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5" name="Group 36">
            <a:extLst>
              <a:ext uri="{FF2B5EF4-FFF2-40B4-BE49-F238E27FC236}">
                <a16:creationId xmlns:a16="http://schemas.microsoft.com/office/drawing/2014/main" id="{B711FD03-0991-4D8C-9DC7-56B521CDDE50}"/>
              </a:ext>
            </a:extLst>
          </p:cNvPr>
          <p:cNvGrpSpPr/>
          <p:nvPr userDrawn="1"/>
        </p:nvGrpSpPr>
        <p:grpSpPr>
          <a:xfrm rot="2700000">
            <a:off x="540000" y="1260000"/>
            <a:ext cx="2867579" cy="2801829"/>
            <a:chOff x="5090840" y="2579702"/>
            <a:chExt cx="2387934" cy="2333182"/>
          </a:xfrm>
          <a:solidFill>
            <a:schemeClr val="bg1">
              <a:lumMod val="50000"/>
            </a:schemeClr>
          </a:solidFill>
        </p:grpSpPr>
        <p:sp>
          <p:nvSpPr>
            <p:cNvPr id="246" name="Freeform: Shape 37">
              <a:extLst>
                <a:ext uri="{FF2B5EF4-FFF2-40B4-BE49-F238E27FC236}">
                  <a16:creationId xmlns:a16="http://schemas.microsoft.com/office/drawing/2014/main" id="{25E97277-661D-4FD1-A5BE-4913EE6DAFC6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38">
              <a:extLst>
                <a:ext uri="{FF2B5EF4-FFF2-40B4-BE49-F238E27FC236}">
                  <a16:creationId xmlns:a16="http://schemas.microsoft.com/office/drawing/2014/main" id="{2D9FE812-8E49-4B43-835E-D9E2416E3115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39">
              <a:extLst>
                <a:ext uri="{FF2B5EF4-FFF2-40B4-BE49-F238E27FC236}">
                  <a16:creationId xmlns:a16="http://schemas.microsoft.com/office/drawing/2014/main" id="{6B72AF48-DD30-4449-841B-F1C08A1F0500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40">
              <a:extLst>
                <a:ext uri="{FF2B5EF4-FFF2-40B4-BE49-F238E27FC236}">
                  <a16:creationId xmlns:a16="http://schemas.microsoft.com/office/drawing/2014/main" id="{1E4DFD16-2DF7-4FD7-9076-51A149A68170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184">
            <a:extLst>
              <a:ext uri="{FF2B5EF4-FFF2-40B4-BE49-F238E27FC236}">
                <a16:creationId xmlns:a16="http://schemas.microsoft.com/office/drawing/2014/main" id="{547A1E4A-D478-4E97-B10F-9B45999F5FCB}"/>
              </a:ext>
            </a:extLst>
          </p:cNvPr>
          <p:cNvGrpSpPr/>
          <p:nvPr userDrawn="1"/>
        </p:nvGrpSpPr>
        <p:grpSpPr>
          <a:xfrm>
            <a:off x="419948" y="4850164"/>
            <a:ext cx="2782515" cy="889187"/>
            <a:chOff x="2670350" y="1534411"/>
            <a:chExt cx="6851301" cy="2189418"/>
          </a:xfrm>
          <a:solidFill>
            <a:schemeClr val="bg1">
              <a:lumMod val="50000"/>
            </a:schemeClr>
          </a:solidFill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C6FA58F2-CBEC-427C-BD7A-30F2E7B39BD7}"/>
                </a:ext>
              </a:extLst>
            </p:cNvPr>
            <p:cNvSpPr/>
            <p:nvPr/>
          </p:nvSpPr>
          <p:spPr>
            <a:xfrm rot="5400000">
              <a:off x="6157610" y="1570415"/>
              <a:ext cx="1620536" cy="2686291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CA51E2A-982A-421C-822C-BABC4DD28F68}"/>
                </a:ext>
              </a:extLst>
            </p:cNvPr>
            <p:cNvSpPr/>
            <p:nvPr/>
          </p:nvSpPr>
          <p:spPr>
            <a:xfrm rot="16200000">
              <a:off x="2937315" y="1836328"/>
              <a:ext cx="1620536" cy="215446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6853F4FD-AF8C-4920-85F4-C653F63945D3}"/>
                </a:ext>
              </a:extLst>
            </p:cNvPr>
            <p:cNvSpPr/>
            <p:nvPr/>
          </p:nvSpPr>
          <p:spPr>
            <a:xfrm rot="10800000">
              <a:off x="4427358" y="1534411"/>
              <a:ext cx="1598922" cy="2183591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EFFE5AE6-AAFD-420C-B881-EF55FA29063B}"/>
                </a:ext>
              </a:extLst>
            </p:cNvPr>
            <p:cNvSpPr/>
            <p:nvPr/>
          </p:nvSpPr>
          <p:spPr>
            <a:xfrm rot="10800000">
              <a:off x="7922729" y="1534466"/>
              <a:ext cx="1598922" cy="218353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ound Same Side Corner Rectangle 9">
            <a:extLst>
              <a:ext uri="{FF2B5EF4-FFF2-40B4-BE49-F238E27FC236}">
                <a16:creationId xmlns:a16="http://schemas.microsoft.com/office/drawing/2014/main" id="{EED35C50-83F1-466C-98B6-5A1A30E67FFB}"/>
              </a:ext>
            </a:extLst>
          </p:cNvPr>
          <p:cNvSpPr/>
          <p:nvPr/>
        </p:nvSpPr>
        <p:spPr>
          <a:xfrm rot="8594075">
            <a:off x="9223197" y="1091915"/>
            <a:ext cx="2264815" cy="3648088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78BBA32C-FA61-4DDD-BCEC-BDCFA185D31F}"/>
              </a:ext>
            </a:extLst>
          </p:cNvPr>
          <p:cNvGrpSpPr/>
          <p:nvPr userDrawn="1"/>
        </p:nvGrpSpPr>
        <p:grpSpPr>
          <a:xfrm rot="1067839">
            <a:off x="5182345" y="4543207"/>
            <a:ext cx="1420220" cy="1416516"/>
            <a:chOff x="5137988" y="1148280"/>
            <a:chExt cx="1160378" cy="1157352"/>
          </a:xfrm>
        </p:grpSpPr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7DE57916-80F5-420F-A9A1-CE0E3853E33E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7">
              <a:extLst>
                <a:ext uri="{FF2B5EF4-FFF2-40B4-BE49-F238E27FC236}">
                  <a16:creationId xmlns:a16="http://schemas.microsoft.com/office/drawing/2014/main" id="{8EA9B0ED-DD02-4646-BFCA-A36C6D719BF6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47">
              <a:extLst>
                <a:ext uri="{FF2B5EF4-FFF2-40B4-BE49-F238E27FC236}">
                  <a16:creationId xmlns:a16="http://schemas.microsoft.com/office/drawing/2014/main" id="{723FFC2F-0229-4B7C-B5A0-A921B0D5C7F9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77">
              <a:extLst>
                <a:ext uri="{FF2B5EF4-FFF2-40B4-BE49-F238E27FC236}">
                  <a16:creationId xmlns:a16="http://schemas.microsoft.com/office/drawing/2014/main" id="{409E4A8E-C197-4ACC-A9C0-5DA93430A1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83">
            <a:extLst>
              <a:ext uri="{FF2B5EF4-FFF2-40B4-BE49-F238E27FC236}">
                <a16:creationId xmlns:a16="http://schemas.microsoft.com/office/drawing/2014/main" id="{60734529-9F25-42C8-94FF-E99D960B0044}"/>
              </a:ext>
            </a:extLst>
          </p:cNvPr>
          <p:cNvGrpSpPr/>
          <p:nvPr userDrawn="1"/>
        </p:nvGrpSpPr>
        <p:grpSpPr>
          <a:xfrm>
            <a:off x="7399035" y="3951858"/>
            <a:ext cx="2558649" cy="2557337"/>
            <a:chOff x="4574848" y="1897856"/>
            <a:chExt cx="3028217" cy="3026664"/>
          </a:xfrm>
        </p:grpSpPr>
        <p:sp>
          <p:nvSpPr>
            <p:cNvPr id="96" name="Freeform: Shape 84">
              <a:extLst>
                <a:ext uri="{FF2B5EF4-FFF2-40B4-BE49-F238E27FC236}">
                  <a16:creationId xmlns:a16="http://schemas.microsoft.com/office/drawing/2014/main" id="{935F8659-B251-40AD-B348-9873BFDC7B7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85">
              <a:extLst>
                <a:ext uri="{FF2B5EF4-FFF2-40B4-BE49-F238E27FC236}">
                  <a16:creationId xmlns:a16="http://schemas.microsoft.com/office/drawing/2014/main" id="{8C38674F-5D2E-4E9E-8882-5D3B840D4FF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437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  <p:sp>
        <p:nvSpPr>
          <p:cNvPr id="12" name="Shape 215">
            <a:extLst>
              <a:ext uri="{FF2B5EF4-FFF2-40B4-BE49-F238E27FC236}">
                <a16:creationId xmlns:a16="http://schemas.microsoft.com/office/drawing/2014/main" id="{A972D2AC-ED10-4431-B782-AB97831285BC}"/>
              </a:ext>
            </a:extLst>
          </p:cNvPr>
          <p:cNvSpPr/>
          <p:nvPr userDrawn="1"/>
        </p:nvSpPr>
        <p:spPr>
          <a:xfrm>
            <a:off x="4101548" y="2074486"/>
            <a:ext cx="7975623" cy="379941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219">
            <a:extLst>
              <a:ext uri="{FF2B5EF4-FFF2-40B4-BE49-F238E27FC236}">
                <a16:creationId xmlns:a16="http://schemas.microsoft.com/office/drawing/2014/main" id="{BE74BBEA-F625-4D87-BB4F-605A87CFCAF2}"/>
              </a:ext>
            </a:extLst>
          </p:cNvPr>
          <p:cNvGrpSpPr/>
          <p:nvPr userDrawn="1"/>
        </p:nvGrpSpPr>
        <p:grpSpPr>
          <a:xfrm>
            <a:off x="10842867" y="1229337"/>
            <a:ext cx="790375" cy="667855"/>
            <a:chOff x="3918650" y="293075"/>
            <a:chExt cx="488500" cy="412775"/>
          </a:xfrm>
          <a:solidFill>
            <a:schemeClr val="bg1">
              <a:lumMod val="65000"/>
            </a:schemeClr>
          </a:solidFill>
        </p:grpSpPr>
        <p:sp>
          <p:nvSpPr>
            <p:cNvPr id="14" name="Shape 220">
              <a:extLst>
                <a:ext uri="{FF2B5EF4-FFF2-40B4-BE49-F238E27FC236}">
                  <a16:creationId xmlns:a16="http://schemas.microsoft.com/office/drawing/2014/main" id="{F99B594D-7FBE-4C6E-A15B-D4075B2168F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1">
              <a:extLst>
                <a:ext uri="{FF2B5EF4-FFF2-40B4-BE49-F238E27FC236}">
                  <a16:creationId xmlns:a16="http://schemas.microsoft.com/office/drawing/2014/main" id="{2E1EE0E2-6EA6-4C0B-BAFA-552FBDD4496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2">
              <a:extLst>
                <a:ext uri="{FF2B5EF4-FFF2-40B4-BE49-F238E27FC236}">
                  <a16:creationId xmlns:a16="http://schemas.microsoft.com/office/drawing/2014/main" id="{EF553479-4E3A-4D7F-B6A1-4BEDFDA6791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17">
            <a:extLst>
              <a:ext uri="{FF2B5EF4-FFF2-40B4-BE49-F238E27FC236}">
                <a16:creationId xmlns:a16="http://schemas.microsoft.com/office/drawing/2014/main" id="{5EF2C178-136C-4BEC-B359-598655A84A3E}"/>
              </a:ext>
            </a:extLst>
          </p:cNvPr>
          <p:cNvSpPr/>
          <p:nvPr userDrawn="1"/>
        </p:nvSpPr>
        <p:spPr>
          <a:xfrm>
            <a:off x="7606623" y="2732374"/>
            <a:ext cx="755499" cy="168641"/>
          </a:xfrm>
          <a:prstGeom prst="wedgeRectCallout">
            <a:avLst>
              <a:gd name="adj1" fmla="val -32570"/>
              <a:gd name="adj2" fmla="val 95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+mj-lt"/>
                <a:ea typeface="Raleway Light"/>
                <a:cs typeface="Poppins" panose="00000500000000000000" pitchFamily="2" charset="0"/>
                <a:sym typeface="Raleway Light"/>
              </a:rPr>
              <a:t>PoliTO</a:t>
            </a:r>
            <a:endParaRPr sz="1400" dirty="0">
              <a:solidFill>
                <a:srgbClr val="FFFFFF"/>
              </a:solidFill>
              <a:latin typeface="+mj-lt"/>
              <a:ea typeface="Raleway Light"/>
              <a:cs typeface="Poppins" panose="00000500000000000000" pitchFamily="2" charset="0"/>
              <a:sym typeface="Raleway Light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0B4D8284-A13A-48D9-8E44-4CA20F2EE3BC}"/>
              </a:ext>
            </a:extLst>
          </p:cNvPr>
          <p:cNvSpPr/>
          <p:nvPr userDrawn="1"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FAACBFE5-5EC3-4514-B73D-56A4E5872B31}"/>
              </a:ext>
            </a:extLst>
          </p:cNvPr>
          <p:cNvSpPr/>
          <p:nvPr userDrawn="1"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Half Frame 4">
            <a:extLst>
              <a:ext uri="{FF2B5EF4-FFF2-40B4-BE49-F238E27FC236}">
                <a16:creationId xmlns:a16="http://schemas.microsoft.com/office/drawing/2014/main" id="{ABBBF0ED-8552-47F2-BA5A-44ECAD72C43A}"/>
              </a:ext>
            </a:extLst>
          </p:cNvPr>
          <p:cNvSpPr/>
          <p:nvPr userDrawn="1"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6470E98D-3B6C-489A-A015-939941D9EB2A}"/>
              </a:ext>
            </a:extLst>
          </p:cNvPr>
          <p:cNvSpPr txBox="1"/>
          <p:nvPr userDrawn="1"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C5F7ADFC-6F7F-4E77-907F-3EC7568827B8}"/>
              </a:ext>
            </a:extLst>
          </p:cNvPr>
          <p:cNvSpPr txBox="1"/>
          <p:nvPr userDrawn="1"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60">
            <a:extLst>
              <a:ext uri="{FF2B5EF4-FFF2-40B4-BE49-F238E27FC236}">
                <a16:creationId xmlns:a16="http://schemas.microsoft.com/office/drawing/2014/main" id="{010DB92C-60C5-4D76-BDCC-479A4879F991}"/>
              </a:ext>
            </a:extLst>
          </p:cNvPr>
          <p:cNvSpPr txBox="1"/>
          <p:nvPr userDrawn="1"/>
        </p:nvSpPr>
        <p:spPr>
          <a:xfrm>
            <a:off x="630743" y="4406663"/>
            <a:ext cx="33574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MAPPA MODIFICABILE</a:t>
            </a:r>
            <a:endParaRPr lang="it-IT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7CCBF-C56D-4497-8D3D-79B7878105CD}"/>
              </a:ext>
            </a:extLst>
          </p:cNvPr>
          <p:cNvSpPr txBox="1"/>
          <p:nvPr userDrawn="1"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607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b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9">
            <a:extLst>
              <a:ext uri="{FF2B5EF4-FFF2-40B4-BE49-F238E27FC236}">
                <a16:creationId xmlns:a16="http://schemas.microsoft.com/office/drawing/2014/main" id="{6FBA6DEE-0205-4890-B5C2-68EBCDF54691}"/>
              </a:ext>
            </a:extLst>
          </p:cNvPr>
          <p:cNvSpPr/>
          <p:nvPr userDrawn="1"/>
        </p:nvSpPr>
        <p:spPr>
          <a:xfrm>
            <a:off x="1227401" y="1453101"/>
            <a:ext cx="10010775" cy="478388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C8E5F231-AC6C-405D-897C-FF9958B141E0}"/>
              </a:ext>
            </a:extLst>
          </p:cNvPr>
          <p:cNvSpPr/>
          <p:nvPr userDrawn="1"/>
        </p:nvSpPr>
        <p:spPr>
          <a:xfrm rot="10800000">
            <a:off x="2052167" y="29840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DA357DF7-EDFB-4A79-947D-1F918BB56C6E}"/>
              </a:ext>
            </a:extLst>
          </p:cNvPr>
          <p:cNvSpPr/>
          <p:nvPr userDrawn="1"/>
        </p:nvSpPr>
        <p:spPr>
          <a:xfrm rot="10800000">
            <a:off x="4108600" y="49462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2F631DDD-2C6D-4FFE-8A05-5488BB92DCFF}"/>
              </a:ext>
            </a:extLst>
          </p:cNvPr>
          <p:cNvSpPr/>
          <p:nvPr userDrawn="1"/>
        </p:nvSpPr>
        <p:spPr>
          <a:xfrm rot="10800000">
            <a:off x="5348333" y="26575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39E13EB0-E17D-4916-8CD0-3241BD95EC64}"/>
              </a:ext>
            </a:extLst>
          </p:cNvPr>
          <p:cNvSpPr/>
          <p:nvPr userDrawn="1"/>
        </p:nvSpPr>
        <p:spPr>
          <a:xfrm rot="10800000">
            <a:off x="6263533" y="5300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177">
            <a:extLst>
              <a:ext uri="{FF2B5EF4-FFF2-40B4-BE49-F238E27FC236}">
                <a16:creationId xmlns:a16="http://schemas.microsoft.com/office/drawing/2014/main" id="{7571A997-2DC4-445F-A978-38206869A68F}"/>
              </a:ext>
            </a:extLst>
          </p:cNvPr>
          <p:cNvSpPr/>
          <p:nvPr userDrawn="1"/>
        </p:nvSpPr>
        <p:spPr>
          <a:xfrm rot="10800000">
            <a:off x="8833000" y="3294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Shape 178">
            <a:extLst>
              <a:ext uri="{FF2B5EF4-FFF2-40B4-BE49-F238E27FC236}">
                <a16:creationId xmlns:a16="http://schemas.microsoft.com/office/drawing/2014/main" id="{D3808E6E-40E2-4F47-8796-AB8588B31845}"/>
              </a:ext>
            </a:extLst>
          </p:cNvPr>
          <p:cNvSpPr/>
          <p:nvPr userDrawn="1"/>
        </p:nvSpPr>
        <p:spPr>
          <a:xfrm rot="10800000">
            <a:off x="9821467" y="54239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6A8902-3170-49B0-B5BB-C4B5149AC8C5}"/>
              </a:ext>
            </a:extLst>
          </p:cNvPr>
          <p:cNvSpPr txBox="1"/>
          <p:nvPr userDrawn="1"/>
        </p:nvSpPr>
        <p:spPr>
          <a:xfrm>
            <a:off x="1861931" y="2614252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3D6ED5-5BD5-452B-A9B2-02EAC2EBB0D3}"/>
              </a:ext>
            </a:extLst>
          </p:cNvPr>
          <p:cNvSpPr txBox="1"/>
          <p:nvPr userDrawn="1"/>
        </p:nvSpPr>
        <p:spPr>
          <a:xfrm>
            <a:off x="1861931" y="4573552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976D0B-E27A-46CA-A8A9-C6419CBE3C40}"/>
              </a:ext>
            </a:extLst>
          </p:cNvPr>
          <p:cNvSpPr txBox="1"/>
          <p:nvPr userDrawn="1"/>
        </p:nvSpPr>
        <p:spPr>
          <a:xfrm>
            <a:off x="5732677" y="4913103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E7814D-165D-4333-AFE9-175F8999FA73}"/>
              </a:ext>
            </a:extLst>
          </p:cNvPr>
          <p:cNvSpPr txBox="1"/>
          <p:nvPr userDrawn="1"/>
        </p:nvSpPr>
        <p:spPr>
          <a:xfrm>
            <a:off x="5176086" y="2278896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D0F5C7-D61E-407B-B944-035CB89FFCE2}"/>
              </a:ext>
            </a:extLst>
          </p:cNvPr>
          <p:cNvSpPr txBox="1"/>
          <p:nvPr userDrawn="1"/>
        </p:nvSpPr>
        <p:spPr>
          <a:xfrm>
            <a:off x="8674550" y="2922029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58E9C1-DF93-431E-8101-EB88D4890D9C}"/>
              </a:ext>
            </a:extLst>
          </p:cNvPr>
          <p:cNvSpPr txBox="1"/>
          <p:nvPr userDrawn="1"/>
        </p:nvSpPr>
        <p:spPr>
          <a:xfrm>
            <a:off x="9193069" y="5055300"/>
            <a:ext cx="2662908" cy="307777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</p:spTree>
    <p:extLst>
      <p:ext uri="{BB962C8B-B14F-4D97-AF65-F5344CB8AC3E}">
        <p14:creationId xmlns:p14="http://schemas.microsoft.com/office/powerpoint/2010/main" val="1737444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8E0D916-313D-4D54-93C3-7D71BCE71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525" y="4022482"/>
            <a:ext cx="11664950" cy="1176808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txBody>
          <a:bodyPr anchor="b" anchorCtr="0"/>
          <a:lstStyle>
            <a:lvl1pPr algn="ctr">
              <a:defRPr lang="it-IT" sz="4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2" name="Segnaposto testo 9">
            <a:extLst>
              <a:ext uri="{FF2B5EF4-FFF2-40B4-BE49-F238E27FC236}">
                <a16:creationId xmlns:a16="http://schemas.microsoft.com/office/drawing/2014/main" id="{3AA3A5B7-2027-41AF-928A-67BB9175F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5346133"/>
            <a:ext cx="11664950" cy="895218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 algn="ctr">
              <a:defRPr lang="it-IT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320600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9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4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31" r:id="rId2"/>
    <p:sldLayoutId id="2147483698" r:id="rId3"/>
    <p:sldLayoutId id="2147483732" r:id="rId4"/>
    <p:sldLayoutId id="214748369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166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1" y="6465212"/>
            <a:ext cx="951065" cy="269625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CFCC25-4FD9-414D-AE29-E50F735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5" y="180000"/>
            <a:ext cx="1165217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A7E6D1-1565-475C-8B80-AB85A607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05" y="1800000"/>
            <a:ext cx="11652170" cy="435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9281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700" r:id="rId10"/>
    <p:sldLayoutId id="2147483671" r:id="rId11"/>
    <p:sldLayoutId id="2147483763" r:id="rId12"/>
    <p:sldLayoutId id="2147483672" r:id="rId13"/>
    <p:sldLayoutId id="2147483701" r:id="rId14"/>
    <p:sldLayoutId id="2147483670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 spc="3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80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1" y="6465212"/>
            <a:ext cx="951065" cy="269625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CFCC25-4FD9-414D-AE29-E50F735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05" y="180000"/>
            <a:ext cx="11652170" cy="12054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A7E6D1-1565-475C-8B80-AB85A607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05" y="1800000"/>
            <a:ext cx="11652170" cy="435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658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 spc="300">
          <a:solidFill>
            <a:schemeClr val="tx1"/>
          </a:solidFill>
          <a:latin typeface="Poppins" panose="000005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80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 userDrawn="1"/>
        </p:nvSpPr>
        <p:spPr bwMode="auto">
          <a:xfrm>
            <a:off x="0" y="-1586"/>
            <a:ext cx="12192000" cy="55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0B177F-1D25-4E1B-87E1-58107A5D7D0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11" y="126000"/>
            <a:ext cx="951065" cy="269625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A8A9F5-4471-4C0A-B9F1-A0857FA8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733174E-0550-4213-A613-C218C320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43" y="2268000"/>
            <a:ext cx="1191991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262694E9-96AA-42D9-B4A5-30CCE0B14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200" y="662302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81D3145E-B1DA-43BC-8F82-43C4263E046D}" type="datetimeFigureOut">
              <a:rPr lang="it-IT" smtClean="0"/>
              <a:pPr/>
              <a:t>04/12/2022</a:t>
            </a:fld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CF502C4E-B320-491E-9A2B-816FD6F26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6863" y="662302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E272CC6-F969-4BE6-92FF-DB5CFBA96BF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62" r:id="rId10"/>
    <p:sldLayoutId id="2147483764" r:id="rId11"/>
    <p:sldLayoutId id="2147483765" r:id="rId12"/>
    <p:sldLayoutId id="2147483760" r:id="rId13"/>
    <p:sldLayoutId id="2147483766" r:id="rId14"/>
    <p:sldLayoutId id="2147483758" r:id="rId15"/>
    <p:sldLayoutId id="21474837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 spc="3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164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 userDrawn="1"/>
        </p:nvSpPr>
        <p:spPr bwMode="auto">
          <a:xfrm>
            <a:off x="0" y="-1586"/>
            <a:ext cx="12192000" cy="55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0B177F-1D25-4E1B-87E1-58107A5D7D0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11" y="126000"/>
            <a:ext cx="951065" cy="269625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A8A9F5-4471-4C0A-B9F1-A0857FA8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43" y="648000"/>
            <a:ext cx="11919914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733174E-0550-4213-A613-C218C320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43" y="2268000"/>
            <a:ext cx="11919914" cy="41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262694E9-96AA-42D9-B4A5-30CCE0B14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200" y="662302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81D3145E-B1DA-43BC-8F82-43C4263E046D}" type="datetimeFigureOut">
              <a:rPr lang="it-IT" smtClean="0"/>
              <a:pPr/>
              <a:t>04/12/2022</a:t>
            </a:fld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CF502C4E-B320-491E-9A2B-816FD6F26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6863" y="662302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E272CC6-F969-4BE6-92FF-DB5CFBA96BF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7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 spc="3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164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06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801" r:id="rId2"/>
    <p:sldLayoutId id="2147483714" r:id="rId3"/>
    <p:sldLayoutId id="2147483715" r:id="rId4"/>
    <p:sldLayoutId id="2147483716" r:id="rId5"/>
    <p:sldLayoutId id="2147483802" r:id="rId6"/>
    <p:sldLayoutId id="2147483803" r:id="rId7"/>
    <p:sldLayoutId id="2147483711" r:id="rId8"/>
    <p:sldLayoutId id="214748371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8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12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5.xml"/><Relationship Id="rId11" Type="http://schemas.openxmlformats.org/officeDocument/2006/relationships/image" Target="../media/image17.png"/><Relationship Id="rId24" Type="http://schemas.openxmlformats.org/officeDocument/2006/relationships/customXml" Target="../ink/ink14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image" Target="../media/image7.png"/><Relationship Id="rId10" Type="http://schemas.openxmlformats.org/officeDocument/2006/relationships/customXml" Target="../ink/ink7.xml"/><Relationship Id="rId19" Type="http://schemas.openxmlformats.org/officeDocument/2006/relationships/image" Target="../media/image21.png"/><Relationship Id="rId4" Type="http://schemas.openxmlformats.org/officeDocument/2006/relationships/customXml" Target="../ink/ink4.xml"/><Relationship Id="rId9" Type="http://schemas.openxmlformats.org/officeDocument/2006/relationships/image" Target="../media/image16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8.xml"/><Relationship Id="rId11" Type="http://schemas.openxmlformats.org/officeDocument/2006/relationships/image" Target="../media/image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customXml" Target="../ink/ink17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3BC995-4575-4440-B297-419C74C5D9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6180" y="4442244"/>
            <a:ext cx="7242662" cy="1008000"/>
          </a:xfrm>
        </p:spPr>
        <p:txBody>
          <a:bodyPr/>
          <a:lstStyle/>
          <a:p>
            <a:pPr algn="ctr"/>
            <a:r>
              <a:rPr lang="en-GB" dirty="0"/>
              <a:t>Damiano Ferla</a:t>
            </a:r>
          </a:p>
          <a:p>
            <a:pPr algn="ctr"/>
            <a:r>
              <a:rPr lang="en-GB" dirty="0"/>
              <a:t>Advanced Machine Learning – 2022/2023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18B2032-E3F0-4136-B219-504D0C1284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599" y="783138"/>
            <a:ext cx="11669141" cy="1634247"/>
          </a:xfrm>
        </p:spPr>
        <p:txBody>
          <a:bodyPr/>
          <a:lstStyle/>
          <a:p>
            <a:r>
              <a:rPr lang="en-GB" dirty="0"/>
              <a:t>TOWARDS TOTAL RECALL IN INDUSTRIAL ANOMALY DETECTION</a:t>
            </a:r>
          </a:p>
        </p:txBody>
      </p:sp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76AF9CEC-30BF-2E0D-B676-408F7B74DB01}"/>
              </a:ext>
            </a:extLst>
          </p:cNvPr>
          <p:cNvSpPr txBox="1">
            <a:spLocks/>
          </p:cNvSpPr>
          <p:nvPr/>
        </p:nvSpPr>
        <p:spPr>
          <a:xfrm>
            <a:off x="-496958" y="2637506"/>
            <a:ext cx="12977715" cy="100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 err="1"/>
              <a:t>Karsten</a:t>
            </a:r>
            <a:r>
              <a:rPr lang="en-GB" sz="2000" dirty="0"/>
              <a:t> Roth, </a:t>
            </a:r>
            <a:r>
              <a:rPr lang="en-GB" sz="2000" dirty="0" err="1"/>
              <a:t>Latha</a:t>
            </a:r>
            <a:r>
              <a:rPr lang="en-GB" sz="2000" dirty="0"/>
              <a:t> </a:t>
            </a:r>
            <a:r>
              <a:rPr lang="en-GB" sz="2000" dirty="0" err="1"/>
              <a:t>Pemula</a:t>
            </a:r>
            <a:r>
              <a:rPr lang="en-GB" sz="2000" dirty="0"/>
              <a:t>, Joaquin Zepeda, Bernhard </a:t>
            </a:r>
            <a:r>
              <a:rPr lang="en-GB" sz="2000" dirty="0" err="1"/>
              <a:t>Scholkopf</a:t>
            </a:r>
            <a:r>
              <a:rPr lang="en-GB" sz="2000" dirty="0"/>
              <a:t>, </a:t>
            </a:r>
            <a:r>
              <a:rPr lang="en-GB" sz="2000" dirty="0" err="1"/>
              <a:t>Thomax</a:t>
            </a:r>
            <a:r>
              <a:rPr lang="en-GB" sz="2000" dirty="0"/>
              <a:t> </a:t>
            </a:r>
            <a:r>
              <a:rPr lang="en-GB" sz="2000" dirty="0" err="1"/>
              <a:t>Brox</a:t>
            </a:r>
            <a:r>
              <a:rPr lang="en-GB" sz="2000" dirty="0"/>
              <a:t>, Peter </a:t>
            </a:r>
            <a:r>
              <a:rPr lang="en-GB" sz="2000" dirty="0" err="1"/>
              <a:t>Gehler</a:t>
            </a:r>
            <a:endParaRPr lang="en-GB" sz="2000" dirty="0"/>
          </a:p>
          <a:p>
            <a:r>
              <a:rPr lang="en-GB" sz="2000" dirty="0"/>
              <a:t>        Computer Vision and Pattern Recognition 2022</a:t>
            </a:r>
          </a:p>
        </p:txBody>
      </p:sp>
    </p:spTree>
    <p:extLst>
      <p:ext uri="{BB962C8B-B14F-4D97-AF65-F5344CB8AC3E}">
        <p14:creationId xmlns:p14="http://schemas.microsoft.com/office/powerpoint/2010/main" val="166040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6">
            <a:extLst>
              <a:ext uri="{FF2B5EF4-FFF2-40B4-BE49-F238E27FC236}">
                <a16:creationId xmlns:a16="http://schemas.microsoft.com/office/drawing/2014/main" id="{73F7D969-2EBC-4A3D-1F8C-67DCC2742BA4}"/>
              </a:ext>
            </a:extLst>
          </p:cNvPr>
          <p:cNvSpPr txBox="1">
            <a:spLocks/>
          </p:cNvSpPr>
          <p:nvPr/>
        </p:nvSpPr>
        <p:spPr>
          <a:xfrm>
            <a:off x="257599" y="783138"/>
            <a:ext cx="11669141" cy="163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TOWARDS TOTAL RECALL IN INDUSTRIAL ANOMALY DETECTION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11B05E94-F306-524D-57DA-2BD6C3A66A38}"/>
              </a:ext>
            </a:extLst>
          </p:cNvPr>
          <p:cNvSpPr txBox="1">
            <a:spLocks/>
          </p:cNvSpPr>
          <p:nvPr/>
        </p:nvSpPr>
        <p:spPr>
          <a:xfrm>
            <a:off x="83427" y="500110"/>
            <a:ext cx="11956173" cy="163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/>
                <a:ea typeface="+mn-ea"/>
                <a:cs typeface="+mn-cs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9291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3BC995-4575-4440-B297-419C74C5D9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6180" y="4442244"/>
            <a:ext cx="7242662" cy="1008000"/>
          </a:xfrm>
        </p:spPr>
        <p:txBody>
          <a:bodyPr/>
          <a:lstStyle/>
          <a:p>
            <a:pPr algn="ctr"/>
            <a:r>
              <a:rPr lang="en-GB" dirty="0"/>
              <a:t>Damiano Ferla</a:t>
            </a:r>
          </a:p>
          <a:p>
            <a:pPr algn="ctr"/>
            <a:r>
              <a:rPr lang="en-GB" dirty="0"/>
              <a:t>Advanced Machine Learning – 2022/2023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18B2032-E3F0-4136-B219-504D0C1284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485" y="2045881"/>
            <a:ext cx="11669141" cy="1634247"/>
          </a:xfrm>
        </p:spPr>
        <p:txBody>
          <a:bodyPr/>
          <a:lstStyle/>
          <a:p>
            <a:r>
              <a:rPr lang="en-GB" dirty="0"/>
              <a:t>THANKS FOR YOUR </a:t>
            </a:r>
          </a:p>
          <a:p>
            <a:r>
              <a:rPr lang="en-GB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18226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ECCD48F-4C3F-47B8-84AE-B1221A5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431798"/>
            <a:ext cx="11927885" cy="935720"/>
          </a:xfrm>
        </p:spPr>
        <p:txBody>
          <a:bodyPr/>
          <a:lstStyle/>
          <a:p>
            <a:pPr algn="ctr"/>
            <a:r>
              <a:rPr lang="en-GB" dirty="0"/>
              <a:t>Background: the cold-start problem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1DC2A15F-BEBD-459A-91BF-2C4A563BD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170" y="2921017"/>
            <a:ext cx="5809887" cy="1124981"/>
          </a:xfrm>
        </p:spPr>
        <p:txBody>
          <a:bodyPr/>
          <a:lstStyle/>
          <a:p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EF7B00"/>
                </a:solidFill>
                <a:effectLst/>
                <a:uLnTx/>
                <a:uFillTx/>
                <a:latin typeface="Poppins Medium"/>
                <a:ea typeface="+mj-ea"/>
                <a:cs typeface="+mj-cs"/>
              </a:rPr>
              <a:t>Proposed Solution:</a:t>
            </a:r>
            <a:r>
              <a:rPr lang="it-IT" sz="4400" b="1" i="1" dirty="0"/>
              <a:t> </a:t>
            </a:r>
            <a:r>
              <a:rPr lang="it-IT" sz="4400" b="1" i="1" dirty="0" err="1"/>
              <a:t>PatchCore</a:t>
            </a:r>
            <a:endParaRPr lang="it-IT" sz="4400" b="1" dirty="0"/>
          </a:p>
        </p:txBody>
      </p:sp>
      <p:sp>
        <p:nvSpPr>
          <p:cNvPr id="7" name="Segnaposto testo 13">
            <a:extLst>
              <a:ext uri="{FF2B5EF4-FFF2-40B4-BE49-F238E27FC236}">
                <a16:creationId xmlns:a16="http://schemas.microsoft.com/office/drawing/2014/main" id="{F0525510-48D5-7A2A-AA23-40FD30ADF4D1}"/>
              </a:ext>
            </a:extLst>
          </p:cNvPr>
          <p:cNvSpPr txBox="1">
            <a:spLocks/>
          </p:cNvSpPr>
          <p:nvPr/>
        </p:nvSpPr>
        <p:spPr>
          <a:xfrm>
            <a:off x="189187" y="1296472"/>
            <a:ext cx="5108028" cy="213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Poppins" pitchFamily="2" charset="77"/>
              </a:rPr>
              <a:t>Past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Poppins" pitchFamily="2" charset="77"/>
              </a:rPr>
              <a:t>SPADE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Poppins" pitchFamily="2" charset="77"/>
              </a:rPr>
              <a:t>PaDiM</a:t>
            </a:r>
            <a:endParaRPr lang="en-GB" sz="2000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Poppin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Poppins" pitchFamily="2" charset="77"/>
              </a:rPr>
              <a:t>…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71C0AA9-F1C1-7E48-F9AA-47F67D6E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3571040"/>
            <a:ext cx="8425515" cy="2323052"/>
          </a:xfrm>
          <a:prstGeom prst="rect">
            <a:avLst/>
          </a:prstGeom>
        </p:spPr>
      </p:pic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0E55ECF-650D-512A-8F68-5FEF4F1C18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77600" y="6366204"/>
            <a:ext cx="656674" cy="491796"/>
          </a:xfrm>
        </p:spPr>
        <p:txBody>
          <a:bodyPr/>
          <a:lstStyle/>
          <a:p>
            <a:r>
              <a:rPr lang="it-IT" sz="2400" dirty="0"/>
              <a:t>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68C76C-31FD-2741-EAA5-37261B12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4" y="211736"/>
            <a:ext cx="11676550" cy="1205458"/>
          </a:xfrm>
        </p:spPr>
        <p:txBody>
          <a:bodyPr/>
          <a:lstStyle/>
          <a:p>
            <a:r>
              <a:rPr lang="en-GB" dirty="0"/>
              <a:t>Method: Local patch feature aggregated into a memory bank (I)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338" y="4781957"/>
            <a:ext cx="10849323" cy="121482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PatchCore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l-GR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tures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last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bank?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57E1D-7081-48D3-54AD-0AB60F91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44" y="1417194"/>
            <a:ext cx="10468156" cy="3058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D569FEE-7808-C9B4-0393-9F13DE89B27A}"/>
                  </a:ext>
                </a:extLst>
              </p14:cNvPr>
              <p14:cNvContentPartPr/>
              <p14:nvPr/>
            </p14:nvContentPartPr>
            <p14:xfrm>
              <a:off x="3221246" y="1937040"/>
              <a:ext cx="2573640" cy="128664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D569FEE-7808-C9B4-0393-9F13DE89B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7606" y="1829400"/>
                <a:ext cx="2681280" cy="1502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Segnaposto testo 6">
            <a:extLst>
              <a:ext uri="{FF2B5EF4-FFF2-40B4-BE49-F238E27FC236}">
                <a16:creationId xmlns:a16="http://schemas.microsoft.com/office/drawing/2014/main" id="{E5CFF243-92C1-29A6-6A29-0F05004157C1}"/>
              </a:ext>
            </a:extLst>
          </p:cNvPr>
          <p:cNvSpPr txBox="1">
            <a:spLocks/>
          </p:cNvSpPr>
          <p:nvPr/>
        </p:nvSpPr>
        <p:spPr>
          <a:xfrm>
            <a:off x="11277600" y="6366204"/>
            <a:ext cx="656674" cy="491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3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CA61517-D576-1BDE-C22B-2040EE10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9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4" y="211736"/>
            <a:ext cx="11676550" cy="651460"/>
          </a:xfrm>
        </p:spPr>
        <p:txBody>
          <a:bodyPr/>
          <a:lstStyle/>
          <a:p>
            <a:r>
              <a:rPr lang="en-GB" dirty="0"/>
              <a:t>Method: Core-set subsampling (II)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724" y="4202330"/>
            <a:ext cx="7198990" cy="121482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subsampling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or Core-set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subsampling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approximated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57E1D-7081-48D3-54AD-0AB60F91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4" y="873997"/>
            <a:ext cx="10228670" cy="2999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C2D103E-A876-0393-6C30-45CCAC88B08C}"/>
                  </a:ext>
                </a:extLst>
              </p14:cNvPr>
              <p14:cNvContentPartPr/>
              <p14:nvPr/>
            </p14:nvContentPartPr>
            <p14:xfrm>
              <a:off x="3264412" y="2368530"/>
              <a:ext cx="1375920" cy="88632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C2D103E-A876-0393-6C30-45CCAC88B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0772" y="2260890"/>
                <a:ext cx="1483560" cy="11019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577C983-EF9A-6290-B29D-760496CF3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1" y="3737575"/>
            <a:ext cx="2667000" cy="2508788"/>
          </a:xfrm>
          <a:prstGeom prst="rect">
            <a:avLst/>
          </a:prstGeom>
        </p:spPr>
      </p:pic>
      <p:sp>
        <p:nvSpPr>
          <p:cNvPr id="16" name="Segnaposto testo 6">
            <a:extLst>
              <a:ext uri="{FF2B5EF4-FFF2-40B4-BE49-F238E27FC236}">
                <a16:creationId xmlns:a16="http://schemas.microsoft.com/office/drawing/2014/main" id="{C6D63B9B-3232-4458-CB95-1398BA468F0B}"/>
              </a:ext>
            </a:extLst>
          </p:cNvPr>
          <p:cNvSpPr txBox="1">
            <a:spLocks/>
          </p:cNvSpPr>
          <p:nvPr/>
        </p:nvSpPr>
        <p:spPr>
          <a:xfrm>
            <a:off x="11277600" y="6366204"/>
            <a:ext cx="656674" cy="491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4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3B018E-4AE2-91D3-372E-A35553E6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6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4" y="211736"/>
            <a:ext cx="11676550" cy="651460"/>
          </a:xfrm>
        </p:spPr>
        <p:txBody>
          <a:bodyPr/>
          <a:lstStyle/>
          <a:p>
            <a:r>
              <a:rPr lang="en-GB" dirty="0"/>
              <a:t>Method: Anomaly Detection (III)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724" y="4202330"/>
            <a:ext cx="11237590" cy="7506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score s  = maximum score of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s*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test patch-features and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m*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57E1D-7081-48D3-54AD-0AB60F91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4" y="873997"/>
            <a:ext cx="10228670" cy="2999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36F85673-D16C-88EF-1197-EC355EB47737}"/>
                  </a:ext>
                </a:extLst>
              </p14:cNvPr>
              <p14:cNvContentPartPr/>
              <p14:nvPr/>
            </p14:nvContentPartPr>
            <p14:xfrm>
              <a:off x="7399046" y="2338800"/>
              <a:ext cx="1889280" cy="132012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36F85673-D16C-88EF-1197-EC355EB47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5406" y="2230800"/>
                <a:ext cx="1996920" cy="1535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F47EC94C-DDAE-44AB-F102-2FBC71C74AD9}"/>
              </a:ext>
            </a:extLst>
          </p:cNvPr>
          <p:cNvSpPr txBox="1">
            <a:spLocks/>
          </p:cNvSpPr>
          <p:nvPr/>
        </p:nvSpPr>
        <p:spPr>
          <a:xfrm>
            <a:off x="11277600" y="6366204"/>
            <a:ext cx="656674" cy="491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5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6C5AE24-35DF-F46B-B775-36FB9A88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4" y="211736"/>
            <a:ext cx="11676550" cy="651460"/>
          </a:xfrm>
        </p:spPr>
        <p:txBody>
          <a:bodyPr/>
          <a:lstStyle/>
          <a:p>
            <a:r>
              <a:rPr lang="en-GB" dirty="0"/>
              <a:t>Experiments: Evaluation Metrics (I)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B51DA2-1C0F-1F61-11ED-EAB0EEEFB3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77600" y="6366204"/>
            <a:ext cx="656674" cy="491796"/>
          </a:xfrm>
        </p:spPr>
        <p:txBody>
          <a:bodyPr/>
          <a:lstStyle/>
          <a:p>
            <a:r>
              <a:rPr lang="it-IT" sz="2400" dirty="0"/>
              <a:t>6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113" y="1263186"/>
            <a:ext cx="11237590" cy="7506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Area under the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-operator curve (AUROC); AUROC PRO.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MVTec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71D306-19FB-C71E-7AFE-579F17C8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458" y="228581"/>
            <a:ext cx="13175247" cy="595548"/>
          </a:xfrm>
        </p:spPr>
        <p:txBody>
          <a:bodyPr/>
          <a:lstStyle/>
          <a:p>
            <a:r>
              <a:rPr lang="en-GB" sz="3600" dirty="0"/>
              <a:t>Experiments: Anomaly Detection on </a:t>
            </a:r>
            <a:r>
              <a:rPr lang="en-GB" sz="3600" dirty="0" err="1"/>
              <a:t>MVTec</a:t>
            </a:r>
            <a:r>
              <a:rPr lang="en-GB" sz="3600" dirty="0"/>
              <a:t> AD (II)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B51DA2-1C0F-1F61-11ED-EAB0EEEFB3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77600" y="6366204"/>
            <a:ext cx="656674" cy="491796"/>
          </a:xfrm>
        </p:spPr>
        <p:txBody>
          <a:bodyPr/>
          <a:lstStyle/>
          <a:p>
            <a:r>
              <a:rPr lang="it-IT" sz="2400" dirty="0"/>
              <a:t>7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113" y="1263186"/>
            <a:ext cx="11237590" cy="402328"/>
          </a:xfrm>
        </p:spPr>
        <p:txBody>
          <a:bodyPr/>
          <a:lstStyle/>
          <a:p>
            <a:pPr algn="just"/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Performance on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MVTec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963536-7D19-8C0C-0672-4D1C8B33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" y="1590999"/>
            <a:ext cx="11811763" cy="1222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CC33F87-517C-072F-0477-9C921F7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998" y="3215967"/>
            <a:ext cx="12781120" cy="1222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61274B1-143D-948D-B6DA-F396E8A27ACC}"/>
                  </a:ext>
                </a:extLst>
              </p14:cNvPr>
              <p14:cNvContentPartPr/>
              <p14:nvPr/>
            </p14:nvContentPartPr>
            <p14:xfrm>
              <a:off x="7413446" y="2296029"/>
              <a:ext cx="271080" cy="129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61274B1-143D-948D-B6DA-F396E8A27A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9446" y="2188029"/>
                <a:ext cx="378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681EDCDD-6275-3CA1-5D12-560BD0A33D9E}"/>
                  </a:ext>
                </a:extLst>
              </p14:cNvPr>
              <p14:cNvContentPartPr/>
              <p14:nvPr/>
            </p14:nvContentPartPr>
            <p14:xfrm>
              <a:off x="8534126" y="2253189"/>
              <a:ext cx="293040" cy="3312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681EDCDD-6275-3CA1-5D12-560BD0A33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0126" y="2145549"/>
                <a:ext cx="400680" cy="248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E65CAC55-3D52-D621-4799-E79DC88B8170}"/>
              </a:ext>
            </a:extLst>
          </p:cNvPr>
          <p:cNvSpPr txBox="1">
            <a:spLocks/>
          </p:cNvSpPr>
          <p:nvPr/>
        </p:nvSpPr>
        <p:spPr>
          <a:xfrm>
            <a:off x="257726" y="2813639"/>
            <a:ext cx="11237590" cy="40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Performance on </a:t>
            </a:r>
            <a:r>
              <a:rPr lang="it-IT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MVTec</a:t>
            </a:r>
            <a:r>
              <a:rPr lang="it-IT" sz="2000" b="1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877E879-3C81-A5E6-EB09-7DD0F1A0E936}"/>
              </a:ext>
            </a:extLst>
          </p:cNvPr>
          <p:cNvGrpSpPr/>
          <p:nvPr/>
        </p:nvGrpSpPr>
        <p:grpSpPr>
          <a:xfrm>
            <a:off x="6361166" y="3232029"/>
            <a:ext cx="188640" cy="55800"/>
            <a:chOff x="6361166" y="3232029"/>
            <a:chExt cx="18864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6AF6C0CC-9244-9781-7F8C-716B79FC67A7}"/>
                    </a:ext>
                  </a:extLst>
                </p14:cNvPr>
                <p14:cNvContentPartPr/>
                <p14:nvPr/>
              </p14:nvContentPartPr>
              <p14:xfrm>
                <a:off x="6422006" y="3287469"/>
                <a:ext cx="360" cy="3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6AF6C0CC-9244-9781-7F8C-716B79FC67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4366" y="32698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7E4FFA6B-4231-927B-6354-9ED5A5E798F7}"/>
                    </a:ext>
                  </a:extLst>
                </p14:cNvPr>
                <p14:cNvContentPartPr/>
                <p14:nvPr/>
              </p14:nvContentPartPr>
              <p14:xfrm>
                <a:off x="6361166" y="3232029"/>
                <a:ext cx="188640" cy="122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7E4FFA6B-4231-927B-6354-9ED5A5E798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43166" y="3214389"/>
                  <a:ext cx="2242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C25D742-0E0E-5125-F1A3-52B3A870A69F}"/>
                  </a:ext>
                </a:extLst>
              </p14:cNvPr>
              <p14:cNvContentPartPr/>
              <p14:nvPr/>
            </p14:nvContentPartPr>
            <p14:xfrm>
              <a:off x="3558206" y="3176589"/>
              <a:ext cx="657360" cy="11232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C25D742-0E0E-5125-F1A3-52B3A870A6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0206" y="3158589"/>
                <a:ext cx="693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2938330B-9F0F-A4D4-9AF1-98BC89FA45A8}"/>
                  </a:ext>
                </a:extLst>
              </p14:cNvPr>
              <p14:cNvContentPartPr/>
              <p14:nvPr/>
            </p14:nvContentPartPr>
            <p14:xfrm>
              <a:off x="7808006" y="3144549"/>
              <a:ext cx="2453400" cy="14400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2938330B-9F0F-A4D4-9AF1-98BC89FA45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0366" y="3126549"/>
                <a:ext cx="2489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6DB69BD-685A-A17B-D3E3-6DAE7CEF5F73}"/>
                  </a:ext>
                </a:extLst>
              </p14:cNvPr>
              <p14:cNvContentPartPr/>
              <p14:nvPr/>
            </p14:nvContentPartPr>
            <p14:xfrm>
              <a:off x="8722766" y="3787869"/>
              <a:ext cx="482760" cy="20808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6DB69BD-685A-A17B-D3E3-6DAE7CEF5F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68766" y="3679869"/>
                <a:ext cx="5904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F0EA2C83-91F2-C0C1-EA0D-381F669C0520}"/>
                  </a:ext>
                </a:extLst>
              </p14:cNvPr>
              <p14:cNvContentPartPr/>
              <p14:nvPr/>
            </p14:nvContentPartPr>
            <p14:xfrm>
              <a:off x="10011206" y="3776349"/>
              <a:ext cx="468360" cy="26352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F0EA2C83-91F2-C0C1-EA0D-381F669C0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7206" y="3668709"/>
                <a:ext cx="576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A92D9EA8-1490-001C-CFA9-BA93FFDED461}"/>
                  </a:ext>
                </a:extLst>
              </p14:cNvPr>
              <p14:cNvContentPartPr/>
              <p14:nvPr/>
            </p14:nvContentPartPr>
            <p14:xfrm>
              <a:off x="8196446" y="1882029"/>
              <a:ext cx="1018440" cy="5976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A92D9EA8-1490-001C-CFA9-BA93FFDED4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2806" y="1774389"/>
                <a:ext cx="1126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5ECAC52-ED9B-0D82-5BBD-AF3F183E6BAF}"/>
                  </a:ext>
                </a:extLst>
              </p14:cNvPr>
              <p14:cNvContentPartPr/>
              <p14:nvPr/>
            </p14:nvContentPartPr>
            <p14:xfrm>
              <a:off x="7184486" y="1926669"/>
              <a:ext cx="761040" cy="1152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5ECAC52-ED9B-0D82-5BBD-AF3F183E6B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486" y="1819029"/>
                <a:ext cx="868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4113C912-F54B-9440-0315-8D1AB2DC1FC4}"/>
                  </a:ext>
                </a:extLst>
              </p14:cNvPr>
              <p14:cNvContentPartPr/>
              <p14:nvPr/>
            </p14:nvContentPartPr>
            <p14:xfrm>
              <a:off x="8392646" y="3602469"/>
              <a:ext cx="1077840" cy="5580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4113C912-F54B-9440-0315-8D1AB2DC1F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9006" y="3494469"/>
                <a:ext cx="1185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26733181-7FBB-9470-086F-3AF28FEF6FAD}"/>
                  </a:ext>
                </a:extLst>
              </p14:cNvPr>
              <p14:cNvContentPartPr/>
              <p14:nvPr/>
            </p14:nvContentPartPr>
            <p14:xfrm>
              <a:off x="9720686" y="3572229"/>
              <a:ext cx="1035360" cy="7488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26733181-7FBB-9470-086F-3AF28FEF6F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67046" y="3464229"/>
                <a:ext cx="1143000" cy="29052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66ADEF43-F062-0AA6-0302-1400B905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4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4" y="205669"/>
            <a:ext cx="12162876" cy="651460"/>
          </a:xfrm>
        </p:spPr>
        <p:txBody>
          <a:bodyPr/>
          <a:lstStyle/>
          <a:p>
            <a:r>
              <a:rPr lang="en-GB" dirty="0"/>
              <a:t>Experiments: Inference Time (III)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B51DA2-1C0F-1F61-11ED-EAB0EEEFB3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77600" y="6366204"/>
            <a:ext cx="656674" cy="491796"/>
          </a:xfrm>
        </p:spPr>
        <p:txBody>
          <a:bodyPr/>
          <a:lstStyle/>
          <a:p>
            <a:r>
              <a:rPr lang="it-IT" sz="2400" dirty="0"/>
              <a:t>8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877E879-3C81-A5E6-EB09-7DD0F1A0E936}"/>
              </a:ext>
            </a:extLst>
          </p:cNvPr>
          <p:cNvGrpSpPr/>
          <p:nvPr/>
        </p:nvGrpSpPr>
        <p:grpSpPr>
          <a:xfrm>
            <a:off x="6361166" y="3232029"/>
            <a:ext cx="188640" cy="55800"/>
            <a:chOff x="6361166" y="3232029"/>
            <a:chExt cx="18864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6AF6C0CC-9244-9781-7F8C-716B79FC67A7}"/>
                    </a:ext>
                  </a:extLst>
                </p14:cNvPr>
                <p14:cNvContentPartPr/>
                <p14:nvPr/>
              </p14:nvContentPartPr>
              <p14:xfrm>
                <a:off x="6422006" y="3287469"/>
                <a:ext cx="360" cy="3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6AF6C0CC-9244-9781-7F8C-716B79FC67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4006" y="3269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7E4FFA6B-4231-927B-6354-9ED5A5E798F7}"/>
                    </a:ext>
                  </a:extLst>
                </p14:cNvPr>
                <p14:cNvContentPartPr/>
                <p14:nvPr/>
              </p14:nvContentPartPr>
              <p14:xfrm>
                <a:off x="6361166" y="3232029"/>
                <a:ext cx="188640" cy="122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7E4FFA6B-4231-927B-6354-9ED5A5E798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3166" y="3214029"/>
                  <a:ext cx="2242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C25D742-0E0E-5125-F1A3-52B3A870A69F}"/>
                  </a:ext>
                </a:extLst>
              </p14:cNvPr>
              <p14:cNvContentPartPr/>
              <p14:nvPr/>
            </p14:nvContentPartPr>
            <p14:xfrm>
              <a:off x="3558206" y="3176589"/>
              <a:ext cx="657360" cy="11232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C25D742-0E0E-5125-F1A3-52B3A870A6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0206" y="3158589"/>
                <a:ext cx="693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2938330B-9F0F-A4D4-9AF1-98BC89FA45A8}"/>
                  </a:ext>
                </a:extLst>
              </p14:cNvPr>
              <p14:cNvContentPartPr/>
              <p14:nvPr/>
            </p14:nvContentPartPr>
            <p14:xfrm>
              <a:off x="7808006" y="3144549"/>
              <a:ext cx="2453400" cy="14400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2938330B-9F0F-A4D4-9AF1-98BC89FA4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0006" y="3126549"/>
                <a:ext cx="2489040" cy="17964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Immagine 22">
            <a:extLst>
              <a:ext uri="{FF2B5EF4-FFF2-40B4-BE49-F238E27FC236}">
                <a16:creationId xmlns:a16="http://schemas.microsoft.com/office/drawing/2014/main" id="{67DA1F0A-28F1-535C-3667-76D84DC6C9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2301" y="1142550"/>
            <a:ext cx="8350495" cy="2206689"/>
          </a:xfrm>
          <a:prstGeom prst="rect">
            <a:avLst/>
          </a:prstGeom>
        </p:spPr>
      </p:pic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52BFAD6A-D436-63D5-84F6-559825FCB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358" y="3579506"/>
            <a:ext cx="11237590" cy="402328"/>
          </a:xfrm>
        </p:spPr>
        <p:txBody>
          <a:bodyPr/>
          <a:lstStyle/>
          <a:p>
            <a:pPr algn="just"/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time of PatchCore-100%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SPADE,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54E00A1-F34C-0812-80D3-6CC76AF78449}"/>
              </a:ext>
            </a:extLst>
          </p:cNvPr>
          <p:cNvSpPr txBox="1">
            <a:spLocks/>
          </p:cNvSpPr>
          <p:nvPr/>
        </p:nvSpPr>
        <p:spPr>
          <a:xfrm>
            <a:off x="576358" y="4212101"/>
            <a:ext cx="11237590" cy="40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 core-set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subsampling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PatchCore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PaDiM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IVFPQ: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File Index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it-IT" sz="2000" dirty="0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with Product </a:t>
            </a:r>
            <a:r>
              <a:rPr lang="it-IT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it-IT" sz="2000" dirty="0">
              <a:solidFill>
                <a:schemeClr val="tx1">
                  <a:lumMod val="90000"/>
                  <a:lumOff val="1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7B33020-BC33-E63F-B1E3-F2D144C3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7121E-BDFE-B7ED-D551-B603D45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15" y="410457"/>
            <a:ext cx="11676550" cy="66172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65FAB087-86AE-201A-382B-5A46D663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977" y="1502979"/>
            <a:ext cx="11310046" cy="4519449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</a:pPr>
            <a:r>
              <a:rPr lang="it-IT" dirty="0"/>
              <a:t>+ State-of-the-art </a:t>
            </a:r>
            <a:r>
              <a:rPr lang="it-IT" dirty="0" err="1"/>
              <a:t>perfomance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cold</a:t>
            </a:r>
            <a:r>
              <a:rPr lang="it-IT" dirty="0"/>
              <a:t>-start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</a:pPr>
            <a:r>
              <a:rPr lang="it-IT" dirty="0"/>
              <a:t>+ </a:t>
            </a:r>
            <a:r>
              <a:rPr lang="it-IT" dirty="0" err="1"/>
              <a:t>Successful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in the industrial domain</a:t>
            </a:r>
          </a:p>
          <a:p>
            <a:pPr marL="800100" lvl="1" indent="-3429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buFontTx/>
              <a:buChar char="-"/>
            </a:pPr>
            <a:r>
              <a:rPr lang="it-IT" dirty="0"/>
              <a:t>Not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improvement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domains (</a:t>
            </a:r>
            <a:r>
              <a:rPr lang="it-IT" dirty="0" err="1"/>
              <a:t>actually</a:t>
            </a:r>
            <a:r>
              <a:rPr lang="it-IT" dirty="0"/>
              <a:t>)</a:t>
            </a:r>
          </a:p>
          <a:p>
            <a:pPr marL="800100" lvl="1" indent="-3429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buFontTx/>
              <a:buChar char="-"/>
            </a:pPr>
            <a:r>
              <a:rPr lang="it-IT" dirty="0" err="1"/>
              <a:t>Applicability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32A41FF4-F9E7-E490-58F9-0253234266C6}"/>
              </a:ext>
            </a:extLst>
          </p:cNvPr>
          <p:cNvSpPr txBox="1">
            <a:spLocks/>
          </p:cNvSpPr>
          <p:nvPr/>
        </p:nvSpPr>
        <p:spPr>
          <a:xfrm>
            <a:off x="11514311" y="6290004"/>
            <a:ext cx="473423" cy="491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 spc="3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9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4A6A35-5C5B-F135-FC34-D087397F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5" y="5894092"/>
            <a:ext cx="676232" cy="3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3762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E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OLI SEZIONI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UTI 1 _ titoli arancio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TI 1 _ titoli blu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UTI 2 _ titoli arancio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UTI 2 _ titoli blu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RISORSE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PoliTO_Template">
      <a:majorFont>
        <a:latin typeface="Poppins Medium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289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11</vt:i4>
      </vt:variant>
    </vt:vector>
  </HeadingPairs>
  <TitlesOfParts>
    <vt:vector size="22" baseType="lpstr">
      <vt:lpstr>Arial</vt:lpstr>
      <vt:lpstr>Poppins Medium</vt:lpstr>
      <vt:lpstr>Poppins</vt:lpstr>
      <vt:lpstr>Calibri</vt:lpstr>
      <vt:lpstr>COPERTINE</vt:lpstr>
      <vt:lpstr>TITOLI SEZIONI</vt:lpstr>
      <vt:lpstr>CONTENUTI 1 _ titoli arancio</vt:lpstr>
      <vt:lpstr>CONTENUTI 1 _ titoli blu</vt:lpstr>
      <vt:lpstr>CONTENUTI 2 _ titoli arancio</vt:lpstr>
      <vt:lpstr>CONTENUTI 2 _ titoli blu</vt:lpstr>
      <vt:lpstr>RISORSE</vt:lpstr>
      <vt:lpstr>Presentazione standard di PowerPoint</vt:lpstr>
      <vt:lpstr>Background: the cold-start problem</vt:lpstr>
      <vt:lpstr>Method: Local patch feature aggregated into a memory bank (I)</vt:lpstr>
      <vt:lpstr>Method: Core-set subsampling (II)</vt:lpstr>
      <vt:lpstr>Method: Anomaly Detection (III)</vt:lpstr>
      <vt:lpstr>Experiments: Evaluation Metrics (I)</vt:lpstr>
      <vt:lpstr>Experiments: Anomaly Detection on MVTec AD (II)</vt:lpstr>
      <vt:lpstr>Experiments: Inference Time (III)</vt:lpstr>
      <vt:lpstr>Conclusions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CAVALIERE  MONICA</dc:creator>
  <cp:lastModifiedBy>Damiano Ferla</cp:lastModifiedBy>
  <cp:revision>28</cp:revision>
  <dcterms:created xsi:type="dcterms:W3CDTF">2021-03-31T12:12:17Z</dcterms:created>
  <dcterms:modified xsi:type="dcterms:W3CDTF">2022-12-04T17:03:15Z</dcterms:modified>
</cp:coreProperties>
</file>