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45B30-FB04-401A-BAE2-E4D8B0B81907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59DA-8380-4C68-BB44-8BC79AA9C4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4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59DA-8380-4C68-BB44-8BC79AA9C4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7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EF45-8681-F9BE-6E64-04F987EE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59B9-CFDC-0EED-F95D-D91D6BE3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9855-C1E9-359C-DFF9-88BE2946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5602-BC67-34C5-AC6E-F52F0D9A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E9B9-CF1E-FF07-AF60-23E391D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19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F9E-E6F2-F6E0-6D68-6951128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8FD7-E54C-6219-CAA9-D37BA163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2ADC-B692-174A-18B0-A37124FF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A718-A941-05AE-3B82-048D7A6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C782-9590-01B7-974C-1068520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8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4860-8DC8-293C-6F5C-F09468DB9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01F5-7904-C66C-351F-10291199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B956-CC4B-11BE-4FA1-71AF0754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1370-2B00-4389-DA4B-5663B980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2292-E1FB-02E2-B1A0-D3DF9C8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7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EB1-F92E-7FAB-620E-19282717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51D9-5E75-A098-1DBF-0AFB931B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F669-626D-6110-1D52-FB269F3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6E96-2A10-DB6C-B667-16B8C63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6B2C-9420-2EBC-E569-26F1DC2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8D81-BC1B-F7C1-549A-0E0174C1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EE34-8B3F-D8A9-1876-F976C40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1532-FB76-BE76-F90B-B663310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2A2E-05D5-EA7A-B892-FF3D2EEE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22D8-4AFA-7DED-9856-D24E6F9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023-2725-EA78-4B7C-9957FF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8E37-83E7-AAB7-D017-F0007AFA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B852-A243-5F0E-99D9-BC81E3E4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B845-6535-B5F6-B813-7870BF4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D35E-9D43-68BC-B273-AA6C007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615C-BC1C-9F5B-5F1C-5B0F3DE1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DB2-8402-BEAD-749A-DD65F161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912-40DB-6F64-E23E-BBEF807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41B1-C2E9-7E7C-970B-68FF0F3CA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A478D-3D9A-F88A-A39F-5F7F61FFF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BFB7F-6653-CF2B-CE6D-8149ED9E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462D2-05E4-B1F9-FF67-0168B20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7C2AA-AB7F-90BC-1C6F-64321B36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C5233-2638-B921-D268-07BFD17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40EF-CAFD-0C1F-FA7A-EEECF97D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DCA23-68C6-F491-3B4A-617F3AB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0770-5849-283E-CCE7-0B81E117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1EB9-516C-4241-ABE1-EB4507A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8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56885-99FB-256B-FCC8-8485B7D1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C0790-5D0E-61D5-7703-3A75BFE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F235F-5B2C-D772-4914-33FFDFE7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4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46E-FD03-111C-0CCD-B7A1121B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622D-7810-EA81-1971-3CBFC852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CB8C-0363-0574-BA2E-D03E53C3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99DB-AAFF-E08A-A995-6DF657E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3C50-7ACE-29FF-3316-0553F389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9B0F-ABE7-8ED1-020F-A4053331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6E8-59F1-D081-79B0-4DC2DB6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7096B-9A77-F113-444D-F912806F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590E-CF24-413E-3D76-552EAE29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0F6-6C18-7CE3-AAA0-00BFD5F5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BD1A-38A2-140C-420A-86394F9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72FE-93C1-F77D-AF78-BECAF1D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8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E450A-EAF0-D7B6-4883-2C6BFFF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56BF-50E0-B076-5E8D-26E5AB87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737B-10D9-5EC6-A796-0BBF04B6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7BFC-CF04-521A-8C33-240A22C8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793B-50C4-6BBB-2808-674B0ADA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6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42DB8-2BF7-25C7-791A-27300FB8BE5F}"/>
              </a:ext>
            </a:extLst>
          </p:cNvPr>
          <p:cNvSpPr/>
          <p:nvPr/>
        </p:nvSpPr>
        <p:spPr>
          <a:xfrm>
            <a:off x="489857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0000"/>
                </a:solidFill>
                <a:latin typeface="Eras Demi ITC" panose="020B0805030504020804" pitchFamily="34" charset="0"/>
              </a:rPr>
              <a:t>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 really like playing hangman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 spend all day dealing with people and I am tired of them by the end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494DF-FDDB-9440-3E20-5320D535E1B4}"/>
              </a:ext>
            </a:extLst>
          </p:cNvPr>
          <p:cNvSpPr/>
          <p:nvPr/>
        </p:nvSpPr>
        <p:spPr>
          <a:xfrm>
            <a:off x="6096000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C000"/>
                </a:solidFill>
                <a:latin typeface="Eras Demi ITC" panose="020B0805030504020804" pitchFamily="34" charset="0"/>
              </a:rPr>
              <a:t>Thinks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People exhaust me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C41DA-924A-52E4-E802-5B3C7477CFAD}"/>
              </a:ext>
            </a:extLst>
          </p:cNvPr>
          <p:cNvSpPr/>
          <p:nvPr/>
        </p:nvSpPr>
        <p:spPr>
          <a:xfrm>
            <a:off x="489856" y="3429000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92D050"/>
                </a:solidFill>
                <a:latin typeface="Eras Demi ITC" panose="020B0805030504020804" pitchFamily="34" charset="0"/>
              </a:rPr>
              <a:t>Does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Goes to work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Deals with people all day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49FF2-15FA-5CFC-945C-BBEFE8A8E124}"/>
              </a:ext>
            </a:extLst>
          </p:cNvPr>
          <p:cNvSpPr/>
          <p:nvPr/>
        </p:nvSpPr>
        <p:spPr>
          <a:xfrm>
            <a:off x="6095999" y="3428999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7030A0"/>
                </a:solidFill>
                <a:latin typeface="Eras Demi ITC" panose="020B0805030504020804" pitchFamily="34" charset="0"/>
              </a:rPr>
              <a:t>Feels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Tired of dealing with people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Joy at solving hangman puzzles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D96FC-1F80-35AC-4218-A2713AFA76DD}"/>
              </a:ext>
            </a:extLst>
          </p:cNvPr>
          <p:cNvSpPr/>
          <p:nvPr/>
        </p:nvSpPr>
        <p:spPr>
          <a:xfrm>
            <a:off x="4735286" y="3022147"/>
            <a:ext cx="2721428" cy="813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00B0F0"/>
                </a:solidFill>
                <a:latin typeface="Eras Demi ITC" panose="020B0805030504020804" pitchFamily="34" charset="0"/>
              </a:rPr>
              <a:t>User</a:t>
            </a:r>
            <a:endParaRPr lang="en-AU" b="1" dirty="0">
              <a:solidFill>
                <a:srgbClr val="00B0F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Mikey</a:t>
            </a:r>
          </a:p>
        </p:txBody>
      </p:sp>
    </p:spTree>
    <p:extLst>
      <p:ext uri="{BB962C8B-B14F-4D97-AF65-F5344CB8AC3E}">
        <p14:creationId xmlns:p14="http://schemas.microsoft.com/office/powerpoint/2010/main" val="30106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A952D-BAB3-35B9-2614-EC3F9308DC56}"/>
              </a:ext>
            </a:extLst>
          </p:cNvPr>
          <p:cNvSpPr/>
          <p:nvPr/>
        </p:nvSpPr>
        <p:spPr>
          <a:xfrm>
            <a:off x="549729" y="261258"/>
            <a:ext cx="11092542" cy="3918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latin typeface="Eras Demi ITC" panose="020B0805030504020804" pitchFamily="34" charset="0"/>
              </a:rPr>
              <a:t>Mikey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021FF-D23E-2F80-8FDD-81A5E7C42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2592"/>
              </p:ext>
            </p:extLst>
          </p:nvPr>
        </p:nvGraphicFramePr>
        <p:xfrm>
          <a:off x="549729" y="653143"/>
          <a:ext cx="3695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Secondary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Ethnicity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52165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Family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201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Customer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00519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8316317-A7F4-3E36-53D1-1AC55444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90032"/>
              </p:ext>
            </p:extLst>
          </p:nvPr>
        </p:nvGraphicFramePr>
        <p:xfrm>
          <a:off x="4245429" y="925288"/>
          <a:ext cx="3695705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165391621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4386693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65678994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71318214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5101667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72316936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5083129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7057265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04494624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Low-stress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Relaxation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091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Challenge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427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C20CEB-1BC3-7146-5F14-123557C517E9}"/>
              </a:ext>
            </a:extLst>
          </p:cNvPr>
          <p:cNvSpPr/>
          <p:nvPr/>
        </p:nvSpPr>
        <p:spPr>
          <a:xfrm>
            <a:off x="4245430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Motivations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651C6-FCF7-E13A-6C69-B90C6108E7B5}"/>
              </a:ext>
            </a:extLst>
          </p:cNvPr>
          <p:cNvSpPr/>
          <p:nvPr/>
        </p:nvSpPr>
        <p:spPr>
          <a:xfrm>
            <a:off x="4245429" y="1751511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Goals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0960764-421A-AC6B-E062-3E3BC308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1236"/>
              </p:ext>
            </p:extLst>
          </p:nvPr>
        </p:nvGraphicFramePr>
        <p:xfrm>
          <a:off x="4245429" y="2020392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Buy a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Travel to see </a:t>
                      </a:r>
                      <a:r>
                        <a:rPr lang="en-AU" sz="1200" b="1" dirty="0" err="1"/>
                        <a:t>Alestorm</a:t>
                      </a:r>
                      <a:r>
                        <a:rPr lang="en-AU" sz="1200" b="1" dirty="0"/>
                        <a:t> live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Relax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8DC977B-A0C6-F244-9E3F-6399ACF3C391}"/>
              </a:ext>
            </a:extLst>
          </p:cNvPr>
          <p:cNvSpPr/>
          <p:nvPr/>
        </p:nvSpPr>
        <p:spPr>
          <a:xfrm>
            <a:off x="4245429" y="2843352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Frustrations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9313A4B8-E086-4669-940D-CF61C096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9459"/>
              </p:ext>
            </p:extLst>
          </p:nvPr>
        </p:nvGraphicFramePr>
        <p:xfrm>
          <a:off x="4245429" y="3110591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Being talked out by the end of the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Wanting to play hangman, but not with 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 err="1"/>
                        <a:t>Alestorm</a:t>
                      </a:r>
                      <a:r>
                        <a:rPr lang="en-AU" sz="1200" b="1" dirty="0"/>
                        <a:t> doesn’t tour 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071327E-BEEC-D29F-4298-ACAB71DFB1F2}"/>
              </a:ext>
            </a:extLst>
          </p:cNvPr>
          <p:cNvSpPr/>
          <p:nvPr/>
        </p:nvSpPr>
        <p:spPr>
          <a:xfrm>
            <a:off x="4245429" y="3932740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Expectations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A6909AE6-DA6A-DBCF-863B-753C71E50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63233"/>
              </p:ext>
            </p:extLst>
          </p:nvPr>
        </p:nvGraphicFramePr>
        <p:xfrm>
          <a:off x="4245429" y="4211676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Play hangman on my laptop 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 large number of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Intuitive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8B74EDB-BD25-0B39-86FE-BC4137FCA17A}"/>
              </a:ext>
            </a:extLst>
          </p:cNvPr>
          <p:cNvSpPr/>
          <p:nvPr/>
        </p:nvSpPr>
        <p:spPr>
          <a:xfrm>
            <a:off x="4245429" y="5030536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DA2B0-C006-6BD9-19AA-B061DCB8834F}"/>
              </a:ext>
            </a:extLst>
          </p:cNvPr>
          <p:cNvSpPr/>
          <p:nvPr/>
        </p:nvSpPr>
        <p:spPr>
          <a:xfrm>
            <a:off x="4245429" y="5302680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Mikey works in customer support which tires him of social interactions. He want to relax without socialising.</a:t>
            </a:r>
          </a:p>
          <a:p>
            <a:r>
              <a:rPr lang="en-AU" sz="1200" dirty="0"/>
              <a:t>He like the low-stakes challenge of hangman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F6CE7-B942-9C49-C9F9-8B29C7C81780}"/>
              </a:ext>
            </a:extLst>
          </p:cNvPr>
          <p:cNvSpPr/>
          <p:nvPr/>
        </p:nvSpPr>
        <p:spPr>
          <a:xfrm>
            <a:off x="7943848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Personality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885E92C0-5A2A-DCC8-71A3-5169CDE9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643"/>
              </p:ext>
            </p:extLst>
          </p:nvPr>
        </p:nvGraphicFramePr>
        <p:xfrm>
          <a:off x="7941125" y="923107"/>
          <a:ext cx="369025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488484162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4122362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5172978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63319324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50602027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59843760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099966366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74184839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886243676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Openness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Conscientiousness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95664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Extraversion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391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Agreeableness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65813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Neuroticism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5901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0880847C-BEBE-B843-AB39-EA541FD00035}"/>
              </a:ext>
            </a:extLst>
          </p:cNvPr>
          <p:cNvSpPr/>
          <p:nvPr/>
        </p:nvSpPr>
        <p:spPr>
          <a:xfrm>
            <a:off x="7935686" y="2572540"/>
            <a:ext cx="3695700" cy="109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Unit at home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B7CB34-AB36-8377-38E9-54ADBCCB1F45}"/>
              </a:ext>
            </a:extLst>
          </p:cNvPr>
          <p:cNvSpPr/>
          <p:nvPr/>
        </p:nvSpPr>
        <p:spPr>
          <a:xfrm>
            <a:off x="7943848" y="3947403"/>
            <a:ext cx="3695700" cy="108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No interested in interacting with people.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78394-7E2E-C565-3903-6F1DF9011DBF}"/>
              </a:ext>
            </a:extLst>
          </p:cNvPr>
          <p:cNvSpPr/>
          <p:nvPr/>
        </p:nvSpPr>
        <p:spPr>
          <a:xfrm>
            <a:off x="7943848" y="503051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Technology Environment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3BA2B4-C69C-6F9F-E276-18D94915B1ED}"/>
              </a:ext>
            </a:extLst>
          </p:cNvPr>
          <p:cNvSpPr/>
          <p:nvPr/>
        </p:nvSpPr>
        <p:spPr>
          <a:xfrm>
            <a:off x="7941129" y="5303761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Windows Laptop</a:t>
            </a:r>
          </a:p>
          <a:p>
            <a:r>
              <a:rPr lang="en-AU" sz="1200" dirty="0"/>
              <a:t>Basic </a:t>
            </a:r>
            <a:r>
              <a:rPr lang="en-AU" sz="1200"/>
              <a:t>ICT knowledge</a:t>
            </a:r>
            <a:endParaRPr lang="en-A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0CD0C2-E3EF-BA7D-E8CB-F3F0A86400C2}"/>
              </a:ext>
            </a:extLst>
          </p:cNvPr>
          <p:cNvSpPr/>
          <p:nvPr/>
        </p:nvSpPr>
        <p:spPr>
          <a:xfrm>
            <a:off x="7935686" y="229904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Physical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9BE66D-F7BB-E3D7-602C-25B3850AB186}"/>
              </a:ext>
            </a:extLst>
          </p:cNvPr>
          <p:cNvSpPr/>
          <p:nvPr/>
        </p:nvSpPr>
        <p:spPr>
          <a:xfrm>
            <a:off x="7943848" y="366846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Social Environment</a:t>
            </a:r>
          </a:p>
        </p:txBody>
      </p:sp>
      <p:pic>
        <p:nvPicPr>
          <p:cNvPr id="1030" name="Picture 6" descr="Man at a park">
            <a:extLst>
              <a:ext uri="{FF2B5EF4-FFF2-40B4-BE49-F238E27FC236}">
                <a16:creationId xmlns:a16="http://schemas.microsoft.com/office/drawing/2014/main" id="{1FBC2412-B75B-A785-AF57-7826A14A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r="19846"/>
          <a:stretch/>
        </p:blipFill>
        <p:spPr bwMode="auto">
          <a:xfrm>
            <a:off x="549729" y="2299064"/>
            <a:ext cx="3695700" cy="4085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170</Words>
  <Application>Microsoft Office PowerPoint</Application>
  <PresentationFormat>Widescreen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Murtagh</dc:creator>
  <cp:lastModifiedBy>Damien Murtagh</cp:lastModifiedBy>
  <cp:revision>3</cp:revision>
  <dcterms:created xsi:type="dcterms:W3CDTF">2022-06-25T06:38:49Z</dcterms:created>
  <dcterms:modified xsi:type="dcterms:W3CDTF">2022-06-25T09:58:26Z</dcterms:modified>
</cp:coreProperties>
</file>