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C09A-064A-4394-B24C-B497369AB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6CA2-203D-44D5-8DB3-E0AA666E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FB6-FD0A-4C28-BEE0-46C84B98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F831-7CBF-496F-BD81-5A36DE5F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945-FE22-4138-81E8-E7C40492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132-376D-41C4-BE8A-ED68C50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61871-290E-45F3-A788-E48EBD0D6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7114-B6A6-4092-9D64-DA9CEEF5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BE2E-DA60-4068-9DA0-E0040C4F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CD4A-8CE0-4421-A064-787367D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714E2-F8E0-463A-B345-9D5617B0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B17C1-1078-4910-95B8-204BD6B1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F288-3164-45C2-A153-6A0BB110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3FDA-6BE7-464E-86DC-B6D1D5E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4807-7B5D-4046-AAB4-6FF898E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A6ED-7BF6-49F4-9D69-9965001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1A0B-BD1C-419B-AD48-D68FF8DC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D53D-59F5-4DA8-932F-D6EDA58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D182-E051-49B0-ADB2-65CFB589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39CF-B044-4C97-87E6-6DFECF5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5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9754-DDC3-49E8-ABCE-0F53512C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D7D0-5C58-4EB2-A8E7-1C6496EB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D799-1E55-45BA-850C-795F5851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BABC-CF95-4C5B-9674-3EBD4C5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9724-87B5-45B0-A29F-98FB338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5CD5-4014-45E7-9D87-636B6D3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B8B5-A548-44D4-8C2F-0ED55609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A55C-F79A-4E68-8648-7024502B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7306-B50A-479F-9632-FEA93EA9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BC11-47C5-4E2B-93F2-958C847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5FE1-A829-481A-B4A2-991351F6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8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0F61-58E9-431B-8596-AA64ED5F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5377-A97C-481A-A8CC-B55ED484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3455E-15F9-44FA-9119-BD24B651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4B40-4E5F-4274-AF6F-14CCD4D4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5F80C-A26F-4CAB-8412-975B07F4C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CC2B8-3B61-410C-9E8D-C067D5CA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86D57-93E8-4483-83AB-17ACC9B7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B5EAC-9990-41EE-BEFB-36B040AC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B9B7-2F60-4A79-B91B-73235B2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D5BE2-61D5-427F-94B7-5DD825E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DD88-9057-41A4-A433-A4C13051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1A3A-CB27-417C-8302-5FF45FA6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73008-151E-4483-AA6E-EAEB7073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0FF1D-3E69-4A5C-9AA3-BD9EC801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6BF5-9158-4641-976E-9198DEE2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CB33-C445-4402-8C4E-CB9BDCB1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7ED4-FB98-4FA5-8BBE-C047764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7A9E-C7DF-4423-ACEC-692171EE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D6FC-CD88-4744-BE23-CA40CB99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1C8D-135F-4032-A84A-FDEEDD9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F62C9-4440-4818-A913-182092F4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9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1622-13D7-43D7-B711-A5A2466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7225-0CE5-4972-ADC0-72DDB65E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419C-1D55-4976-8247-B54755B8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7A8E-92D5-4DC3-A7BF-50A4D256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BA967-7CA0-471C-B3F8-547F08B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4EA9-B9C5-4402-9B30-52B67C1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5206D-8EAA-474B-A1D0-2B5FE2F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D863-9DB2-498C-98F0-2C810C90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DA20-A10D-4185-AFA6-1E6A336E5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F5A3-C95C-47A8-BBFA-7641D035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C820-8672-42CC-8DAB-A250F19A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CDCD-7DD4-4CDF-BA96-7589C36A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820C-FBB2-466C-ADAB-8BB9434BB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5349-0D07-4F48-BEDD-1F620E95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4B5D6-A10D-4054-8892-F51332BB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AB4CA-C9C9-4362-94D7-0D93717C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4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FC2-C6D5-4378-92EB-102643F1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1F79F-9661-42D1-A847-1EA23AD9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CDCD-7DD4-4CDF-BA96-7589C36A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820C-FBB2-466C-ADAB-8BB9434BB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5349-0D07-4F48-BEDD-1F620E95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DC95-95C5-48FE-9403-210E3158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1CAF6-E267-4677-8201-5F89C717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7D79C-92D2-4CB7-B028-4F6FDDA4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0544E-2A97-47B9-B630-3F79DB117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85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Prateek Jha</cp:lastModifiedBy>
  <cp:revision>2</cp:revision>
  <dcterms:created xsi:type="dcterms:W3CDTF">2018-03-20T22:17:27Z</dcterms:created>
  <dcterms:modified xsi:type="dcterms:W3CDTF">2018-03-20T23:02:47Z</dcterms:modified>
</cp:coreProperties>
</file>