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modar Yadav" userId="91ce74bc340a5ab1" providerId="LiveId" clId="{2F9000DB-F91C-48A8-B536-EA021A6F47BA}"/>
    <pc:docChg chg="undo custSel addSld modSld">
      <pc:chgData name="Damodar Yadav" userId="91ce74bc340a5ab1" providerId="LiveId" clId="{2F9000DB-F91C-48A8-B536-EA021A6F47BA}" dt="2021-07-24T06:29:43.548" v="917" actId="20577"/>
      <pc:docMkLst>
        <pc:docMk/>
      </pc:docMkLst>
      <pc:sldChg chg="addSp modSp mod modClrScheme chgLayout">
        <pc:chgData name="Damodar Yadav" userId="91ce74bc340a5ab1" providerId="LiveId" clId="{2F9000DB-F91C-48A8-B536-EA021A6F47BA}" dt="2021-07-24T02:31:29.311" v="195" actId="14100"/>
        <pc:sldMkLst>
          <pc:docMk/>
          <pc:sldMk cId="3850515252" sldId="257"/>
        </pc:sldMkLst>
        <pc:spChg chg="add mod ord">
          <ac:chgData name="Damodar Yadav" userId="91ce74bc340a5ab1" providerId="LiveId" clId="{2F9000DB-F91C-48A8-B536-EA021A6F47BA}" dt="2021-07-24T02:31:23.753" v="194" actId="20577"/>
          <ac:spMkLst>
            <pc:docMk/>
            <pc:sldMk cId="3850515252" sldId="257"/>
            <ac:spMk id="2" creationId="{197A5602-0ABF-4D12-B386-3CEFB29C9E7F}"/>
          </ac:spMkLst>
        </pc:spChg>
        <pc:picChg chg="mod">
          <ac:chgData name="Damodar Yadav" userId="91ce74bc340a5ab1" providerId="LiveId" clId="{2F9000DB-F91C-48A8-B536-EA021A6F47BA}" dt="2021-07-24T02:31:29.311" v="195" actId="14100"/>
          <ac:picMkLst>
            <pc:docMk/>
            <pc:sldMk cId="3850515252" sldId="257"/>
            <ac:picMk id="3" creationId="{03B51B85-0FB6-4AA7-A8E8-62EBC888AF6C}"/>
          </ac:picMkLst>
        </pc:picChg>
        <pc:inkChg chg="add">
          <ac:chgData name="Damodar Yadav" userId="91ce74bc340a5ab1" providerId="LiveId" clId="{2F9000DB-F91C-48A8-B536-EA021A6F47BA}" dt="2021-07-23T17:36:58.211" v="5"/>
          <ac:inkMkLst>
            <pc:docMk/>
            <pc:sldMk cId="3850515252" sldId="257"/>
            <ac:inkMk id="4" creationId="{A65A86D9-2375-41B9-B078-2FB70B4F9331}"/>
          </ac:inkMkLst>
        </pc:inkChg>
        <pc:inkChg chg="add">
          <ac:chgData name="Damodar Yadav" userId="91ce74bc340a5ab1" providerId="LiveId" clId="{2F9000DB-F91C-48A8-B536-EA021A6F47BA}" dt="2021-07-23T17:36:58.211" v="5"/>
          <ac:inkMkLst>
            <pc:docMk/>
            <pc:sldMk cId="3850515252" sldId="257"/>
            <ac:inkMk id="5" creationId="{DB34FA79-4229-4C2B-90EF-1BCDB2969C99}"/>
          </ac:inkMkLst>
        </pc:inkChg>
        <pc:inkChg chg="add">
          <ac:chgData name="Damodar Yadav" userId="91ce74bc340a5ab1" providerId="LiveId" clId="{2F9000DB-F91C-48A8-B536-EA021A6F47BA}" dt="2021-07-23T17:36:58.211" v="5"/>
          <ac:inkMkLst>
            <pc:docMk/>
            <pc:sldMk cId="3850515252" sldId="257"/>
            <ac:inkMk id="6" creationId="{A6C9CC80-6596-499A-9BCA-825FFB628823}"/>
          </ac:inkMkLst>
        </pc:inkChg>
        <pc:inkChg chg="add">
          <ac:chgData name="Damodar Yadav" userId="91ce74bc340a5ab1" providerId="LiveId" clId="{2F9000DB-F91C-48A8-B536-EA021A6F47BA}" dt="2021-07-23T17:36:58.211" v="5"/>
          <ac:inkMkLst>
            <pc:docMk/>
            <pc:sldMk cId="3850515252" sldId="257"/>
            <ac:inkMk id="7" creationId="{BE02582D-4827-4BEB-994B-656B769B1AAE}"/>
          </ac:inkMkLst>
        </pc:inkChg>
        <pc:inkChg chg="add">
          <ac:chgData name="Damodar Yadav" userId="91ce74bc340a5ab1" providerId="LiveId" clId="{2F9000DB-F91C-48A8-B536-EA021A6F47BA}" dt="2021-07-23T17:36:58.211" v="5"/>
          <ac:inkMkLst>
            <pc:docMk/>
            <pc:sldMk cId="3850515252" sldId="257"/>
            <ac:inkMk id="8" creationId="{4D46CB28-0794-474F-817F-413D734B3A5A}"/>
          </ac:inkMkLst>
        </pc:inkChg>
        <pc:inkChg chg="add">
          <ac:chgData name="Damodar Yadav" userId="91ce74bc340a5ab1" providerId="LiveId" clId="{2F9000DB-F91C-48A8-B536-EA021A6F47BA}" dt="2021-07-23T17:36:58.211" v="5"/>
          <ac:inkMkLst>
            <pc:docMk/>
            <pc:sldMk cId="3850515252" sldId="257"/>
            <ac:inkMk id="9" creationId="{989345D4-159B-414B-A753-2D80E03E4AA0}"/>
          </ac:inkMkLst>
        </pc:inkChg>
      </pc:sldChg>
      <pc:sldChg chg="addSp modSp new">
        <pc:chgData name="Damodar Yadav" userId="91ce74bc340a5ab1" providerId="LiveId" clId="{2F9000DB-F91C-48A8-B536-EA021A6F47BA}" dt="2021-07-23T17:42:00.151" v="7" actId="931"/>
        <pc:sldMkLst>
          <pc:docMk/>
          <pc:sldMk cId="1861805315" sldId="258"/>
        </pc:sldMkLst>
        <pc:picChg chg="add mod">
          <ac:chgData name="Damodar Yadav" userId="91ce74bc340a5ab1" providerId="LiveId" clId="{2F9000DB-F91C-48A8-B536-EA021A6F47BA}" dt="2021-07-23T17:42:00.151" v="7" actId="931"/>
          <ac:picMkLst>
            <pc:docMk/>
            <pc:sldMk cId="1861805315" sldId="258"/>
            <ac:picMk id="3" creationId="{BA455D43-E933-4848-83E6-64797F08A1BF}"/>
          </ac:picMkLst>
        </pc:picChg>
      </pc:sldChg>
      <pc:sldChg chg="addSp modSp new">
        <pc:chgData name="Damodar Yadav" userId="91ce74bc340a5ab1" providerId="LiveId" clId="{2F9000DB-F91C-48A8-B536-EA021A6F47BA}" dt="2021-07-23T17:42:49.854" v="9" actId="931"/>
        <pc:sldMkLst>
          <pc:docMk/>
          <pc:sldMk cId="1255153034" sldId="259"/>
        </pc:sldMkLst>
        <pc:picChg chg="add mod">
          <ac:chgData name="Damodar Yadav" userId="91ce74bc340a5ab1" providerId="LiveId" clId="{2F9000DB-F91C-48A8-B536-EA021A6F47BA}" dt="2021-07-23T17:42:49.854" v="9" actId="931"/>
          <ac:picMkLst>
            <pc:docMk/>
            <pc:sldMk cId="1255153034" sldId="259"/>
            <ac:picMk id="3" creationId="{E944FFF5-7862-4F7E-A130-29DC6A1ED5E8}"/>
          </ac:picMkLst>
        </pc:picChg>
      </pc:sldChg>
      <pc:sldChg chg="addSp modSp new">
        <pc:chgData name="Damodar Yadav" userId="91ce74bc340a5ab1" providerId="LiveId" clId="{2F9000DB-F91C-48A8-B536-EA021A6F47BA}" dt="2021-07-23T17:43:46.019" v="12" actId="931"/>
        <pc:sldMkLst>
          <pc:docMk/>
          <pc:sldMk cId="251326588" sldId="260"/>
        </pc:sldMkLst>
        <pc:picChg chg="add mod">
          <ac:chgData name="Damodar Yadav" userId="91ce74bc340a5ab1" providerId="LiveId" clId="{2F9000DB-F91C-48A8-B536-EA021A6F47BA}" dt="2021-07-23T17:43:46.019" v="12" actId="931"/>
          <ac:picMkLst>
            <pc:docMk/>
            <pc:sldMk cId="251326588" sldId="260"/>
            <ac:picMk id="3" creationId="{C1763B3B-DE79-42A1-BB1B-3B29C3C0C416}"/>
          </ac:picMkLst>
        </pc:picChg>
      </pc:sldChg>
      <pc:sldChg chg="addSp delSp modSp new mod">
        <pc:chgData name="Damodar Yadav" userId="91ce74bc340a5ab1" providerId="LiveId" clId="{2F9000DB-F91C-48A8-B536-EA021A6F47BA}" dt="2021-07-24T06:29:43.548" v="917" actId="20577"/>
        <pc:sldMkLst>
          <pc:docMk/>
          <pc:sldMk cId="1731602136" sldId="261"/>
        </pc:sldMkLst>
        <pc:spChg chg="add mod">
          <ac:chgData name="Damodar Yadav" userId="91ce74bc340a5ab1" providerId="LiveId" clId="{2F9000DB-F91C-48A8-B536-EA021A6F47BA}" dt="2021-07-24T06:29:43.548" v="917" actId="20577"/>
          <ac:spMkLst>
            <pc:docMk/>
            <pc:sldMk cId="1731602136" sldId="261"/>
            <ac:spMk id="3" creationId="{5B0540CC-DCD4-4964-9C49-2BBD7A707DC7}"/>
          </ac:spMkLst>
        </pc:spChg>
        <pc:picChg chg="add mod">
          <ac:chgData name="Damodar Yadav" userId="91ce74bc340a5ab1" providerId="LiveId" clId="{2F9000DB-F91C-48A8-B536-EA021A6F47BA}" dt="2021-07-24T02:52:21.370" v="384" actId="14100"/>
          <ac:picMkLst>
            <pc:docMk/>
            <pc:sldMk cId="1731602136" sldId="261"/>
            <ac:picMk id="5" creationId="{98725BA7-5D9D-4800-871E-58CB8FE7B102}"/>
          </ac:picMkLst>
        </pc:picChg>
        <pc:picChg chg="add mod">
          <ac:chgData name="Damodar Yadav" userId="91ce74bc340a5ab1" providerId="LiveId" clId="{2F9000DB-F91C-48A8-B536-EA021A6F47BA}" dt="2021-07-24T03:00:33.778" v="455" actId="1076"/>
          <ac:picMkLst>
            <pc:docMk/>
            <pc:sldMk cId="1731602136" sldId="261"/>
            <ac:picMk id="7" creationId="{CDEF7A7D-30D5-41B3-B234-78C19AFFED82}"/>
          </ac:picMkLst>
        </pc:picChg>
        <pc:picChg chg="add del mod">
          <ac:chgData name="Damodar Yadav" userId="91ce74bc340a5ab1" providerId="LiveId" clId="{2F9000DB-F91C-48A8-B536-EA021A6F47BA}" dt="2021-07-24T03:01:21.862" v="498"/>
          <ac:picMkLst>
            <pc:docMk/>
            <pc:sldMk cId="1731602136" sldId="261"/>
            <ac:picMk id="8" creationId="{B49447E4-D49B-446F-80FC-D9B76C8439D9}"/>
          </ac:picMkLst>
        </pc:picChg>
        <pc:picChg chg="add del mod">
          <ac:chgData name="Damodar Yadav" userId="91ce74bc340a5ab1" providerId="LiveId" clId="{2F9000DB-F91C-48A8-B536-EA021A6F47BA}" dt="2021-07-24T03:01:21.390" v="497"/>
          <ac:picMkLst>
            <pc:docMk/>
            <pc:sldMk cId="1731602136" sldId="261"/>
            <ac:picMk id="9" creationId="{3B0B8023-E64D-4C68-8C46-45F01E67A4A3}"/>
          </ac:picMkLst>
        </pc:picChg>
        <pc:picChg chg="add del mod">
          <ac:chgData name="Damodar Yadav" userId="91ce74bc340a5ab1" providerId="LiveId" clId="{2F9000DB-F91C-48A8-B536-EA021A6F47BA}" dt="2021-07-24T03:01:21.124" v="496"/>
          <ac:picMkLst>
            <pc:docMk/>
            <pc:sldMk cId="1731602136" sldId="261"/>
            <ac:picMk id="10" creationId="{83805C3F-9607-4507-A000-247956DFC6A2}"/>
          </ac:picMkLst>
        </pc:picChg>
        <pc:picChg chg="add del mod">
          <ac:chgData name="Damodar Yadav" userId="91ce74bc340a5ab1" providerId="LiveId" clId="{2F9000DB-F91C-48A8-B536-EA021A6F47BA}" dt="2021-07-24T03:01:20.759" v="495"/>
          <ac:picMkLst>
            <pc:docMk/>
            <pc:sldMk cId="1731602136" sldId="261"/>
            <ac:picMk id="11" creationId="{FD1DFFD3-5FE7-4FB6-AC55-357D0E4C1B65}"/>
          </ac:picMkLst>
        </pc:picChg>
        <pc:picChg chg="add del mod">
          <ac:chgData name="Damodar Yadav" userId="91ce74bc340a5ab1" providerId="LiveId" clId="{2F9000DB-F91C-48A8-B536-EA021A6F47BA}" dt="2021-07-24T03:01:20.208" v="493"/>
          <ac:picMkLst>
            <pc:docMk/>
            <pc:sldMk cId="1731602136" sldId="261"/>
            <ac:picMk id="12" creationId="{259F3726-88C7-4176-A632-C964375DA668}"/>
          </ac:picMkLst>
        </pc:picChg>
        <pc:picChg chg="add del mod">
          <ac:chgData name="Damodar Yadav" userId="91ce74bc340a5ab1" providerId="LiveId" clId="{2F9000DB-F91C-48A8-B536-EA021A6F47BA}" dt="2021-07-24T03:01:19.996" v="492"/>
          <ac:picMkLst>
            <pc:docMk/>
            <pc:sldMk cId="1731602136" sldId="261"/>
            <ac:picMk id="13" creationId="{9D83883D-036B-4AB9-A023-E49BE2D99F9E}"/>
          </ac:picMkLst>
        </pc:picChg>
        <pc:picChg chg="add del mod">
          <ac:chgData name="Damodar Yadav" userId="91ce74bc340a5ab1" providerId="LiveId" clId="{2F9000DB-F91C-48A8-B536-EA021A6F47BA}" dt="2021-07-24T03:01:19.808" v="491"/>
          <ac:picMkLst>
            <pc:docMk/>
            <pc:sldMk cId="1731602136" sldId="261"/>
            <ac:picMk id="14" creationId="{3E2FE1A1-1C22-42FD-9EA1-8A5964EA808A}"/>
          </ac:picMkLst>
        </pc:picChg>
        <pc:picChg chg="add del mod">
          <ac:chgData name="Damodar Yadav" userId="91ce74bc340a5ab1" providerId="LiveId" clId="{2F9000DB-F91C-48A8-B536-EA021A6F47BA}" dt="2021-07-24T03:01:19.615" v="490"/>
          <ac:picMkLst>
            <pc:docMk/>
            <pc:sldMk cId="1731602136" sldId="261"/>
            <ac:picMk id="15" creationId="{1BB57069-EFD5-45D6-B1D0-F04AFA2B2336}"/>
          </ac:picMkLst>
        </pc:picChg>
        <pc:picChg chg="add del mod">
          <ac:chgData name="Damodar Yadav" userId="91ce74bc340a5ab1" providerId="LiveId" clId="{2F9000DB-F91C-48A8-B536-EA021A6F47BA}" dt="2021-07-24T03:01:19.444" v="489"/>
          <ac:picMkLst>
            <pc:docMk/>
            <pc:sldMk cId="1731602136" sldId="261"/>
            <ac:picMk id="16" creationId="{DF643805-AE30-4250-963F-2E8A271740C9}"/>
          </ac:picMkLst>
        </pc:picChg>
        <pc:picChg chg="add del mod">
          <ac:chgData name="Damodar Yadav" userId="91ce74bc340a5ab1" providerId="LiveId" clId="{2F9000DB-F91C-48A8-B536-EA021A6F47BA}" dt="2021-07-24T03:01:19.279" v="488"/>
          <ac:picMkLst>
            <pc:docMk/>
            <pc:sldMk cId="1731602136" sldId="261"/>
            <ac:picMk id="17" creationId="{C564E0B2-A81D-4E65-AD96-B44E6FF658D2}"/>
          </ac:picMkLst>
        </pc:picChg>
        <pc:picChg chg="add del mod">
          <ac:chgData name="Damodar Yadav" userId="91ce74bc340a5ab1" providerId="LiveId" clId="{2F9000DB-F91C-48A8-B536-EA021A6F47BA}" dt="2021-07-24T03:01:19.099" v="487"/>
          <ac:picMkLst>
            <pc:docMk/>
            <pc:sldMk cId="1731602136" sldId="261"/>
            <ac:picMk id="18" creationId="{96361A57-0B36-407D-A50F-61345D73B1CA}"/>
          </ac:picMkLst>
        </pc:picChg>
        <pc:picChg chg="add del mod">
          <ac:chgData name="Damodar Yadav" userId="91ce74bc340a5ab1" providerId="LiveId" clId="{2F9000DB-F91C-48A8-B536-EA021A6F47BA}" dt="2021-07-24T03:01:18.922" v="486"/>
          <ac:picMkLst>
            <pc:docMk/>
            <pc:sldMk cId="1731602136" sldId="261"/>
            <ac:picMk id="19" creationId="{5EDAB4F9-C48E-422F-8831-36A046660368}"/>
          </ac:picMkLst>
        </pc:picChg>
        <pc:picChg chg="add del mod">
          <ac:chgData name="Damodar Yadav" userId="91ce74bc340a5ab1" providerId="LiveId" clId="{2F9000DB-F91C-48A8-B536-EA021A6F47BA}" dt="2021-07-24T03:01:18.740" v="485"/>
          <ac:picMkLst>
            <pc:docMk/>
            <pc:sldMk cId="1731602136" sldId="261"/>
            <ac:picMk id="20" creationId="{A25D1AB4-81CB-4B72-BCE5-482E1D791A90}"/>
          </ac:picMkLst>
        </pc:picChg>
        <pc:picChg chg="add del mod">
          <ac:chgData name="Damodar Yadav" userId="91ce74bc340a5ab1" providerId="LiveId" clId="{2F9000DB-F91C-48A8-B536-EA021A6F47BA}" dt="2021-07-24T03:01:18.551" v="484"/>
          <ac:picMkLst>
            <pc:docMk/>
            <pc:sldMk cId="1731602136" sldId="261"/>
            <ac:picMk id="21" creationId="{BC4E2E4D-C9D9-4065-9140-034061B3B7BC}"/>
          </ac:picMkLst>
        </pc:picChg>
        <pc:picChg chg="add del mod">
          <ac:chgData name="Damodar Yadav" userId="91ce74bc340a5ab1" providerId="LiveId" clId="{2F9000DB-F91C-48A8-B536-EA021A6F47BA}" dt="2021-07-24T03:01:18.313" v="483"/>
          <ac:picMkLst>
            <pc:docMk/>
            <pc:sldMk cId="1731602136" sldId="261"/>
            <ac:picMk id="22" creationId="{278A2683-0699-48D0-9FEB-B19CA4F0ACBA}"/>
          </ac:picMkLst>
        </pc:picChg>
        <pc:picChg chg="add mod">
          <ac:chgData name="Damodar Yadav" userId="91ce74bc340a5ab1" providerId="LiveId" clId="{2F9000DB-F91C-48A8-B536-EA021A6F47BA}" dt="2021-07-24T06:29:38.367" v="916" actId="14100"/>
          <ac:picMkLst>
            <pc:docMk/>
            <pc:sldMk cId="1731602136" sldId="261"/>
            <ac:picMk id="24" creationId="{6FC35F08-5C24-48D9-8D2F-3AD6969A2A42}"/>
          </ac:picMkLst>
        </pc:picChg>
      </pc:sldChg>
      <pc:sldChg chg="addSp delSp modSp new mod setBg modClrScheme chgLayout">
        <pc:chgData name="Damodar Yadav" userId="91ce74bc340a5ab1" providerId="LiveId" clId="{2F9000DB-F91C-48A8-B536-EA021A6F47BA}" dt="2021-07-24T05:18:46.185" v="875"/>
        <pc:sldMkLst>
          <pc:docMk/>
          <pc:sldMk cId="2432559549" sldId="262"/>
        </pc:sldMkLst>
        <pc:spChg chg="del mod ord">
          <ac:chgData name="Damodar Yadav" userId="91ce74bc340a5ab1" providerId="LiveId" clId="{2F9000DB-F91C-48A8-B536-EA021A6F47BA}" dt="2021-07-24T02:34:02.616" v="197" actId="700"/>
          <ac:spMkLst>
            <pc:docMk/>
            <pc:sldMk cId="2432559549" sldId="262"/>
            <ac:spMk id="2" creationId="{1F3356C9-D3F5-4D14-BC94-23C9C7EBB1B7}"/>
          </ac:spMkLst>
        </pc:spChg>
        <pc:spChg chg="add mod ord">
          <ac:chgData name="Damodar Yadav" userId="91ce74bc340a5ab1" providerId="LiveId" clId="{2F9000DB-F91C-48A8-B536-EA021A6F47BA}" dt="2021-07-24T02:37:38.656" v="291" actId="20577"/>
          <ac:spMkLst>
            <pc:docMk/>
            <pc:sldMk cId="2432559549" sldId="262"/>
            <ac:spMk id="3" creationId="{BCDD4227-E6E0-422E-A569-49B28ABC3E0F}"/>
          </ac:spMkLst>
        </pc:spChg>
        <pc:spChg chg="add mod ord">
          <ac:chgData name="Damodar Yadav" userId="91ce74bc340a5ab1" providerId="LiveId" clId="{2F9000DB-F91C-48A8-B536-EA021A6F47BA}" dt="2021-07-24T05:18:46.185" v="875"/>
          <ac:spMkLst>
            <pc:docMk/>
            <pc:sldMk cId="2432559549" sldId="262"/>
            <ac:spMk id="4" creationId="{FCFABF0D-B9AD-42B0-A83A-C0429FC021D9}"/>
          </ac:spMkLst>
        </pc:spChg>
        <pc:spChg chg="add mod ord">
          <ac:chgData name="Damodar Yadav" userId="91ce74bc340a5ab1" providerId="LiveId" clId="{2F9000DB-F91C-48A8-B536-EA021A6F47BA}" dt="2021-07-24T05:18:46.185" v="875"/>
          <ac:spMkLst>
            <pc:docMk/>
            <pc:sldMk cId="2432559549" sldId="262"/>
            <ac:spMk id="5" creationId="{D921C8A3-D00E-464A-BB9F-6FC6E14E1860}"/>
          </ac:spMkLst>
        </pc:spChg>
      </pc:sldChg>
      <pc:sldChg chg="addSp modSp new mod">
        <pc:chgData name="Damodar Yadav" userId="91ce74bc340a5ab1" providerId="LiveId" clId="{2F9000DB-F91C-48A8-B536-EA021A6F47BA}" dt="2021-07-24T03:05:36.701" v="523"/>
        <pc:sldMkLst>
          <pc:docMk/>
          <pc:sldMk cId="1998841930" sldId="263"/>
        </pc:sldMkLst>
        <pc:spChg chg="add mod">
          <ac:chgData name="Damodar Yadav" userId="91ce74bc340a5ab1" providerId="LiveId" clId="{2F9000DB-F91C-48A8-B536-EA021A6F47BA}" dt="2021-07-24T03:05:36.701" v="523"/>
          <ac:spMkLst>
            <pc:docMk/>
            <pc:sldMk cId="1998841930" sldId="263"/>
            <ac:spMk id="3" creationId="{12A0CAC8-3B5F-46A4-946B-9927F14EF23F}"/>
          </ac:spMkLst>
        </pc:spChg>
      </pc:sldChg>
      <pc:sldChg chg="addSp delSp modSp new mod setBg modClrScheme chgLayout">
        <pc:chgData name="Damodar Yadav" userId="91ce74bc340a5ab1" providerId="LiveId" clId="{2F9000DB-F91C-48A8-B536-EA021A6F47BA}" dt="2021-07-24T06:28:15.316" v="893" actId="20577"/>
        <pc:sldMkLst>
          <pc:docMk/>
          <pc:sldMk cId="1491413810" sldId="264"/>
        </pc:sldMkLst>
        <pc:spChg chg="add mod ord">
          <ac:chgData name="Damodar Yadav" userId="91ce74bc340a5ab1" providerId="LiveId" clId="{2F9000DB-F91C-48A8-B536-EA021A6F47BA}" dt="2021-07-24T06:28:15.316" v="893" actId="20577"/>
          <ac:spMkLst>
            <pc:docMk/>
            <pc:sldMk cId="1491413810" sldId="264"/>
            <ac:spMk id="2" creationId="{783F7AAD-72D1-48A6-B933-0FFA4D64BF33}"/>
          </ac:spMkLst>
        </pc:spChg>
        <pc:spChg chg="add del mod">
          <ac:chgData name="Damodar Yadav" userId="91ce74bc340a5ab1" providerId="LiveId" clId="{2F9000DB-F91C-48A8-B536-EA021A6F47BA}" dt="2021-07-24T05:00:30.533" v="538" actId="21"/>
          <ac:spMkLst>
            <pc:docMk/>
            <pc:sldMk cId="1491413810" sldId="264"/>
            <ac:spMk id="3" creationId="{79A98275-E0F3-49E9-A1CE-80490AEB4411}"/>
          </ac:spMkLst>
        </pc:spChg>
        <pc:spChg chg="add del mod">
          <ac:chgData name="Damodar Yadav" userId="91ce74bc340a5ab1" providerId="LiveId" clId="{2F9000DB-F91C-48A8-B536-EA021A6F47BA}" dt="2021-07-24T05:23:11.156" v="879" actId="6264"/>
          <ac:spMkLst>
            <pc:docMk/>
            <pc:sldMk cId="1491413810" sldId="264"/>
            <ac:spMk id="6" creationId="{8BFFE472-E99F-49DA-817E-EDA1C81F6510}"/>
          </ac:spMkLst>
        </pc:spChg>
        <pc:spChg chg="add del mod ord">
          <ac:chgData name="Damodar Yadav" userId="91ce74bc340a5ab1" providerId="LiveId" clId="{2F9000DB-F91C-48A8-B536-EA021A6F47BA}" dt="2021-07-24T05:23:11.156" v="879" actId="6264"/>
          <ac:spMkLst>
            <pc:docMk/>
            <pc:sldMk cId="1491413810" sldId="264"/>
            <ac:spMk id="7" creationId="{23095B3D-AB3C-471F-BD2E-101FE955E4B4}"/>
          </ac:spMkLst>
        </pc:spChg>
        <pc:picChg chg="add del mod">
          <ac:chgData name="Damodar Yadav" userId="91ce74bc340a5ab1" providerId="LiveId" clId="{2F9000DB-F91C-48A8-B536-EA021A6F47BA}" dt="2021-07-24T05:24:21.761" v="887" actId="21"/>
          <ac:picMkLst>
            <pc:docMk/>
            <pc:sldMk cId="1491413810" sldId="264"/>
            <ac:picMk id="5" creationId="{97C962C9-35A8-4CD2-9A33-4334BD2D57DD}"/>
          </ac:picMkLst>
        </pc:picChg>
      </pc:sldChg>
    </pc:docChg>
  </pc:docChgLst>
</pc:chgInfo>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7-23T17:35:57.6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16598 12118 0,'71'141'203,"-54"-70"-203,1-19 0,17 54 32,36-53-17,-1 18 1,1-1-16,52-17 15,36-35 1,159 17 0,-160-35-1,-69 0 1,-1 0 0,-53 0-1,-17 0 16,158-17-15,-141 17 0,-17-18 46,-36-17-31,-17-71-15,-18 71-16,-123-89 16,-159 36-1,52 0 1,178 35-16,-19 17 16,18 19 15,71-1-31,-18 18 15,36-17 17,-19-19-17,36-34-15,106-124 16,458-212 15,19 177-15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7-23T17:36:00.7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16245 5186 0,'18'35'234,"0"0"-234,35 1 16,141-1-16,0-35 16,264-35 15,-299-18-31,229-35 15,18-124 1,-36 71 0,-211 105-1,-159 54 48,-71-18-48,-17-18-15,-212 18 16,18 0 0,-18 36-1,194-19 1,-70 1 0,0 53-16,140-71 15,1 0 16,35-53 1,141-88-32,494-159 15,-194 123 1,141-70 0,459-123-1,-441 229 1,-406 141 15,-141 35-31,-53-17 31,-53 123-31,-653 176 32,353-211-17,18-35 1,229-71-1,53 0 17</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7-23T17:36:03.7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13159 15540 0,'-724'212'218,"-263"193"-202,228 54-16,-1216 634 16,-71 230-1,1199-1323 1,-917 0-16,723 0 16,318 0-1,282 0 16,423 0-15</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7-23T17:36:40.60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10478 11659 0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7-23T17:36:41.2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10478 11659 0</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7-23T17:36:41.50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10478 11659 0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5ACEB-BCB3-4879-9444-7116AE7DF9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6EF250-0DD7-4BD3-BAA5-559FBD12E7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CFA89D-2B2A-4F84-B8D3-8CD63D873650}"/>
              </a:ext>
            </a:extLst>
          </p:cNvPr>
          <p:cNvSpPr>
            <a:spLocks noGrp="1"/>
          </p:cNvSpPr>
          <p:nvPr>
            <p:ph type="dt" sz="half" idx="10"/>
          </p:nvPr>
        </p:nvSpPr>
        <p:spPr/>
        <p:txBody>
          <a:bodyPr/>
          <a:lstStyle/>
          <a:p>
            <a:fld id="{12A5AC92-ACAF-4C76-AB15-A44AE82F61D8}" type="datetimeFigureOut">
              <a:rPr lang="en-IN" smtClean="0"/>
              <a:t>24-07-2021</a:t>
            </a:fld>
            <a:endParaRPr lang="en-IN"/>
          </a:p>
        </p:txBody>
      </p:sp>
      <p:sp>
        <p:nvSpPr>
          <p:cNvPr id="5" name="Footer Placeholder 4">
            <a:extLst>
              <a:ext uri="{FF2B5EF4-FFF2-40B4-BE49-F238E27FC236}">
                <a16:creationId xmlns:a16="http://schemas.microsoft.com/office/drawing/2014/main" id="{523EEB7B-B303-4173-AA7A-F4F09A3129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ADC360-DCBF-4EBB-9D3D-E4A14C7566CB}"/>
              </a:ext>
            </a:extLst>
          </p:cNvPr>
          <p:cNvSpPr>
            <a:spLocks noGrp="1"/>
          </p:cNvSpPr>
          <p:nvPr>
            <p:ph type="sldNum" sz="quarter" idx="12"/>
          </p:nvPr>
        </p:nvSpPr>
        <p:spPr/>
        <p:txBody>
          <a:bodyPr/>
          <a:lstStyle/>
          <a:p>
            <a:fld id="{698AF913-8730-42DC-BD4F-5587675339EA}" type="slidenum">
              <a:rPr lang="en-IN" smtClean="0"/>
              <a:t>‹#›</a:t>
            </a:fld>
            <a:endParaRPr lang="en-IN"/>
          </a:p>
        </p:txBody>
      </p:sp>
    </p:spTree>
    <p:extLst>
      <p:ext uri="{BB962C8B-B14F-4D97-AF65-F5344CB8AC3E}">
        <p14:creationId xmlns:p14="http://schemas.microsoft.com/office/powerpoint/2010/main" val="147003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C6C2E-4DA5-40C6-8ECA-D64710867E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B38831-CB39-4043-8115-8C99B891B9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CAF024-CC96-4A9A-ABFB-F82FC1F1D816}"/>
              </a:ext>
            </a:extLst>
          </p:cNvPr>
          <p:cNvSpPr>
            <a:spLocks noGrp="1"/>
          </p:cNvSpPr>
          <p:nvPr>
            <p:ph type="dt" sz="half" idx="10"/>
          </p:nvPr>
        </p:nvSpPr>
        <p:spPr/>
        <p:txBody>
          <a:bodyPr/>
          <a:lstStyle/>
          <a:p>
            <a:fld id="{12A5AC92-ACAF-4C76-AB15-A44AE82F61D8}" type="datetimeFigureOut">
              <a:rPr lang="en-IN" smtClean="0"/>
              <a:t>24-07-2021</a:t>
            </a:fld>
            <a:endParaRPr lang="en-IN"/>
          </a:p>
        </p:txBody>
      </p:sp>
      <p:sp>
        <p:nvSpPr>
          <p:cNvPr id="5" name="Footer Placeholder 4">
            <a:extLst>
              <a:ext uri="{FF2B5EF4-FFF2-40B4-BE49-F238E27FC236}">
                <a16:creationId xmlns:a16="http://schemas.microsoft.com/office/drawing/2014/main" id="{B2AD9F84-1D09-4E56-A1B9-F7C597D89F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53C3C0-C8AF-4A3E-9804-1F74F9E92148}"/>
              </a:ext>
            </a:extLst>
          </p:cNvPr>
          <p:cNvSpPr>
            <a:spLocks noGrp="1"/>
          </p:cNvSpPr>
          <p:nvPr>
            <p:ph type="sldNum" sz="quarter" idx="12"/>
          </p:nvPr>
        </p:nvSpPr>
        <p:spPr/>
        <p:txBody>
          <a:bodyPr/>
          <a:lstStyle/>
          <a:p>
            <a:fld id="{698AF913-8730-42DC-BD4F-5587675339EA}" type="slidenum">
              <a:rPr lang="en-IN" smtClean="0"/>
              <a:t>‹#›</a:t>
            </a:fld>
            <a:endParaRPr lang="en-IN"/>
          </a:p>
        </p:txBody>
      </p:sp>
    </p:spTree>
    <p:extLst>
      <p:ext uri="{BB962C8B-B14F-4D97-AF65-F5344CB8AC3E}">
        <p14:creationId xmlns:p14="http://schemas.microsoft.com/office/powerpoint/2010/main" val="619478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4154E8-FC52-481F-A8B4-8FF16A75CA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DAF3B5-BE3B-4A00-A1F1-57C0E1615C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115E64-9E36-4307-88CF-17E72ED15ABF}"/>
              </a:ext>
            </a:extLst>
          </p:cNvPr>
          <p:cNvSpPr>
            <a:spLocks noGrp="1"/>
          </p:cNvSpPr>
          <p:nvPr>
            <p:ph type="dt" sz="half" idx="10"/>
          </p:nvPr>
        </p:nvSpPr>
        <p:spPr/>
        <p:txBody>
          <a:bodyPr/>
          <a:lstStyle/>
          <a:p>
            <a:fld id="{12A5AC92-ACAF-4C76-AB15-A44AE82F61D8}" type="datetimeFigureOut">
              <a:rPr lang="en-IN" smtClean="0"/>
              <a:t>24-07-2021</a:t>
            </a:fld>
            <a:endParaRPr lang="en-IN"/>
          </a:p>
        </p:txBody>
      </p:sp>
      <p:sp>
        <p:nvSpPr>
          <p:cNvPr id="5" name="Footer Placeholder 4">
            <a:extLst>
              <a:ext uri="{FF2B5EF4-FFF2-40B4-BE49-F238E27FC236}">
                <a16:creationId xmlns:a16="http://schemas.microsoft.com/office/drawing/2014/main" id="{F1FD8502-75D7-4CEF-8FB4-4CD5CBC824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467BDA-FD98-4EFC-A70E-681D555B5E25}"/>
              </a:ext>
            </a:extLst>
          </p:cNvPr>
          <p:cNvSpPr>
            <a:spLocks noGrp="1"/>
          </p:cNvSpPr>
          <p:nvPr>
            <p:ph type="sldNum" sz="quarter" idx="12"/>
          </p:nvPr>
        </p:nvSpPr>
        <p:spPr/>
        <p:txBody>
          <a:bodyPr/>
          <a:lstStyle/>
          <a:p>
            <a:fld id="{698AF913-8730-42DC-BD4F-5587675339EA}" type="slidenum">
              <a:rPr lang="en-IN" smtClean="0"/>
              <a:t>‹#›</a:t>
            </a:fld>
            <a:endParaRPr lang="en-IN"/>
          </a:p>
        </p:txBody>
      </p:sp>
    </p:spTree>
    <p:extLst>
      <p:ext uri="{BB962C8B-B14F-4D97-AF65-F5344CB8AC3E}">
        <p14:creationId xmlns:p14="http://schemas.microsoft.com/office/powerpoint/2010/main" val="63412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7626-9D16-4BAD-88B1-BB25921F9C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6BBD55-B5A6-491E-8888-00260A2D89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57DA3E-BA41-4CD2-8171-9BF4A975F4B0}"/>
              </a:ext>
            </a:extLst>
          </p:cNvPr>
          <p:cNvSpPr>
            <a:spLocks noGrp="1"/>
          </p:cNvSpPr>
          <p:nvPr>
            <p:ph type="dt" sz="half" idx="10"/>
          </p:nvPr>
        </p:nvSpPr>
        <p:spPr/>
        <p:txBody>
          <a:bodyPr/>
          <a:lstStyle/>
          <a:p>
            <a:fld id="{12A5AC92-ACAF-4C76-AB15-A44AE82F61D8}" type="datetimeFigureOut">
              <a:rPr lang="en-IN" smtClean="0"/>
              <a:t>24-07-2021</a:t>
            </a:fld>
            <a:endParaRPr lang="en-IN"/>
          </a:p>
        </p:txBody>
      </p:sp>
      <p:sp>
        <p:nvSpPr>
          <p:cNvPr id="5" name="Footer Placeholder 4">
            <a:extLst>
              <a:ext uri="{FF2B5EF4-FFF2-40B4-BE49-F238E27FC236}">
                <a16:creationId xmlns:a16="http://schemas.microsoft.com/office/drawing/2014/main" id="{0D8DD12E-7C6A-4B75-BBF8-F91A217035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44EBFF-CD04-4E3C-90EE-12EA267D1CAB}"/>
              </a:ext>
            </a:extLst>
          </p:cNvPr>
          <p:cNvSpPr>
            <a:spLocks noGrp="1"/>
          </p:cNvSpPr>
          <p:nvPr>
            <p:ph type="sldNum" sz="quarter" idx="12"/>
          </p:nvPr>
        </p:nvSpPr>
        <p:spPr/>
        <p:txBody>
          <a:bodyPr/>
          <a:lstStyle/>
          <a:p>
            <a:fld id="{698AF913-8730-42DC-BD4F-5587675339EA}" type="slidenum">
              <a:rPr lang="en-IN" smtClean="0"/>
              <a:t>‹#›</a:t>
            </a:fld>
            <a:endParaRPr lang="en-IN"/>
          </a:p>
        </p:txBody>
      </p:sp>
    </p:spTree>
    <p:extLst>
      <p:ext uri="{BB962C8B-B14F-4D97-AF65-F5344CB8AC3E}">
        <p14:creationId xmlns:p14="http://schemas.microsoft.com/office/powerpoint/2010/main" val="3140998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C3589-5EDD-4A05-9BBD-48A5461730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75C252-DCBB-4D61-AF38-1C0B53D8D2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83C8B9-5AE8-4F9B-AAD3-E535DFAF4A47}"/>
              </a:ext>
            </a:extLst>
          </p:cNvPr>
          <p:cNvSpPr>
            <a:spLocks noGrp="1"/>
          </p:cNvSpPr>
          <p:nvPr>
            <p:ph type="dt" sz="half" idx="10"/>
          </p:nvPr>
        </p:nvSpPr>
        <p:spPr/>
        <p:txBody>
          <a:bodyPr/>
          <a:lstStyle/>
          <a:p>
            <a:fld id="{12A5AC92-ACAF-4C76-AB15-A44AE82F61D8}" type="datetimeFigureOut">
              <a:rPr lang="en-IN" smtClean="0"/>
              <a:t>24-07-2021</a:t>
            </a:fld>
            <a:endParaRPr lang="en-IN"/>
          </a:p>
        </p:txBody>
      </p:sp>
      <p:sp>
        <p:nvSpPr>
          <p:cNvPr id="5" name="Footer Placeholder 4">
            <a:extLst>
              <a:ext uri="{FF2B5EF4-FFF2-40B4-BE49-F238E27FC236}">
                <a16:creationId xmlns:a16="http://schemas.microsoft.com/office/drawing/2014/main" id="{5DE5D602-E019-4159-AD76-4A6A7B36BC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F6FFF5-A2B5-4BE4-8757-ECEE460144B0}"/>
              </a:ext>
            </a:extLst>
          </p:cNvPr>
          <p:cNvSpPr>
            <a:spLocks noGrp="1"/>
          </p:cNvSpPr>
          <p:nvPr>
            <p:ph type="sldNum" sz="quarter" idx="12"/>
          </p:nvPr>
        </p:nvSpPr>
        <p:spPr/>
        <p:txBody>
          <a:bodyPr/>
          <a:lstStyle/>
          <a:p>
            <a:fld id="{698AF913-8730-42DC-BD4F-5587675339EA}" type="slidenum">
              <a:rPr lang="en-IN" smtClean="0"/>
              <a:t>‹#›</a:t>
            </a:fld>
            <a:endParaRPr lang="en-IN"/>
          </a:p>
        </p:txBody>
      </p:sp>
    </p:spTree>
    <p:extLst>
      <p:ext uri="{BB962C8B-B14F-4D97-AF65-F5344CB8AC3E}">
        <p14:creationId xmlns:p14="http://schemas.microsoft.com/office/powerpoint/2010/main" val="677813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342CC-4C0C-4AAB-84AD-4ED71C9E11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BCCB42-1446-47D1-A20F-ABE1A16551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932785-CF5E-4BE4-B33D-EAA7A56969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A84FDB-651E-475F-8F00-64EF61D9BA2B}"/>
              </a:ext>
            </a:extLst>
          </p:cNvPr>
          <p:cNvSpPr>
            <a:spLocks noGrp="1"/>
          </p:cNvSpPr>
          <p:nvPr>
            <p:ph type="dt" sz="half" idx="10"/>
          </p:nvPr>
        </p:nvSpPr>
        <p:spPr/>
        <p:txBody>
          <a:bodyPr/>
          <a:lstStyle/>
          <a:p>
            <a:fld id="{12A5AC92-ACAF-4C76-AB15-A44AE82F61D8}" type="datetimeFigureOut">
              <a:rPr lang="en-IN" smtClean="0"/>
              <a:t>24-07-2021</a:t>
            </a:fld>
            <a:endParaRPr lang="en-IN"/>
          </a:p>
        </p:txBody>
      </p:sp>
      <p:sp>
        <p:nvSpPr>
          <p:cNvPr id="6" name="Footer Placeholder 5">
            <a:extLst>
              <a:ext uri="{FF2B5EF4-FFF2-40B4-BE49-F238E27FC236}">
                <a16:creationId xmlns:a16="http://schemas.microsoft.com/office/drawing/2014/main" id="{E436D8F6-F367-49E6-9BE6-C442918A0C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F78496-BBF6-413A-8C30-A53E09A72387}"/>
              </a:ext>
            </a:extLst>
          </p:cNvPr>
          <p:cNvSpPr>
            <a:spLocks noGrp="1"/>
          </p:cNvSpPr>
          <p:nvPr>
            <p:ph type="sldNum" sz="quarter" idx="12"/>
          </p:nvPr>
        </p:nvSpPr>
        <p:spPr/>
        <p:txBody>
          <a:bodyPr/>
          <a:lstStyle/>
          <a:p>
            <a:fld id="{698AF913-8730-42DC-BD4F-5587675339EA}" type="slidenum">
              <a:rPr lang="en-IN" smtClean="0"/>
              <a:t>‹#›</a:t>
            </a:fld>
            <a:endParaRPr lang="en-IN"/>
          </a:p>
        </p:txBody>
      </p:sp>
    </p:spTree>
    <p:extLst>
      <p:ext uri="{BB962C8B-B14F-4D97-AF65-F5344CB8AC3E}">
        <p14:creationId xmlns:p14="http://schemas.microsoft.com/office/powerpoint/2010/main" val="2186496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6C77-DB4B-4DCE-AFF0-B67D29C9B5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F8FEB6-A6E1-4438-9627-6F6DBF495B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106266-C651-453C-B054-1627F486BF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803B8D-7789-4B09-84F1-94084D931D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BDF8E3-4625-44B0-84B3-D4D2DB514A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7DF7E7-FC1E-4CFF-B419-FA537B756EBE}"/>
              </a:ext>
            </a:extLst>
          </p:cNvPr>
          <p:cNvSpPr>
            <a:spLocks noGrp="1"/>
          </p:cNvSpPr>
          <p:nvPr>
            <p:ph type="dt" sz="half" idx="10"/>
          </p:nvPr>
        </p:nvSpPr>
        <p:spPr/>
        <p:txBody>
          <a:bodyPr/>
          <a:lstStyle/>
          <a:p>
            <a:fld id="{12A5AC92-ACAF-4C76-AB15-A44AE82F61D8}" type="datetimeFigureOut">
              <a:rPr lang="en-IN" smtClean="0"/>
              <a:t>24-07-2021</a:t>
            </a:fld>
            <a:endParaRPr lang="en-IN"/>
          </a:p>
        </p:txBody>
      </p:sp>
      <p:sp>
        <p:nvSpPr>
          <p:cNvPr id="8" name="Footer Placeholder 7">
            <a:extLst>
              <a:ext uri="{FF2B5EF4-FFF2-40B4-BE49-F238E27FC236}">
                <a16:creationId xmlns:a16="http://schemas.microsoft.com/office/drawing/2014/main" id="{A5145AF9-0AEE-4B73-BF40-4363C684CA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5B829A-DB8D-4C05-9713-4901A3D0F60A}"/>
              </a:ext>
            </a:extLst>
          </p:cNvPr>
          <p:cNvSpPr>
            <a:spLocks noGrp="1"/>
          </p:cNvSpPr>
          <p:nvPr>
            <p:ph type="sldNum" sz="quarter" idx="12"/>
          </p:nvPr>
        </p:nvSpPr>
        <p:spPr/>
        <p:txBody>
          <a:bodyPr/>
          <a:lstStyle/>
          <a:p>
            <a:fld id="{698AF913-8730-42DC-BD4F-5587675339EA}" type="slidenum">
              <a:rPr lang="en-IN" smtClean="0"/>
              <a:t>‹#›</a:t>
            </a:fld>
            <a:endParaRPr lang="en-IN"/>
          </a:p>
        </p:txBody>
      </p:sp>
    </p:spTree>
    <p:extLst>
      <p:ext uri="{BB962C8B-B14F-4D97-AF65-F5344CB8AC3E}">
        <p14:creationId xmlns:p14="http://schemas.microsoft.com/office/powerpoint/2010/main" val="395879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C4D20-B4EE-4045-B9DB-6810EDE5F2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6FB28E-0108-4E07-9016-FD62493FC2E9}"/>
              </a:ext>
            </a:extLst>
          </p:cNvPr>
          <p:cNvSpPr>
            <a:spLocks noGrp="1"/>
          </p:cNvSpPr>
          <p:nvPr>
            <p:ph type="dt" sz="half" idx="10"/>
          </p:nvPr>
        </p:nvSpPr>
        <p:spPr/>
        <p:txBody>
          <a:bodyPr/>
          <a:lstStyle/>
          <a:p>
            <a:fld id="{12A5AC92-ACAF-4C76-AB15-A44AE82F61D8}" type="datetimeFigureOut">
              <a:rPr lang="en-IN" smtClean="0"/>
              <a:t>24-07-2021</a:t>
            </a:fld>
            <a:endParaRPr lang="en-IN"/>
          </a:p>
        </p:txBody>
      </p:sp>
      <p:sp>
        <p:nvSpPr>
          <p:cNvPr id="4" name="Footer Placeholder 3">
            <a:extLst>
              <a:ext uri="{FF2B5EF4-FFF2-40B4-BE49-F238E27FC236}">
                <a16:creationId xmlns:a16="http://schemas.microsoft.com/office/drawing/2014/main" id="{08EEB585-F506-4616-B247-518759CB14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B72544-64B8-438F-AD06-978BB64C7686}"/>
              </a:ext>
            </a:extLst>
          </p:cNvPr>
          <p:cNvSpPr>
            <a:spLocks noGrp="1"/>
          </p:cNvSpPr>
          <p:nvPr>
            <p:ph type="sldNum" sz="quarter" idx="12"/>
          </p:nvPr>
        </p:nvSpPr>
        <p:spPr/>
        <p:txBody>
          <a:bodyPr/>
          <a:lstStyle/>
          <a:p>
            <a:fld id="{698AF913-8730-42DC-BD4F-5587675339EA}" type="slidenum">
              <a:rPr lang="en-IN" smtClean="0"/>
              <a:t>‹#›</a:t>
            </a:fld>
            <a:endParaRPr lang="en-IN"/>
          </a:p>
        </p:txBody>
      </p:sp>
    </p:spTree>
    <p:extLst>
      <p:ext uri="{BB962C8B-B14F-4D97-AF65-F5344CB8AC3E}">
        <p14:creationId xmlns:p14="http://schemas.microsoft.com/office/powerpoint/2010/main" val="1893487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927C79-C45C-485A-A821-FBC7DFAA1709}"/>
              </a:ext>
            </a:extLst>
          </p:cNvPr>
          <p:cNvSpPr>
            <a:spLocks noGrp="1"/>
          </p:cNvSpPr>
          <p:nvPr>
            <p:ph type="dt" sz="half" idx="10"/>
          </p:nvPr>
        </p:nvSpPr>
        <p:spPr/>
        <p:txBody>
          <a:bodyPr/>
          <a:lstStyle/>
          <a:p>
            <a:fld id="{12A5AC92-ACAF-4C76-AB15-A44AE82F61D8}" type="datetimeFigureOut">
              <a:rPr lang="en-IN" smtClean="0"/>
              <a:t>24-07-2021</a:t>
            </a:fld>
            <a:endParaRPr lang="en-IN"/>
          </a:p>
        </p:txBody>
      </p:sp>
      <p:sp>
        <p:nvSpPr>
          <p:cNvPr id="3" name="Footer Placeholder 2">
            <a:extLst>
              <a:ext uri="{FF2B5EF4-FFF2-40B4-BE49-F238E27FC236}">
                <a16:creationId xmlns:a16="http://schemas.microsoft.com/office/drawing/2014/main" id="{721A934C-D7B6-4E4B-9004-1FCE05E7586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1EEC5B-2F01-4DF2-A9B5-6DD8656668DE}"/>
              </a:ext>
            </a:extLst>
          </p:cNvPr>
          <p:cNvSpPr>
            <a:spLocks noGrp="1"/>
          </p:cNvSpPr>
          <p:nvPr>
            <p:ph type="sldNum" sz="quarter" idx="12"/>
          </p:nvPr>
        </p:nvSpPr>
        <p:spPr/>
        <p:txBody>
          <a:bodyPr/>
          <a:lstStyle/>
          <a:p>
            <a:fld id="{698AF913-8730-42DC-BD4F-5587675339EA}" type="slidenum">
              <a:rPr lang="en-IN" smtClean="0"/>
              <a:t>‹#›</a:t>
            </a:fld>
            <a:endParaRPr lang="en-IN"/>
          </a:p>
        </p:txBody>
      </p:sp>
    </p:spTree>
    <p:extLst>
      <p:ext uri="{BB962C8B-B14F-4D97-AF65-F5344CB8AC3E}">
        <p14:creationId xmlns:p14="http://schemas.microsoft.com/office/powerpoint/2010/main" val="4224433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F7B06-AEDC-47CC-8316-D72B3E02F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835E2A-327C-4732-BB7E-420768F338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B3B15F-A59A-4E8A-ADB0-5DCC4BC34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235D02-9212-4B7B-B0C4-7C0891CD3513}"/>
              </a:ext>
            </a:extLst>
          </p:cNvPr>
          <p:cNvSpPr>
            <a:spLocks noGrp="1"/>
          </p:cNvSpPr>
          <p:nvPr>
            <p:ph type="dt" sz="half" idx="10"/>
          </p:nvPr>
        </p:nvSpPr>
        <p:spPr/>
        <p:txBody>
          <a:bodyPr/>
          <a:lstStyle/>
          <a:p>
            <a:fld id="{12A5AC92-ACAF-4C76-AB15-A44AE82F61D8}" type="datetimeFigureOut">
              <a:rPr lang="en-IN" smtClean="0"/>
              <a:t>24-07-2021</a:t>
            </a:fld>
            <a:endParaRPr lang="en-IN"/>
          </a:p>
        </p:txBody>
      </p:sp>
      <p:sp>
        <p:nvSpPr>
          <p:cNvPr id="6" name="Footer Placeholder 5">
            <a:extLst>
              <a:ext uri="{FF2B5EF4-FFF2-40B4-BE49-F238E27FC236}">
                <a16:creationId xmlns:a16="http://schemas.microsoft.com/office/drawing/2014/main" id="{0092E52E-BFC2-4895-87F6-5A9BAD7A80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773347-DD78-4185-860B-1E8E4DA8344A}"/>
              </a:ext>
            </a:extLst>
          </p:cNvPr>
          <p:cNvSpPr>
            <a:spLocks noGrp="1"/>
          </p:cNvSpPr>
          <p:nvPr>
            <p:ph type="sldNum" sz="quarter" idx="12"/>
          </p:nvPr>
        </p:nvSpPr>
        <p:spPr/>
        <p:txBody>
          <a:bodyPr/>
          <a:lstStyle/>
          <a:p>
            <a:fld id="{698AF913-8730-42DC-BD4F-5587675339EA}" type="slidenum">
              <a:rPr lang="en-IN" smtClean="0"/>
              <a:t>‹#›</a:t>
            </a:fld>
            <a:endParaRPr lang="en-IN"/>
          </a:p>
        </p:txBody>
      </p:sp>
    </p:spTree>
    <p:extLst>
      <p:ext uri="{BB962C8B-B14F-4D97-AF65-F5344CB8AC3E}">
        <p14:creationId xmlns:p14="http://schemas.microsoft.com/office/powerpoint/2010/main" val="991698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5BB6A-A97E-4532-B721-0E2DBB4830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116DD9-0335-49DB-A061-02F81A8EFE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9ECB2A-8598-4ABB-A1A0-9A5450665D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AB34A2-0DF7-4013-8C64-DB29F5CE08F7}"/>
              </a:ext>
            </a:extLst>
          </p:cNvPr>
          <p:cNvSpPr>
            <a:spLocks noGrp="1"/>
          </p:cNvSpPr>
          <p:nvPr>
            <p:ph type="dt" sz="half" idx="10"/>
          </p:nvPr>
        </p:nvSpPr>
        <p:spPr/>
        <p:txBody>
          <a:bodyPr/>
          <a:lstStyle/>
          <a:p>
            <a:fld id="{12A5AC92-ACAF-4C76-AB15-A44AE82F61D8}" type="datetimeFigureOut">
              <a:rPr lang="en-IN" smtClean="0"/>
              <a:t>24-07-2021</a:t>
            </a:fld>
            <a:endParaRPr lang="en-IN"/>
          </a:p>
        </p:txBody>
      </p:sp>
      <p:sp>
        <p:nvSpPr>
          <p:cNvPr id="6" name="Footer Placeholder 5">
            <a:extLst>
              <a:ext uri="{FF2B5EF4-FFF2-40B4-BE49-F238E27FC236}">
                <a16:creationId xmlns:a16="http://schemas.microsoft.com/office/drawing/2014/main" id="{1A9058FA-1B6F-41AD-A038-0E06952F2F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06AEE4-D2A5-4DF3-AA50-A3BC656E5063}"/>
              </a:ext>
            </a:extLst>
          </p:cNvPr>
          <p:cNvSpPr>
            <a:spLocks noGrp="1"/>
          </p:cNvSpPr>
          <p:nvPr>
            <p:ph type="sldNum" sz="quarter" idx="12"/>
          </p:nvPr>
        </p:nvSpPr>
        <p:spPr/>
        <p:txBody>
          <a:bodyPr/>
          <a:lstStyle/>
          <a:p>
            <a:fld id="{698AF913-8730-42DC-BD4F-5587675339EA}" type="slidenum">
              <a:rPr lang="en-IN" smtClean="0"/>
              <a:t>‹#›</a:t>
            </a:fld>
            <a:endParaRPr lang="en-IN"/>
          </a:p>
        </p:txBody>
      </p:sp>
    </p:spTree>
    <p:extLst>
      <p:ext uri="{BB962C8B-B14F-4D97-AF65-F5344CB8AC3E}">
        <p14:creationId xmlns:p14="http://schemas.microsoft.com/office/powerpoint/2010/main" val="2752311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7179F0-382F-49CD-8A54-988437A8BB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A535D9-52DD-4311-B09D-428A54D97C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B8FE13-0894-4DED-ABF1-177222CC00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A5AC92-ACAF-4C76-AB15-A44AE82F61D8}" type="datetimeFigureOut">
              <a:rPr lang="en-IN" smtClean="0"/>
              <a:t>24-07-2021</a:t>
            </a:fld>
            <a:endParaRPr lang="en-IN"/>
          </a:p>
        </p:txBody>
      </p:sp>
      <p:sp>
        <p:nvSpPr>
          <p:cNvPr id="5" name="Footer Placeholder 4">
            <a:extLst>
              <a:ext uri="{FF2B5EF4-FFF2-40B4-BE49-F238E27FC236}">
                <a16:creationId xmlns:a16="http://schemas.microsoft.com/office/drawing/2014/main" id="{E6B89266-3EAD-44FA-99B0-AFCD76F482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5D0288-B918-4759-95E9-70BFE4C098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AF913-8730-42DC-BD4F-5587675339EA}" type="slidenum">
              <a:rPr lang="en-IN" smtClean="0"/>
              <a:t>‹#›</a:t>
            </a:fld>
            <a:endParaRPr lang="en-IN"/>
          </a:p>
        </p:txBody>
      </p:sp>
    </p:spTree>
    <p:extLst>
      <p:ext uri="{BB962C8B-B14F-4D97-AF65-F5344CB8AC3E}">
        <p14:creationId xmlns:p14="http://schemas.microsoft.com/office/powerpoint/2010/main" val="4188432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customXml" Target="../ink/ink6.xml"/><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image" Target="../media/image3.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B51B85-0FB6-4AA7-A8E8-62EBC888AF6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1567543"/>
            <a:ext cx="12200709" cy="5547359"/>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65A86D9-2375-41B9-B078-2FB70B4F9331}"/>
                  </a:ext>
                </a:extLst>
              </p14:cNvPr>
              <p14:cNvContentPartPr/>
              <p14:nvPr/>
            </p14:nvContentPartPr>
            <p14:xfrm>
              <a:off x="5975280" y="4032360"/>
              <a:ext cx="565560" cy="571680"/>
            </p14:xfrm>
          </p:contentPart>
        </mc:Choice>
        <mc:Fallback xmlns="">
          <p:pic>
            <p:nvPicPr>
              <p:cNvPr id="4" name="Ink 3">
                <a:extLst>
                  <a:ext uri="{FF2B5EF4-FFF2-40B4-BE49-F238E27FC236}">
                    <a16:creationId xmlns:a16="http://schemas.microsoft.com/office/drawing/2014/main" id="{A65A86D9-2375-41B9-B078-2FB70B4F9331}"/>
                  </a:ext>
                </a:extLst>
              </p:cNvPr>
              <p:cNvPicPr/>
              <p:nvPr/>
            </p:nvPicPr>
            <p:blipFill>
              <a:blip r:embed="rId4"/>
              <a:stretch>
                <a:fillRect/>
              </a:stretch>
            </p:blipFill>
            <p:spPr>
              <a:xfrm>
                <a:off x="5959440" y="3969000"/>
                <a:ext cx="596880" cy="698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DB34FA79-4229-4C2B-90EF-1BCDB2969C99}"/>
                  </a:ext>
                </a:extLst>
              </p14:cNvPr>
              <p14:cNvContentPartPr/>
              <p14:nvPr/>
            </p14:nvContentPartPr>
            <p14:xfrm>
              <a:off x="5848200" y="1251000"/>
              <a:ext cx="1632600" cy="667080"/>
            </p14:xfrm>
          </p:contentPart>
        </mc:Choice>
        <mc:Fallback xmlns="">
          <p:pic>
            <p:nvPicPr>
              <p:cNvPr id="5" name="Ink 4">
                <a:extLst>
                  <a:ext uri="{FF2B5EF4-FFF2-40B4-BE49-F238E27FC236}">
                    <a16:creationId xmlns:a16="http://schemas.microsoft.com/office/drawing/2014/main" id="{DB34FA79-4229-4C2B-90EF-1BCDB2969C99}"/>
                  </a:ext>
                </a:extLst>
              </p:cNvPr>
              <p:cNvPicPr/>
              <p:nvPr/>
            </p:nvPicPr>
            <p:blipFill>
              <a:blip r:embed="rId6"/>
              <a:stretch>
                <a:fillRect/>
              </a:stretch>
            </p:blipFill>
            <p:spPr>
              <a:xfrm>
                <a:off x="5832360" y="1187640"/>
                <a:ext cx="1663920" cy="793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A6C9CC80-6596-499A-9BCA-825FFB628823}"/>
                  </a:ext>
                </a:extLst>
              </p14:cNvPr>
              <p14:cNvContentPartPr/>
              <p14:nvPr/>
            </p14:nvContentPartPr>
            <p14:xfrm>
              <a:off x="660240" y="5594400"/>
              <a:ext cx="4077360" cy="1257480"/>
            </p14:xfrm>
          </p:contentPart>
        </mc:Choice>
        <mc:Fallback xmlns="">
          <p:pic>
            <p:nvPicPr>
              <p:cNvPr id="6" name="Ink 5">
                <a:extLst>
                  <a:ext uri="{FF2B5EF4-FFF2-40B4-BE49-F238E27FC236}">
                    <a16:creationId xmlns:a16="http://schemas.microsoft.com/office/drawing/2014/main" id="{A6C9CC80-6596-499A-9BCA-825FFB628823}"/>
                  </a:ext>
                </a:extLst>
              </p:cNvPr>
              <p:cNvPicPr/>
              <p:nvPr/>
            </p:nvPicPr>
            <p:blipFill>
              <a:blip r:embed="rId8"/>
              <a:stretch>
                <a:fillRect/>
              </a:stretch>
            </p:blipFill>
            <p:spPr>
              <a:xfrm>
                <a:off x="644400" y="5531040"/>
                <a:ext cx="4108680" cy="1384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BE02582D-4827-4BEB-994B-656B769B1AAE}"/>
                  </a:ext>
                </a:extLst>
              </p14:cNvPr>
              <p14:cNvContentPartPr/>
              <p14:nvPr/>
            </p14:nvContentPartPr>
            <p14:xfrm>
              <a:off x="3772080" y="4197240"/>
              <a:ext cx="360" cy="360"/>
            </p14:xfrm>
          </p:contentPart>
        </mc:Choice>
        <mc:Fallback xmlns="">
          <p:pic>
            <p:nvPicPr>
              <p:cNvPr id="7" name="Ink 6">
                <a:extLst>
                  <a:ext uri="{FF2B5EF4-FFF2-40B4-BE49-F238E27FC236}">
                    <a16:creationId xmlns:a16="http://schemas.microsoft.com/office/drawing/2014/main" id="{BE02582D-4827-4BEB-994B-656B769B1AAE}"/>
                  </a:ext>
                </a:extLst>
              </p:cNvPr>
              <p:cNvPicPr/>
              <p:nvPr/>
            </p:nvPicPr>
            <p:blipFill>
              <a:blip r:embed="rId10"/>
              <a:stretch>
                <a:fillRect/>
              </a:stretch>
            </p:blipFill>
            <p:spPr>
              <a:xfrm>
                <a:off x="3756240" y="413388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4D46CB28-0794-474F-817F-413D734B3A5A}"/>
                  </a:ext>
                </a:extLst>
              </p14:cNvPr>
              <p14:cNvContentPartPr/>
              <p14:nvPr/>
            </p14:nvContentPartPr>
            <p14:xfrm>
              <a:off x="3772080" y="4197240"/>
              <a:ext cx="360" cy="360"/>
            </p14:xfrm>
          </p:contentPart>
        </mc:Choice>
        <mc:Fallback xmlns="">
          <p:pic>
            <p:nvPicPr>
              <p:cNvPr id="8" name="Ink 7">
                <a:extLst>
                  <a:ext uri="{FF2B5EF4-FFF2-40B4-BE49-F238E27FC236}">
                    <a16:creationId xmlns:a16="http://schemas.microsoft.com/office/drawing/2014/main" id="{4D46CB28-0794-474F-817F-413D734B3A5A}"/>
                  </a:ext>
                </a:extLst>
              </p:cNvPr>
              <p:cNvPicPr/>
              <p:nvPr/>
            </p:nvPicPr>
            <p:blipFill>
              <a:blip r:embed="rId10"/>
              <a:stretch>
                <a:fillRect/>
              </a:stretch>
            </p:blipFill>
            <p:spPr>
              <a:xfrm>
                <a:off x="3756240" y="413388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989345D4-159B-414B-A753-2D80E03E4AA0}"/>
                  </a:ext>
                </a:extLst>
              </p14:cNvPr>
              <p14:cNvContentPartPr/>
              <p14:nvPr/>
            </p14:nvContentPartPr>
            <p14:xfrm>
              <a:off x="3772080" y="4197240"/>
              <a:ext cx="360" cy="360"/>
            </p14:xfrm>
          </p:contentPart>
        </mc:Choice>
        <mc:Fallback xmlns="">
          <p:pic>
            <p:nvPicPr>
              <p:cNvPr id="9" name="Ink 8">
                <a:extLst>
                  <a:ext uri="{FF2B5EF4-FFF2-40B4-BE49-F238E27FC236}">
                    <a16:creationId xmlns:a16="http://schemas.microsoft.com/office/drawing/2014/main" id="{989345D4-159B-414B-A753-2D80E03E4AA0}"/>
                  </a:ext>
                </a:extLst>
              </p:cNvPr>
              <p:cNvPicPr/>
              <p:nvPr/>
            </p:nvPicPr>
            <p:blipFill>
              <a:blip r:embed="rId10"/>
              <a:stretch>
                <a:fillRect/>
              </a:stretch>
            </p:blipFill>
            <p:spPr>
              <a:xfrm>
                <a:off x="3756240" y="4133880"/>
                <a:ext cx="31680" cy="127080"/>
              </a:xfrm>
              <a:prstGeom prst="rect">
                <a:avLst/>
              </a:prstGeom>
            </p:spPr>
          </p:pic>
        </mc:Fallback>
      </mc:AlternateContent>
      <p:sp>
        <p:nvSpPr>
          <p:cNvPr id="2" name="Title 1">
            <a:extLst>
              <a:ext uri="{FF2B5EF4-FFF2-40B4-BE49-F238E27FC236}">
                <a16:creationId xmlns:a16="http://schemas.microsoft.com/office/drawing/2014/main" id="{197A5602-0ABF-4D12-B386-3CEFB29C9E7F}"/>
              </a:ext>
            </a:extLst>
          </p:cNvPr>
          <p:cNvSpPr>
            <a:spLocks noGrp="1"/>
          </p:cNvSpPr>
          <p:nvPr>
            <p:ph type="title"/>
          </p:nvPr>
        </p:nvSpPr>
        <p:spPr>
          <a:xfrm>
            <a:off x="838200" y="365126"/>
            <a:ext cx="10515600" cy="1202418"/>
          </a:xfrm>
        </p:spPr>
        <p:txBody>
          <a:bodyPr>
            <a:normAutofit fontScale="90000"/>
          </a:bodyPr>
          <a:lstStyle/>
          <a:p>
            <a:r>
              <a:rPr lang="en-US" b="1" dirty="0"/>
              <a:t>      Microsoft Azure</a:t>
            </a:r>
            <a:br>
              <a:rPr lang="en-US" b="1" dirty="0"/>
            </a:br>
            <a:r>
              <a:rPr lang="en-US" b="1" dirty="0"/>
              <a:t>                                                    Amazon Web services</a:t>
            </a:r>
            <a:endParaRPr lang="en-IN" b="1" dirty="0"/>
          </a:p>
        </p:txBody>
      </p:sp>
    </p:spTree>
    <p:extLst>
      <p:ext uri="{BB962C8B-B14F-4D97-AF65-F5344CB8AC3E}">
        <p14:creationId xmlns:p14="http://schemas.microsoft.com/office/powerpoint/2010/main" val="3850515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DD4227-E6E0-422E-A569-49B28ABC3E0F}"/>
              </a:ext>
            </a:extLst>
          </p:cNvPr>
          <p:cNvSpPr>
            <a:spLocks noGrp="1"/>
          </p:cNvSpPr>
          <p:nvPr>
            <p:ph type="title"/>
          </p:nvPr>
        </p:nvSpPr>
        <p:spPr>
          <a:xfrm>
            <a:off x="896982" y="365125"/>
            <a:ext cx="10456817" cy="1325563"/>
          </a:xfrm>
        </p:spPr>
        <p:txBody>
          <a:bodyPr/>
          <a:lstStyle/>
          <a:p>
            <a:r>
              <a:rPr lang="en-US" sz="2800" dirty="0"/>
              <a:t>          </a:t>
            </a:r>
            <a:r>
              <a:rPr lang="en-US" sz="2800" b="1" dirty="0">
                <a:latin typeface="Arial Black" panose="020B0A04020102020204" pitchFamily="34" charset="0"/>
              </a:rPr>
              <a:t>AWS</a:t>
            </a:r>
            <a:r>
              <a:rPr lang="en-US" b="1" dirty="0">
                <a:latin typeface="Arial Black" panose="020B0A04020102020204" pitchFamily="34" charset="0"/>
              </a:rPr>
              <a:t> </a:t>
            </a:r>
            <a:r>
              <a:rPr lang="en-US" dirty="0"/>
              <a:t>                                          </a:t>
            </a:r>
            <a:r>
              <a:rPr lang="en-US" sz="2800" b="1" dirty="0">
                <a:latin typeface="Arial Black" panose="020B0A04020102020204" pitchFamily="34" charset="0"/>
              </a:rPr>
              <a:t>MS Azure   </a:t>
            </a:r>
            <a:endParaRPr lang="en-IN" sz="2800" b="1" dirty="0">
              <a:latin typeface="Arial Black" panose="020B0A04020102020204" pitchFamily="34" charset="0"/>
            </a:endParaRPr>
          </a:p>
        </p:txBody>
      </p:sp>
      <p:sp>
        <p:nvSpPr>
          <p:cNvPr id="4" name="Content Placeholder 3">
            <a:extLst>
              <a:ext uri="{FF2B5EF4-FFF2-40B4-BE49-F238E27FC236}">
                <a16:creationId xmlns:a16="http://schemas.microsoft.com/office/drawing/2014/main" id="{FCFABF0D-B9AD-42B0-A83A-C0429FC021D9}"/>
              </a:ext>
            </a:extLst>
          </p:cNvPr>
          <p:cNvSpPr>
            <a:spLocks noGrp="1"/>
          </p:cNvSpPr>
          <p:nvPr>
            <p:ph sz="half" idx="1"/>
          </p:nvPr>
        </p:nvSpPr>
        <p:spPr/>
        <p:txBody>
          <a:bodyPr>
            <a:normAutofit fontScale="77500" lnSpcReduction="20000"/>
          </a:bodyPr>
          <a:lstStyle/>
          <a:p>
            <a:r>
              <a:rPr lang="en-US" dirty="0"/>
              <a:t>AWS services are designed in such a way that they work with each other and produce a scalable and efficient outcome.</a:t>
            </a:r>
          </a:p>
          <a:p>
            <a:r>
              <a:rPr lang="en-US" dirty="0"/>
              <a:t> AWS offering services are categorized into 3 types such as </a:t>
            </a:r>
          </a:p>
          <a:p>
            <a:r>
              <a:rPr lang="en-US" dirty="0"/>
              <a:t>Infrastructure as a service (IaaS), software as a service (SaaS) and platform as a service (PaaS).</a:t>
            </a:r>
          </a:p>
          <a:p>
            <a:r>
              <a:rPr lang="en-US" dirty="0"/>
              <a:t> AWS was launched in 2006 and become the best cloud platform among currently available cloud platforms. Cloud platforms offer various advantages such as management overhead reduction, cost minimization, etc.</a:t>
            </a:r>
          </a:p>
          <a:p>
            <a:endParaRPr lang="en-IN" dirty="0"/>
          </a:p>
        </p:txBody>
      </p:sp>
      <p:sp>
        <p:nvSpPr>
          <p:cNvPr id="5" name="Content Placeholder 4">
            <a:extLst>
              <a:ext uri="{FF2B5EF4-FFF2-40B4-BE49-F238E27FC236}">
                <a16:creationId xmlns:a16="http://schemas.microsoft.com/office/drawing/2014/main" id="{D921C8A3-D00E-464A-BB9F-6FC6E14E1860}"/>
              </a:ext>
            </a:extLst>
          </p:cNvPr>
          <p:cNvSpPr>
            <a:spLocks noGrp="1"/>
          </p:cNvSpPr>
          <p:nvPr>
            <p:ph sz="half" idx="2"/>
          </p:nvPr>
        </p:nvSpPr>
        <p:spPr/>
        <p:txBody>
          <a:bodyPr>
            <a:normAutofit fontScale="77500" lnSpcReduction="20000"/>
          </a:bodyPr>
          <a:lstStyle/>
          <a:p>
            <a:r>
              <a:rPr lang="en-US" dirty="0"/>
              <a:t>Microsoft Azure was launched in 2010 and it emerges as one of the biggest commercial cloud service providers.</a:t>
            </a:r>
          </a:p>
          <a:p>
            <a:r>
              <a:rPr lang="en-US" dirty="0"/>
              <a:t> It offers a wide range of integrated cloud services and functionalities such as </a:t>
            </a:r>
          </a:p>
          <a:p>
            <a:endParaRPr lang="en-US" dirty="0"/>
          </a:p>
          <a:p>
            <a:r>
              <a:rPr lang="en-US" dirty="0"/>
              <a:t>Analytics, computing, networking, database, storage, mobile and web applications that seamlessly integrate with your environment in order to achieve efficiency and scalability.</a:t>
            </a:r>
            <a:endParaRPr lang="en-IN" dirty="0"/>
          </a:p>
        </p:txBody>
      </p:sp>
    </p:spTree>
    <p:extLst>
      <p:ext uri="{BB962C8B-B14F-4D97-AF65-F5344CB8AC3E}">
        <p14:creationId xmlns:p14="http://schemas.microsoft.com/office/powerpoint/2010/main" val="2432559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455D43-E933-4848-83E6-64797F08A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816" y="0"/>
            <a:ext cx="9150368" cy="6858000"/>
          </a:xfrm>
          <a:prstGeom prst="rect">
            <a:avLst/>
          </a:prstGeom>
        </p:spPr>
      </p:pic>
    </p:spTree>
    <p:extLst>
      <p:ext uri="{BB962C8B-B14F-4D97-AF65-F5344CB8AC3E}">
        <p14:creationId xmlns:p14="http://schemas.microsoft.com/office/powerpoint/2010/main" val="1861805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44FFF5-7862-4F7E-A130-29DC6A1ED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564" y="0"/>
            <a:ext cx="9158872" cy="6858000"/>
          </a:xfrm>
          <a:prstGeom prst="rect">
            <a:avLst/>
          </a:prstGeom>
        </p:spPr>
      </p:pic>
    </p:spTree>
    <p:extLst>
      <p:ext uri="{BB962C8B-B14F-4D97-AF65-F5344CB8AC3E}">
        <p14:creationId xmlns:p14="http://schemas.microsoft.com/office/powerpoint/2010/main" val="1255153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763B3B-DE79-42A1-BB1B-3B29C3C0C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564" y="0"/>
            <a:ext cx="9158872" cy="6858000"/>
          </a:xfrm>
          <a:prstGeom prst="rect">
            <a:avLst/>
          </a:prstGeom>
        </p:spPr>
      </p:pic>
    </p:spTree>
    <p:extLst>
      <p:ext uri="{BB962C8B-B14F-4D97-AF65-F5344CB8AC3E}">
        <p14:creationId xmlns:p14="http://schemas.microsoft.com/office/powerpoint/2010/main" val="251326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0540CC-DCD4-4964-9C49-2BBD7A707DC7}"/>
              </a:ext>
            </a:extLst>
          </p:cNvPr>
          <p:cNvSpPr txBox="1"/>
          <p:nvPr/>
        </p:nvSpPr>
        <p:spPr>
          <a:xfrm>
            <a:off x="0" y="-77476"/>
            <a:ext cx="12192000" cy="7478970"/>
          </a:xfrm>
          <a:prstGeom prst="rect">
            <a:avLst/>
          </a:prstGeom>
          <a:noFill/>
        </p:spPr>
        <p:txBody>
          <a:bodyPr wrap="square">
            <a:spAutoFit/>
          </a:bodyPr>
          <a:lstStyle/>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r>
              <a:rPr lang="en-IN" sz="2000" dirty="0"/>
              <a:t>        AWS EC2 users can configure their own VMS or pre-configured images whereas Azure users need to choose the virtual hard disk to create a VM which is pre-configured by the third party and need to specify the number of cores and memory required.</a:t>
            </a:r>
          </a:p>
          <a:p>
            <a:endParaRPr lang="en-IN" sz="2000" dirty="0"/>
          </a:p>
          <a:p>
            <a:endParaRPr lang="en-IN" sz="2000" dirty="0"/>
          </a:p>
          <a:p>
            <a:endParaRPr lang="en-IN" sz="2000" dirty="0"/>
          </a:p>
          <a:p>
            <a:endParaRPr lang="en-IN" sz="2000" dirty="0"/>
          </a:p>
          <a:p>
            <a:r>
              <a:rPr lang="en-IN" sz="2000"/>
              <a:t>        </a:t>
            </a:r>
            <a:r>
              <a:rPr lang="en-IN" sz="2000" dirty="0"/>
              <a:t>AWS offers temporary storage which will be assigned when an instance is started and destroyed when it is terminated and S3 for object storage. Whereas Azure offers temporary storage by block storage through page Blobs for VM’s and Block Blobs for object storage.</a:t>
            </a:r>
          </a:p>
          <a:p>
            <a:endParaRPr lang="en-IN" sz="2000" dirty="0"/>
          </a:p>
          <a:p>
            <a:endParaRPr lang="en-IN" sz="2000" dirty="0"/>
          </a:p>
        </p:txBody>
      </p:sp>
      <p:pic>
        <p:nvPicPr>
          <p:cNvPr id="5" name="Picture 4">
            <a:extLst>
              <a:ext uri="{FF2B5EF4-FFF2-40B4-BE49-F238E27FC236}">
                <a16:creationId xmlns:a16="http://schemas.microsoft.com/office/drawing/2014/main" id="{98725BA7-5D9D-4800-871E-58CB8FE7B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664" y="195169"/>
            <a:ext cx="5333333" cy="2199688"/>
          </a:xfrm>
          <a:prstGeom prst="rect">
            <a:avLst/>
          </a:prstGeom>
        </p:spPr>
      </p:pic>
      <p:pic>
        <p:nvPicPr>
          <p:cNvPr id="7" name="Picture 6">
            <a:extLst>
              <a:ext uri="{FF2B5EF4-FFF2-40B4-BE49-F238E27FC236}">
                <a16:creationId xmlns:a16="http://schemas.microsoft.com/office/drawing/2014/main" id="{CDEF7A7D-30D5-41B3-B234-78C19AFFED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91616"/>
            <a:ext cx="536155" cy="479494"/>
          </a:xfrm>
          <a:prstGeom prst="rect">
            <a:avLst/>
          </a:prstGeom>
        </p:spPr>
      </p:pic>
      <p:pic>
        <p:nvPicPr>
          <p:cNvPr id="24" name="Picture 23">
            <a:extLst>
              <a:ext uri="{FF2B5EF4-FFF2-40B4-BE49-F238E27FC236}">
                <a16:creationId xmlns:a16="http://schemas.microsoft.com/office/drawing/2014/main" id="{6FC35F08-5C24-48D9-8D2F-3AD6969A2A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06919"/>
            <a:ext cx="536156" cy="479494"/>
          </a:xfrm>
          <a:prstGeom prst="rect">
            <a:avLst/>
          </a:prstGeom>
        </p:spPr>
      </p:pic>
    </p:spTree>
    <p:extLst>
      <p:ext uri="{BB962C8B-B14F-4D97-AF65-F5344CB8AC3E}">
        <p14:creationId xmlns:p14="http://schemas.microsoft.com/office/powerpoint/2010/main" val="1731602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A0CAC8-3B5F-46A4-946B-9927F14EF23F}"/>
              </a:ext>
            </a:extLst>
          </p:cNvPr>
          <p:cNvSpPr txBox="1"/>
          <p:nvPr/>
        </p:nvSpPr>
        <p:spPr>
          <a:xfrm>
            <a:off x="0" y="104504"/>
            <a:ext cx="12192000" cy="6124754"/>
          </a:xfrm>
          <a:prstGeom prst="rect">
            <a:avLst/>
          </a:prstGeom>
          <a:noFill/>
        </p:spPr>
        <p:txBody>
          <a:bodyPr wrap="square">
            <a:spAutoFit/>
          </a:bodyPr>
          <a:lstStyle/>
          <a:p>
            <a:endParaRPr lang="en-IN" sz="2000" dirty="0"/>
          </a:p>
          <a:p>
            <a:endParaRPr lang="en-IN" sz="2000" dirty="0"/>
          </a:p>
          <a:p>
            <a:endParaRPr lang="en-IN" sz="2000" dirty="0"/>
          </a:p>
          <a:p>
            <a:r>
              <a:rPr lang="en-IN" sz="2000" dirty="0"/>
              <a:t>•AWS offers Virtual private cloud so that user can create isolated networks within the cloud Whereas Azure offers Virtual network through which we can create isolated networks, subnets, route tables, private IP address range as same as in AWS.</a:t>
            </a:r>
          </a:p>
          <a:p>
            <a:r>
              <a:rPr lang="en-IN" sz="2000" dirty="0"/>
              <a:t>Azure is open to Hybrid cloud systems whereas AWS is less open to private or third-party cloud providers.</a:t>
            </a:r>
          </a:p>
          <a:p>
            <a:endParaRPr lang="en-IN" sz="2000" dirty="0"/>
          </a:p>
          <a:p>
            <a:endParaRPr lang="en-IN" sz="2000" dirty="0"/>
          </a:p>
          <a:p>
            <a:endParaRPr lang="en-IN" sz="2000" dirty="0"/>
          </a:p>
          <a:p>
            <a:r>
              <a:rPr lang="en-IN" sz="2000" dirty="0"/>
              <a:t>•AWS follows pay as you go and they charge per hour whereas Azure also follows pay as you go model and they charge per minute which provides more exact pricing model than AWS.</a:t>
            </a:r>
          </a:p>
          <a:p>
            <a:endParaRPr lang="en-IN" sz="2000" dirty="0"/>
          </a:p>
          <a:p>
            <a:endParaRPr lang="en-IN" sz="2000" dirty="0"/>
          </a:p>
          <a:p>
            <a:endParaRPr lang="en-IN" sz="2000" dirty="0"/>
          </a:p>
          <a:p>
            <a:r>
              <a:rPr lang="en-IN" sz="2000" dirty="0"/>
              <a:t>•AWS has more features and configurations and it offers a lot of flexibility, power, and customization with support for many third party tools integration. Whereas Azure will be easy to use if we are familiar with windows as it is a windows platform and it’s easy to integrate on-premises windows servers with cloud instances to create a hybrid environment</a:t>
            </a:r>
          </a:p>
        </p:txBody>
      </p:sp>
    </p:spTree>
    <p:extLst>
      <p:ext uri="{BB962C8B-B14F-4D97-AF65-F5344CB8AC3E}">
        <p14:creationId xmlns:p14="http://schemas.microsoft.com/office/powerpoint/2010/main" val="1998841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a:blip r:embed="rId2">
            <a:alphaModFix amt="62000"/>
            <a:extLst>
              <a:ext uri="{BEBA8EAE-BF5A-486C-A8C5-ECC9F3942E4B}">
                <a14:imgProps xmlns:a14="http://schemas.microsoft.com/office/drawing/2010/main">
                  <a14:imgLayer r:embed="rId3">
                    <a14:imgEffect>
                      <a14:artisticGlowDiffused/>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F7AAD-72D1-48A6-B933-0FFA4D64BF33}"/>
              </a:ext>
            </a:extLst>
          </p:cNvPr>
          <p:cNvSpPr>
            <a:spLocks noGrp="1"/>
          </p:cNvSpPr>
          <p:nvPr>
            <p:ph type="title"/>
          </p:nvPr>
        </p:nvSpPr>
        <p:spPr>
          <a:xfrm>
            <a:off x="1410970" y="852669"/>
            <a:ext cx="10515600" cy="2852737"/>
          </a:xfrm>
        </p:spPr>
        <p:txBody>
          <a:bodyPr/>
          <a:lstStyle/>
          <a:p>
            <a:r>
              <a:rPr lang="en-IN" dirty="0">
                <a:latin typeface="Bahnschrift SemiBold" panose="020B0502040204020203" pitchFamily="34" charset="0"/>
              </a:rPr>
              <a:t>               THANK YOU</a:t>
            </a:r>
          </a:p>
        </p:txBody>
      </p:sp>
    </p:spTree>
    <p:extLst>
      <p:ext uri="{BB962C8B-B14F-4D97-AF65-F5344CB8AC3E}">
        <p14:creationId xmlns:p14="http://schemas.microsoft.com/office/powerpoint/2010/main" val="1491413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507</TotalTime>
  <Words>417</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Bahnschrift SemiBold</vt:lpstr>
      <vt:lpstr>Calibri</vt:lpstr>
      <vt:lpstr>Calibri Light</vt:lpstr>
      <vt:lpstr>Office Theme</vt:lpstr>
      <vt:lpstr>      Microsoft Azure                                                     Amazon Web services</vt:lpstr>
      <vt:lpstr>          AWS                                           MS Azure   </vt:lpstr>
      <vt:lpstr>PowerPoint Presentation</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Damodar Yadav</dc:creator>
  <cp:lastModifiedBy>Damodar Yadav</cp:lastModifiedBy>
  <cp:revision>5</cp:revision>
  <dcterms:created xsi:type="dcterms:W3CDTF">2021-07-23T13:37:30Z</dcterms:created>
  <dcterms:modified xsi:type="dcterms:W3CDTF">2021-07-24T06:29:53Z</dcterms:modified>
</cp:coreProperties>
</file>