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4"/>
    <p:sldMasterId id="2147483829" r:id="rId5"/>
    <p:sldMasterId id="2147483842" r:id="rId6"/>
  </p:sldMasterIdLst>
  <p:notesMasterIdLst>
    <p:notesMasterId r:id="rId10"/>
  </p:notesMasterIdLst>
  <p:sldIdLst>
    <p:sldId id="349" r:id="rId7"/>
    <p:sldId id="374" r:id="rId8"/>
    <p:sldId id="375" r:id="rId9"/>
  </p:sldIdLst>
  <p:sldSz cx="9144000" cy="6858000" type="screen4x3"/>
  <p:notesSz cx="6797675" cy="9926638"/>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orient="horz" pos="548">
          <p15:clr>
            <a:srgbClr val="A4A3A4"/>
          </p15:clr>
        </p15:guide>
        <p15:guide id="3" orient="horz" pos="4170">
          <p15:clr>
            <a:srgbClr val="A4A3A4"/>
          </p15:clr>
        </p15:guide>
        <p15:guide id="4" orient="horz" pos="2391">
          <p15:clr>
            <a:srgbClr val="A4A3A4"/>
          </p15:clr>
        </p15:guide>
        <p15:guide id="5" orient="horz" pos="1056" userDrawn="1">
          <p15:clr>
            <a:srgbClr val="A4A3A4"/>
          </p15:clr>
        </p15:guide>
        <p15:guide id="6" orient="horz" pos="2556">
          <p15:clr>
            <a:srgbClr val="A4A3A4"/>
          </p15:clr>
        </p15:guide>
        <p15:guide id="7" orient="horz" pos="3962">
          <p15:clr>
            <a:srgbClr val="A4A3A4"/>
          </p15:clr>
        </p15:guide>
        <p15:guide id="8" orient="horz" pos="4098">
          <p15:clr>
            <a:srgbClr val="A4A3A4"/>
          </p15:clr>
        </p15:guide>
        <p15:guide id="9" pos="2880">
          <p15:clr>
            <a:srgbClr val="A4A3A4"/>
          </p15:clr>
        </p15:guide>
        <p15:guide id="10" pos="5534">
          <p15:clr>
            <a:srgbClr val="A4A3A4"/>
          </p15:clr>
        </p15:guide>
        <p15:guide id="11" pos="2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FCF0"/>
    <a:srgbClr val="FF0000"/>
    <a:srgbClr val="FFA3A3"/>
    <a:srgbClr val="FFFF00"/>
    <a:srgbClr val="EF4135"/>
    <a:srgbClr val="FF8181"/>
    <a:srgbClr val="841916"/>
    <a:srgbClr val="FBB034"/>
    <a:srgbClr val="FFCC99"/>
    <a:srgbClr val="C5D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49" autoAdjust="0"/>
    <p:restoredTop sz="94862" autoAdjust="0"/>
  </p:normalViewPr>
  <p:slideViewPr>
    <p:cSldViewPr snapToGrid="0">
      <p:cViewPr>
        <p:scale>
          <a:sx n="100" d="100"/>
          <a:sy n="100" d="100"/>
        </p:scale>
        <p:origin x="-360" y="-282"/>
      </p:cViewPr>
      <p:guideLst>
        <p:guide orient="horz" pos="2160"/>
        <p:guide orient="horz" pos="548"/>
        <p:guide orient="horz" pos="4170"/>
        <p:guide orient="horz" pos="2391"/>
        <p:guide orient="horz" pos="1056"/>
        <p:guide orient="horz" pos="2556"/>
        <p:guide orient="horz" pos="3962"/>
        <p:guide orient="horz" pos="4098"/>
        <p:guide pos="2880"/>
        <p:guide pos="5534"/>
        <p:guide pos="221"/>
      </p:guideLst>
    </p:cSldViewPr>
  </p:slideViewPr>
  <p:outlineViewPr>
    <p:cViewPr>
      <p:scale>
        <a:sx n="25" d="100"/>
        <a:sy n="25" d="100"/>
      </p:scale>
      <p:origin x="0" y="0"/>
    </p:cViewPr>
  </p:outlineViewPr>
  <p:notesTextViewPr>
    <p:cViewPr>
      <p:scale>
        <a:sx n="50" d="100"/>
        <a:sy n="5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presProps" Target="presProps.xml"/><Relationship Id="rId5" Type="http://schemas.openxmlformats.org/officeDocument/2006/relationships/slideMaster" Target="slideMasters/slideMaster2.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Worksheet%20in%20Automated_Long_Running_job_report.ppt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900"/>
            </a:pPr>
            <a:r>
              <a:rPr lang="en-US" sz="900"/>
              <a:t>Time Reduction / Incident (in Mins)</a:t>
            </a:r>
          </a:p>
        </c:rich>
      </c:tx>
      <c:layout/>
      <c:overlay val="0"/>
    </c:title>
    <c:autoTitleDeleted val="0"/>
    <c:plotArea>
      <c:layout/>
      <c:lineChart>
        <c:grouping val="standard"/>
        <c:varyColors val="0"/>
        <c:ser>
          <c:idx val="0"/>
          <c:order val="0"/>
          <c:marker>
            <c:symbol val="triangle"/>
            <c:size val="5"/>
          </c:marker>
          <c:dLbls>
            <c:showLegendKey val="0"/>
            <c:showVal val="1"/>
            <c:showCatName val="0"/>
            <c:showSerName val="0"/>
            <c:showPercent val="0"/>
            <c:showBubbleSize val="0"/>
            <c:showLeaderLines val="0"/>
          </c:dLbls>
          <c:cat>
            <c:strRef>
              <c:f>'[Worksheet in Automated_Long_Running_job_report.pptx]Calculation_in_Detail'!$D$6:$E$6</c:f>
              <c:strCache>
                <c:ptCount val="2"/>
                <c:pt idx="0">
                  <c:v>Existing method</c:v>
                </c:pt>
                <c:pt idx="1">
                  <c:v>Proposed method</c:v>
                </c:pt>
              </c:strCache>
            </c:strRef>
          </c:cat>
          <c:val>
            <c:numRef>
              <c:f>'[Worksheet in Automated_Long_Running_job_report.pptx]Calculation_in_Detail'!$D$7:$E$7</c:f>
              <c:numCache>
                <c:formatCode>General</c:formatCode>
                <c:ptCount val="2"/>
                <c:pt idx="0">
                  <c:v>150</c:v>
                </c:pt>
                <c:pt idx="1">
                  <c:v>10</c:v>
                </c:pt>
              </c:numCache>
            </c:numRef>
          </c:val>
          <c:smooth val="0"/>
        </c:ser>
        <c:dLbls>
          <c:showLegendKey val="0"/>
          <c:showVal val="0"/>
          <c:showCatName val="0"/>
          <c:showSerName val="0"/>
          <c:showPercent val="0"/>
          <c:showBubbleSize val="0"/>
        </c:dLbls>
        <c:marker val="1"/>
        <c:smooth val="0"/>
        <c:axId val="134100096"/>
        <c:axId val="134101632"/>
      </c:lineChart>
      <c:catAx>
        <c:axId val="134100096"/>
        <c:scaling>
          <c:orientation val="minMax"/>
        </c:scaling>
        <c:delete val="0"/>
        <c:axPos val="b"/>
        <c:numFmt formatCode="General" sourceLinked="1"/>
        <c:majorTickMark val="none"/>
        <c:minorTickMark val="none"/>
        <c:tickLblPos val="nextTo"/>
        <c:txPr>
          <a:bodyPr/>
          <a:lstStyle/>
          <a:p>
            <a:pPr>
              <a:defRPr b="1"/>
            </a:pPr>
            <a:endParaRPr lang="en-US"/>
          </a:p>
        </c:txPr>
        <c:crossAx val="134101632"/>
        <c:crosses val="autoZero"/>
        <c:auto val="1"/>
        <c:lblAlgn val="ctr"/>
        <c:lblOffset val="100"/>
        <c:noMultiLvlLbl val="0"/>
      </c:catAx>
      <c:valAx>
        <c:axId val="134101632"/>
        <c:scaling>
          <c:orientation val="minMax"/>
        </c:scaling>
        <c:delete val="0"/>
        <c:axPos val="l"/>
        <c:numFmt formatCode="General" sourceLinked="1"/>
        <c:majorTickMark val="none"/>
        <c:minorTickMark val="none"/>
        <c:tickLblPos val="nextTo"/>
        <c:txPr>
          <a:bodyPr/>
          <a:lstStyle/>
          <a:p>
            <a:pPr>
              <a:defRPr b="1"/>
            </a:pPr>
            <a:endParaRPr lang="en-US"/>
          </a:p>
        </c:txPr>
        <c:crossAx val="134100096"/>
        <c:crosses val="autoZero"/>
        <c:crossBetween val="between"/>
      </c:valAx>
      <c:spPr>
        <a:noFill/>
        <a:ln w="25400">
          <a:noFill/>
        </a:ln>
      </c:spPr>
    </c:plotArea>
    <c:plotVisOnly val="1"/>
    <c:dispBlanksAs val="gap"/>
    <c:showDLblsOverMax val="0"/>
  </c:chart>
  <c:txPr>
    <a:bodyPr/>
    <a:lstStyle/>
    <a:p>
      <a:pPr>
        <a:defRPr>
          <a:latin typeface="Calibri" pitchFamily="34" charset="0"/>
          <a:cs typeface="Calibri" pitchFamily="34" charset="0"/>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7891"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0724"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p:spPr>
      </p:sp>
      <p:sp>
        <p:nvSpPr>
          <p:cNvPr id="37893"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7894"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7895"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7A36605-8103-4758-A674-EF22DF91C71A}" type="slidenum">
              <a:rPr lang="en-US"/>
              <a:pPr>
                <a:defRPr/>
              </a:pPr>
              <a:t>‹#›</a:t>
            </a:fld>
            <a:endParaRPr lang="en-US"/>
          </a:p>
        </p:txBody>
      </p:sp>
    </p:spTree>
    <p:extLst>
      <p:ext uri="{BB962C8B-B14F-4D97-AF65-F5344CB8AC3E}">
        <p14:creationId xmlns:p14="http://schemas.microsoft.com/office/powerpoint/2010/main" val="18213973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xfrm>
            <a:off x="1143001" y="4714876"/>
            <a:ext cx="4549775" cy="4467225"/>
          </a:xfrm>
          <a:noFill/>
          <a:ln/>
        </p:spPr>
        <p:txBody>
          <a:bodyPr/>
          <a:lstStyle/>
          <a:p>
            <a:pPr>
              <a:spcBef>
                <a:spcPct val="0"/>
              </a:spcBef>
            </a:pPr>
            <a:r>
              <a:rPr lang="en-US" smtClean="0">
                <a:latin typeface="Arial" pitchFamily="34" charset="0"/>
              </a:rPr>
              <a:t>Note to presenter:</a:t>
            </a:r>
          </a:p>
          <a:p>
            <a:pPr>
              <a:spcBef>
                <a:spcPct val="0"/>
              </a:spcBef>
            </a:pPr>
            <a:endParaRPr lang="en-US" smtClean="0">
              <a:latin typeface="Arial" pitchFamily="34" charset="0"/>
            </a:endParaRPr>
          </a:p>
          <a:p>
            <a:pPr>
              <a:spcBef>
                <a:spcPct val="0"/>
              </a:spcBef>
            </a:pPr>
            <a:r>
              <a:rPr lang="en-US" smtClean="0">
                <a:latin typeface="Arial" pitchFamily="34" charset="0"/>
              </a:rPr>
              <a:t>This presentation is intended to provide a high level overview of TCS.  It is not intended to show every fact about the company or serve as a ‘one size fits all’ pitch deck – rather, its meant to convey who we are, what we broadly provide and why they should consider us as a partner. It is also intended to ‘frame up’ our positioning of helping clients to experience certainty by reliably delivering business results, providing leadership to drive transformation and partnering for success.</a:t>
            </a:r>
          </a:p>
          <a:p>
            <a:pPr>
              <a:spcBef>
                <a:spcPct val="0"/>
              </a:spcBef>
            </a:pPr>
            <a:endParaRPr lang="en-US" smtClean="0">
              <a:latin typeface="Arial" pitchFamily="34" charset="0"/>
            </a:endParaRPr>
          </a:p>
          <a:p>
            <a:pPr>
              <a:spcBef>
                <a:spcPct val="0"/>
              </a:spcBef>
            </a:pPr>
            <a:r>
              <a:rPr lang="en-US" smtClean="0">
                <a:latin typeface="Arial" pitchFamily="34" charset="0"/>
              </a:rPr>
              <a:t>Each audience is different; therefore, you should add or remove slides as necessary for the particular audience.  For example, if you’re presenting to a bank, then you should add relevant TCS facts for that audience (key offerings, key clients, case studies, etc.).  You should also follow Value Messaging guidelines (i.e., understanding the ‘value wedge’ for the situation) when putting together customized client presentations.</a:t>
            </a:r>
          </a:p>
          <a:p>
            <a:pPr>
              <a:spcBef>
                <a:spcPct val="0"/>
              </a:spcBef>
            </a:pPr>
            <a:endParaRPr lang="en-US" smtClean="0">
              <a:latin typeface="Arial" pitchFamily="34" charset="0"/>
            </a:endParaRPr>
          </a:p>
        </p:txBody>
      </p:sp>
      <p:sp>
        <p:nvSpPr>
          <p:cNvPr id="46084" name="Slide Number Placeholder 3"/>
          <p:cNvSpPr>
            <a:spLocks noGrp="1"/>
          </p:cNvSpPr>
          <p:nvPr>
            <p:ph type="sldNum" sz="quarter" idx="5"/>
          </p:nvPr>
        </p:nvSpPr>
        <p:spPr>
          <a:noFill/>
        </p:spPr>
        <p:txBody>
          <a:bodyPr/>
          <a:lstStyle/>
          <a:p>
            <a:fld id="{1EAB9361-CAC8-4531-A9AA-DDBC2C16718F}" type="slidenum">
              <a:rPr lang="en-US">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40416148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17" name="Rectangle 16"/>
          <p:cNvSpPr/>
          <p:nvPr/>
        </p:nvSpPr>
        <p:spPr>
          <a:xfrm>
            <a:off x="0" y="0"/>
            <a:ext cx="9144000" cy="68580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2" name="Title 1"/>
          <p:cNvSpPr>
            <a:spLocks noGrp="1"/>
          </p:cNvSpPr>
          <p:nvPr>
            <p:ph type="ctrTitle"/>
          </p:nvPr>
        </p:nvSpPr>
        <p:spPr>
          <a:xfrm>
            <a:off x="354512" y="3200401"/>
            <a:ext cx="7772400" cy="609600"/>
          </a:xfrm>
        </p:spPr>
        <p:txBody>
          <a:bodyPr>
            <a:noAutofit/>
          </a:bodyPr>
          <a:lstStyle>
            <a:lvl1pPr algn="l">
              <a:defRPr sz="38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54512" y="3858638"/>
            <a:ext cx="7785100" cy="609600"/>
          </a:xfrm>
        </p:spPr>
        <p:txBody>
          <a:bodyPr>
            <a:no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Rectangle 56"/>
          <p:cNvSpPr>
            <a:spLocks noChangeArrowheads="1"/>
          </p:cNvSpPr>
          <p:nvPr/>
        </p:nvSpPr>
        <p:spPr bwMode="auto">
          <a:xfrm>
            <a:off x="0" y="1976438"/>
            <a:ext cx="9144000" cy="847725"/>
          </a:xfrm>
          <a:prstGeom prst="rect">
            <a:avLst/>
          </a:prstGeom>
          <a:solidFill>
            <a:srgbClr val="0067AC"/>
          </a:solidFill>
          <a:ln w="9525">
            <a:noFill/>
            <a:miter lim="800000"/>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dirty="0">
              <a:solidFill>
                <a:srgbClr val="000000"/>
              </a:solidFill>
              <a:latin typeface="Arial"/>
            </a:endParaRPr>
          </a:p>
        </p:txBody>
      </p:sp>
      <p:grpSp>
        <p:nvGrpSpPr>
          <p:cNvPr id="4" name="Group 5"/>
          <p:cNvGrpSpPr>
            <a:grpSpLocks noChangeAspect="1"/>
          </p:cNvGrpSpPr>
          <p:nvPr/>
        </p:nvGrpSpPr>
        <p:grpSpPr bwMode="auto">
          <a:xfrm>
            <a:off x="423863" y="428625"/>
            <a:ext cx="3262312" cy="376238"/>
            <a:chOff x="267" y="270"/>
            <a:chExt cx="2055" cy="237"/>
          </a:xfrm>
        </p:grpSpPr>
        <p:sp>
          <p:nvSpPr>
            <p:cNvPr id="1028" name="AutoShape 4"/>
            <p:cNvSpPr>
              <a:spLocks noChangeAspect="1" noChangeArrowheads="1" noTextEdit="1"/>
            </p:cNvSpPr>
            <p:nvPr userDrawn="1"/>
          </p:nvSpPr>
          <p:spPr bwMode="auto">
            <a:xfrm>
              <a:off x="267" y="270"/>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dirty="0">
                <a:solidFill>
                  <a:srgbClr val="000000"/>
                </a:solidFill>
                <a:latin typeface="Arial"/>
              </a:endParaRPr>
            </a:p>
          </p:txBody>
        </p:sp>
        <p:sp>
          <p:nvSpPr>
            <p:cNvPr id="1030" name="Freeform 6"/>
            <p:cNvSpPr>
              <a:spLocks noEditPoints="1"/>
            </p:cNvSpPr>
            <p:nvPr userDrawn="1"/>
          </p:nvSpPr>
          <p:spPr bwMode="auto">
            <a:xfrm>
              <a:off x="1382" y="270"/>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dirty="0">
                <a:solidFill>
                  <a:srgbClr val="000000"/>
                </a:solidFill>
                <a:latin typeface="Arial"/>
              </a:endParaRPr>
            </a:p>
          </p:txBody>
        </p:sp>
        <p:sp>
          <p:nvSpPr>
            <p:cNvPr id="1031" name="Freeform 7"/>
            <p:cNvSpPr>
              <a:spLocks noEditPoints="1"/>
            </p:cNvSpPr>
            <p:nvPr userDrawn="1"/>
          </p:nvSpPr>
          <p:spPr bwMode="auto">
            <a:xfrm>
              <a:off x="617" y="270"/>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dirty="0">
                <a:solidFill>
                  <a:srgbClr val="000000"/>
                </a:solidFill>
                <a:latin typeface="Arial"/>
              </a:endParaRPr>
            </a:p>
          </p:txBody>
        </p:sp>
        <p:sp>
          <p:nvSpPr>
            <p:cNvPr id="1032" name="Freeform 8"/>
            <p:cNvSpPr>
              <a:spLocks noEditPoints="1"/>
            </p:cNvSpPr>
            <p:nvPr userDrawn="1"/>
          </p:nvSpPr>
          <p:spPr bwMode="auto">
            <a:xfrm>
              <a:off x="267" y="271"/>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dirty="0">
                <a:solidFill>
                  <a:srgbClr val="000000"/>
                </a:solidFill>
                <a:latin typeface="Arial"/>
              </a:endParaRPr>
            </a:p>
          </p:txBody>
        </p:sp>
        <p:sp>
          <p:nvSpPr>
            <p:cNvPr id="1033" name="Freeform 9"/>
            <p:cNvSpPr>
              <a:spLocks noEditPoints="1"/>
            </p:cNvSpPr>
            <p:nvPr userDrawn="1"/>
          </p:nvSpPr>
          <p:spPr bwMode="auto">
            <a:xfrm>
              <a:off x="1328" y="402"/>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w="9525">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dirty="0">
                <a:solidFill>
                  <a:srgbClr val="000000"/>
                </a:solidFill>
                <a:latin typeface="Arial"/>
              </a:endParaRPr>
            </a:p>
          </p:txBody>
        </p:sp>
      </p:grpSp>
      <p:sp>
        <p:nvSpPr>
          <p:cNvPr id="20" name="Freeform 9"/>
          <p:cNvSpPr>
            <a:spLocks noEditPoints="1"/>
          </p:cNvSpPr>
          <p:nvPr/>
        </p:nvSpPr>
        <p:spPr bwMode="auto">
          <a:xfrm>
            <a:off x="8182185" y="424798"/>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dirty="0">
              <a:solidFill>
                <a:srgbClr val="000000"/>
              </a:solidFill>
              <a:latin typeface="Arial"/>
            </a:endParaRPr>
          </a:p>
        </p:txBody>
      </p:sp>
      <p:pic>
        <p:nvPicPr>
          <p:cNvPr id="19" name="Picture 4" descr="Q:\Repro 2\New guidelines 2011_12\Final 260411\PPT\OLD\050511\WMF\TATA Patter revised.wmf"/>
          <p:cNvPicPr>
            <a:picLocks noChangeAspect="1" noChangeArrowheads="1"/>
          </p:cNvPicPr>
          <p:nvPr/>
        </p:nvPicPr>
        <p:blipFill>
          <a:blip r:embed="rId2" cstate="print"/>
          <a:srcRect/>
          <a:stretch>
            <a:fillRect/>
          </a:stretch>
        </p:blipFill>
        <p:spPr bwMode="auto">
          <a:xfrm>
            <a:off x="0" y="1345406"/>
            <a:ext cx="2461565" cy="1260043"/>
          </a:xfrm>
          <a:prstGeom prst="rect">
            <a:avLst/>
          </a:prstGeom>
          <a:noFill/>
        </p:spPr>
      </p:pic>
      <p:sp>
        <p:nvSpPr>
          <p:cNvPr id="15" name="TextBox 14"/>
          <p:cNvSpPr txBox="1"/>
          <p:nvPr/>
        </p:nvSpPr>
        <p:spPr>
          <a:xfrm>
            <a:off x="336550" y="6334125"/>
            <a:ext cx="2438400" cy="207749"/>
          </a:xfrm>
          <a:prstGeom prst="rect">
            <a:avLst/>
          </a:prstGeom>
          <a:noFill/>
        </p:spPr>
        <p:txBody>
          <a:bodyPr wrap="square" rtlCol="0">
            <a:spAutoFit/>
          </a:bodyPr>
          <a:lstStyle/>
          <a:p>
            <a:pPr fontAlgn="auto">
              <a:spcBef>
                <a:spcPts val="0"/>
              </a:spcBef>
              <a:spcAft>
                <a:spcPts val="0"/>
              </a:spcAft>
            </a:pPr>
            <a:r>
              <a:rPr lang="en-US" sz="750" dirty="0" smtClean="0">
                <a:solidFill>
                  <a:prstClr val="white"/>
                </a:solidFill>
                <a:latin typeface="Arial"/>
              </a:rPr>
              <a:t>Copyright </a:t>
            </a:r>
            <a:r>
              <a:rPr lang="en-US" sz="750" dirty="0">
                <a:solidFill>
                  <a:prstClr val="white"/>
                </a:solidFill>
                <a:latin typeface="Arial"/>
              </a:rPr>
              <a:t>© </a:t>
            </a:r>
            <a:r>
              <a:rPr lang="en-US" sz="750" dirty="0" smtClean="0">
                <a:solidFill>
                  <a:prstClr val="white"/>
                </a:solidFill>
                <a:latin typeface="Arial"/>
              </a:rPr>
              <a:t>2012 Tata Consultancy Services Limited</a:t>
            </a:r>
            <a:endParaRPr lang="en-US" sz="750" dirty="0">
              <a:solidFill>
                <a:prstClr val="white"/>
              </a:solidFill>
              <a:latin typeface="Arial"/>
            </a:endParaRPr>
          </a:p>
        </p:txBody>
      </p:sp>
    </p:spTree>
    <p:extLst>
      <p:ext uri="{BB962C8B-B14F-4D97-AF65-F5344CB8AC3E}">
        <p14:creationId xmlns:p14="http://schemas.microsoft.com/office/powerpoint/2010/main" val="2193995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800"/>
            </a:lvl1pPr>
          </a:lstStyle>
          <a:p>
            <a:r>
              <a:rPr lang="en-US" smtClean="0"/>
              <a:t>Click to edit Master title style</a:t>
            </a:r>
            <a:endParaRPr lang="en-US" dirty="0"/>
          </a:p>
        </p:txBody>
      </p:sp>
      <p:sp>
        <p:nvSpPr>
          <p:cNvPr id="3" name="Table Placeholder 2"/>
          <p:cNvSpPr>
            <a:spLocks noGrp="1"/>
          </p:cNvSpPr>
          <p:nvPr>
            <p:ph type="tbl" idx="1"/>
          </p:nvPr>
        </p:nvSpPr>
        <p:spPr>
          <a:xfrm>
            <a:off x="513304" y="1190625"/>
            <a:ext cx="8370888" cy="1323975"/>
          </a:xfrm>
          <a:ln>
            <a:solidFill>
              <a:schemeClr val="bg1"/>
            </a:solidFill>
          </a:ln>
        </p:spPr>
        <p:txBody>
          <a:bodyPr/>
          <a:lstStyle>
            <a:lvl1pPr>
              <a:buNone/>
              <a:defRPr>
                <a:solidFill>
                  <a:schemeClr val="bg1"/>
                </a:solidFill>
              </a:defRPr>
            </a:lvl1pPr>
          </a:lstStyle>
          <a:p>
            <a:pPr lvl="0"/>
            <a:r>
              <a:rPr lang="en-US" noProof="0" dirty="0" smtClean="0"/>
              <a:t>Click icon to add table</a:t>
            </a:r>
            <a:endParaRPr lang="en-US" noProof="0" dirty="0"/>
          </a:p>
        </p:txBody>
      </p:sp>
    </p:spTree>
    <p:extLst>
      <p:ext uri="{BB962C8B-B14F-4D97-AF65-F5344CB8AC3E}">
        <p14:creationId xmlns:p14="http://schemas.microsoft.com/office/powerpoint/2010/main" val="283251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11144" y="1168400"/>
            <a:ext cx="8428056" cy="5156200"/>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20656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3568" y="1189037"/>
            <a:ext cx="2057400" cy="5135563"/>
          </a:xfrm>
        </p:spPr>
        <p:txBody>
          <a:bodyPr vert="eaVert">
            <a:noAutofit/>
          </a:bodyPr>
          <a:lstStyle>
            <a:lvl1pPr>
              <a:defRPr>
                <a:solidFill>
                  <a:schemeClr val="tx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13658" y="1189037"/>
            <a:ext cx="6190342" cy="5135563"/>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74185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bg>
      <p:bgPr>
        <a:gradFill rotWithShape="0">
          <a:gsLst>
            <a:gs pos="0">
              <a:srgbClr val="0067AC"/>
            </a:gs>
            <a:gs pos="10001">
              <a:srgbClr val="0067AC"/>
            </a:gs>
            <a:gs pos="100000">
              <a:srgbClr val="56BBED"/>
            </a:gs>
          </a:gsLst>
          <a:lin ang="9120000"/>
        </a:gra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700" b="1">
              <a:solidFill>
                <a:prstClr val="white"/>
              </a:solidFill>
            </a:endParaRPr>
          </a:p>
        </p:txBody>
      </p:sp>
      <p:sp>
        <p:nvSpPr>
          <p:cNvPr id="5" name="Rectangle 56"/>
          <p:cNvSpPr>
            <a:spLocks noChangeArrowheads="1"/>
          </p:cNvSpPr>
          <p:nvPr/>
        </p:nvSpPr>
        <p:spPr bwMode="auto">
          <a:xfrm>
            <a:off x="0" y="1976438"/>
            <a:ext cx="9144000" cy="847725"/>
          </a:xfrm>
          <a:prstGeom prst="rect">
            <a:avLst/>
          </a:prstGeom>
          <a:solidFill>
            <a:srgbClr val="0067AC"/>
          </a:solidFill>
          <a:ln w="9525">
            <a:noFill/>
            <a:miter lim="800000"/>
            <a:headEnd/>
            <a:tailEnd/>
          </a:ln>
        </p:spPr>
        <p:txBody>
          <a:bodyPr/>
          <a:lstStyle/>
          <a:p>
            <a:pPr fontAlgn="auto">
              <a:spcBef>
                <a:spcPts val="0"/>
              </a:spcBef>
              <a:spcAft>
                <a:spcPts val="0"/>
              </a:spcAft>
              <a:defRPr/>
            </a:pPr>
            <a:endParaRPr lang="en-US" sz="1700" b="1">
              <a:solidFill>
                <a:srgbClr val="000000"/>
              </a:solidFill>
              <a:latin typeface="Myriad Pro"/>
            </a:endParaRPr>
          </a:p>
        </p:txBody>
      </p:sp>
      <p:sp>
        <p:nvSpPr>
          <p:cNvPr id="6" name="TextBox 5"/>
          <p:cNvSpPr txBox="1"/>
          <p:nvPr/>
        </p:nvSpPr>
        <p:spPr>
          <a:xfrm>
            <a:off x="336550" y="6334125"/>
            <a:ext cx="2438400" cy="215900"/>
          </a:xfrm>
          <a:prstGeom prst="rect">
            <a:avLst/>
          </a:prstGeom>
          <a:noFill/>
        </p:spPr>
        <p:txBody>
          <a:bodyPr>
            <a:spAutoFit/>
          </a:bodyPr>
          <a:lstStyle/>
          <a:p>
            <a:pPr fontAlgn="auto">
              <a:spcBef>
                <a:spcPts val="0"/>
              </a:spcBef>
              <a:spcAft>
                <a:spcPts val="0"/>
              </a:spcAft>
              <a:defRPr/>
            </a:pPr>
            <a:r>
              <a:rPr lang="en-US" sz="800" b="1" dirty="0">
                <a:solidFill>
                  <a:prstClr val="white"/>
                </a:solidFill>
                <a:latin typeface="Myriad Pro"/>
              </a:rPr>
              <a:t>Copyright © 2011 Tata Consultancy Services Limited</a:t>
            </a:r>
          </a:p>
        </p:txBody>
      </p:sp>
      <p:grpSp>
        <p:nvGrpSpPr>
          <p:cNvPr id="7" name="Group 5"/>
          <p:cNvGrpSpPr>
            <a:grpSpLocks noChangeAspect="1"/>
          </p:cNvGrpSpPr>
          <p:nvPr/>
        </p:nvGrpSpPr>
        <p:grpSpPr bwMode="auto">
          <a:xfrm>
            <a:off x="423863" y="428625"/>
            <a:ext cx="3262312" cy="376238"/>
            <a:chOff x="267" y="270"/>
            <a:chExt cx="2055" cy="237"/>
          </a:xfrm>
        </p:grpSpPr>
        <p:sp>
          <p:nvSpPr>
            <p:cNvPr id="8" name="AutoShape 4"/>
            <p:cNvSpPr>
              <a:spLocks noChangeAspect="1" noChangeArrowheads="1" noTextEdit="1"/>
            </p:cNvSpPr>
            <p:nvPr userDrawn="1"/>
          </p:nvSpPr>
          <p:spPr bwMode="auto">
            <a:xfrm>
              <a:off x="267" y="270"/>
              <a:ext cx="2055" cy="237"/>
            </a:xfrm>
            <a:prstGeom prst="rect">
              <a:avLst/>
            </a:prstGeom>
            <a:noFill/>
            <a:ln w="9525">
              <a:noFill/>
              <a:miter lim="800000"/>
              <a:headEnd/>
              <a:tailEnd/>
            </a:ln>
          </p:spPr>
          <p:txBody>
            <a:bodyPr/>
            <a:lstStyle/>
            <a:p>
              <a:pPr fontAlgn="auto">
                <a:spcBef>
                  <a:spcPts val="0"/>
                </a:spcBef>
                <a:spcAft>
                  <a:spcPts val="0"/>
                </a:spcAft>
                <a:defRPr/>
              </a:pPr>
              <a:endParaRPr lang="en-US" sz="1700" b="1">
                <a:solidFill>
                  <a:srgbClr val="000000"/>
                </a:solidFill>
                <a:latin typeface="Myriad Pro"/>
              </a:endParaRPr>
            </a:p>
          </p:txBody>
        </p:sp>
        <p:sp>
          <p:nvSpPr>
            <p:cNvPr id="9" name="Freeform 6"/>
            <p:cNvSpPr>
              <a:spLocks noEditPoints="1"/>
            </p:cNvSpPr>
            <p:nvPr userDrawn="1"/>
          </p:nvSpPr>
          <p:spPr bwMode="auto">
            <a:xfrm>
              <a:off x="1382" y="270"/>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w="9525">
              <a:noFill/>
              <a:round/>
              <a:headEnd/>
              <a:tailEnd/>
            </a:ln>
          </p:spPr>
          <p:txBody>
            <a:bodyPr/>
            <a:lstStyle/>
            <a:p>
              <a:pPr fontAlgn="auto">
                <a:spcBef>
                  <a:spcPts val="0"/>
                </a:spcBef>
                <a:spcAft>
                  <a:spcPts val="0"/>
                </a:spcAft>
                <a:defRPr/>
              </a:pPr>
              <a:endParaRPr lang="en-US" sz="1700" b="1">
                <a:solidFill>
                  <a:srgbClr val="000000"/>
                </a:solidFill>
                <a:latin typeface="Myriad Pro"/>
              </a:endParaRPr>
            </a:p>
          </p:txBody>
        </p:sp>
        <p:sp>
          <p:nvSpPr>
            <p:cNvPr id="10" name="Freeform 7"/>
            <p:cNvSpPr>
              <a:spLocks noEditPoints="1"/>
            </p:cNvSpPr>
            <p:nvPr userDrawn="1"/>
          </p:nvSpPr>
          <p:spPr bwMode="auto">
            <a:xfrm>
              <a:off x="617" y="270"/>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w="9525">
              <a:noFill/>
              <a:round/>
              <a:headEnd/>
              <a:tailEnd/>
            </a:ln>
          </p:spPr>
          <p:txBody>
            <a:bodyPr/>
            <a:lstStyle/>
            <a:p>
              <a:pPr fontAlgn="auto">
                <a:spcBef>
                  <a:spcPts val="0"/>
                </a:spcBef>
                <a:spcAft>
                  <a:spcPts val="0"/>
                </a:spcAft>
                <a:defRPr/>
              </a:pPr>
              <a:endParaRPr lang="en-US" sz="1700" b="1">
                <a:solidFill>
                  <a:srgbClr val="000000"/>
                </a:solidFill>
                <a:latin typeface="Myriad Pro"/>
              </a:endParaRPr>
            </a:p>
          </p:txBody>
        </p:sp>
        <p:sp>
          <p:nvSpPr>
            <p:cNvPr id="11" name="Freeform 8"/>
            <p:cNvSpPr>
              <a:spLocks noEditPoints="1"/>
            </p:cNvSpPr>
            <p:nvPr userDrawn="1"/>
          </p:nvSpPr>
          <p:spPr bwMode="auto">
            <a:xfrm>
              <a:off x="267" y="271"/>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w="9525">
              <a:noFill/>
              <a:round/>
              <a:headEnd/>
              <a:tailEnd/>
            </a:ln>
          </p:spPr>
          <p:txBody>
            <a:bodyPr/>
            <a:lstStyle/>
            <a:p>
              <a:pPr fontAlgn="auto">
                <a:spcBef>
                  <a:spcPts val="0"/>
                </a:spcBef>
                <a:spcAft>
                  <a:spcPts val="0"/>
                </a:spcAft>
                <a:defRPr/>
              </a:pPr>
              <a:endParaRPr lang="en-US" sz="1700" b="1">
                <a:solidFill>
                  <a:srgbClr val="000000"/>
                </a:solidFill>
                <a:latin typeface="Myriad Pro"/>
              </a:endParaRPr>
            </a:p>
          </p:txBody>
        </p:sp>
        <p:sp>
          <p:nvSpPr>
            <p:cNvPr id="12" name="Freeform 9"/>
            <p:cNvSpPr>
              <a:spLocks noEditPoints="1"/>
            </p:cNvSpPr>
            <p:nvPr userDrawn="1"/>
          </p:nvSpPr>
          <p:spPr bwMode="auto">
            <a:xfrm>
              <a:off x="1328" y="402"/>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w="9525">
              <a:noFill/>
              <a:round/>
              <a:headEnd/>
              <a:tailEnd/>
            </a:ln>
          </p:spPr>
          <p:txBody>
            <a:bodyPr/>
            <a:lstStyle/>
            <a:p>
              <a:pPr fontAlgn="auto">
                <a:spcBef>
                  <a:spcPts val="0"/>
                </a:spcBef>
                <a:spcAft>
                  <a:spcPts val="0"/>
                </a:spcAft>
                <a:defRPr/>
              </a:pPr>
              <a:endParaRPr lang="en-US" sz="1700" b="1">
                <a:solidFill>
                  <a:srgbClr val="000000"/>
                </a:solidFill>
                <a:latin typeface="Myriad Pro"/>
              </a:endParaRPr>
            </a:p>
          </p:txBody>
        </p:sp>
      </p:grpSp>
      <p:sp>
        <p:nvSpPr>
          <p:cNvPr id="13" name="Freeform 9"/>
          <p:cNvSpPr>
            <a:spLocks noEditPoints="1"/>
          </p:cNvSpPr>
          <p:nvPr/>
        </p:nvSpPr>
        <p:spPr bwMode="auto">
          <a:xfrm>
            <a:off x="8181975" y="425450"/>
            <a:ext cx="485775" cy="423863"/>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a:lstStyle/>
          <a:p>
            <a:pPr fontAlgn="auto">
              <a:spcBef>
                <a:spcPts val="0"/>
              </a:spcBef>
              <a:spcAft>
                <a:spcPts val="0"/>
              </a:spcAft>
              <a:defRPr/>
            </a:pPr>
            <a:endParaRPr lang="en-US" sz="1700" b="1">
              <a:solidFill>
                <a:srgbClr val="000000"/>
              </a:solidFill>
              <a:latin typeface="Myriad Pro"/>
            </a:endParaRPr>
          </a:p>
        </p:txBody>
      </p:sp>
      <p:pic>
        <p:nvPicPr>
          <p:cNvPr id="14" name="Picture 4" descr="Q:\Repro 2\New guidelines 2011_12\Final 260411\PPT\OLD\050511\WMF\TATA Patter revised.wmf"/>
          <p:cNvPicPr>
            <a:picLocks noChangeAspect="1" noChangeArrowheads="1"/>
          </p:cNvPicPr>
          <p:nvPr/>
        </p:nvPicPr>
        <p:blipFill>
          <a:blip r:embed="rId2" cstate="print"/>
          <a:srcRect/>
          <a:stretch>
            <a:fillRect/>
          </a:stretch>
        </p:blipFill>
        <p:spPr bwMode="auto">
          <a:xfrm>
            <a:off x="0" y="1344613"/>
            <a:ext cx="2462213" cy="1260475"/>
          </a:xfrm>
          <a:prstGeom prst="rect">
            <a:avLst/>
          </a:prstGeom>
          <a:noFill/>
          <a:ln w="9525">
            <a:noFill/>
            <a:miter lim="800000"/>
            <a:headEnd/>
            <a:tailEnd/>
          </a:ln>
        </p:spPr>
      </p:pic>
      <p:sp>
        <p:nvSpPr>
          <p:cNvPr id="2" name="Title 1"/>
          <p:cNvSpPr>
            <a:spLocks noGrp="1"/>
          </p:cNvSpPr>
          <p:nvPr>
            <p:ph type="ctrTitle"/>
          </p:nvPr>
        </p:nvSpPr>
        <p:spPr>
          <a:xfrm>
            <a:off x="354512" y="3200401"/>
            <a:ext cx="7772400" cy="609600"/>
          </a:xfrm>
        </p:spPr>
        <p:txBody>
          <a:bodyPr>
            <a:noAutofit/>
          </a:bodyPr>
          <a:lstStyle>
            <a:lvl1pPr algn="l">
              <a:defRPr sz="38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54512" y="3858638"/>
            <a:ext cx="7785100" cy="609600"/>
          </a:xfrm>
        </p:spPr>
        <p:txBody>
          <a:bodyPr>
            <a:no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199095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Content Placeholder 2"/>
          <p:cNvSpPr>
            <a:spLocks noGrp="1"/>
          </p:cNvSpPr>
          <p:nvPr>
            <p:ph idx="1"/>
          </p:nvPr>
        </p:nvSpPr>
        <p:spPr/>
        <p:txBody>
          <a:bodyPr>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24178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886200"/>
            <a:ext cx="7772400" cy="622300"/>
          </a:xfrm>
        </p:spPr>
        <p:txBody>
          <a:bodyPr anchor="t">
            <a:noAutofit/>
          </a:bodyPr>
          <a:lstStyle>
            <a:lvl1pPr algn="ctr">
              <a:defRPr sz="2800" b="0" cap="all">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750887"/>
          </a:xfrm>
        </p:spPr>
        <p:txBody>
          <a:bodyPr anchor="b">
            <a:noAutofit/>
          </a:bodyPr>
          <a:lstStyle>
            <a:lvl1pPr marL="0" indent="0" algn="ct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4219638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Content Placeholder 2"/>
          <p:cNvSpPr>
            <a:spLocks noGrp="1"/>
          </p:cNvSpPr>
          <p:nvPr>
            <p:ph sz="half" idx="1"/>
          </p:nvPr>
        </p:nvSpPr>
        <p:spPr>
          <a:xfrm>
            <a:off x="428172" y="1189037"/>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4778826" y="1189037"/>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397656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8172" y="1187449"/>
            <a:ext cx="4040188"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8172" y="1916112"/>
            <a:ext cx="4040188"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p:cNvSpPr>
            <a:spLocks noGrp="1"/>
          </p:cNvSpPr>
          <p:nvPr>
            <p:ph type="body" sz="quarter" idx="3"/>
          </p:nvPr>
        </p:nvSpPr>
        <p:spPr>
          <a:xfrm>
            <a:off x="4761137" y="1187449"/>
            <a:ext cx="4041775"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1137" y="1916112"/>
            <a:ext cx="4041775"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1635090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Tree>
    <p:extLst>
      <p:ext uri="{BB962C8B-B14F-4D97-AF65-F5344CB8AC3E}">
        <p14:creationId xmlns:p14="http://schemas.microsoft.com/office/powerpoint/2010/main" val="29927100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39186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Content Placeholder 2"/>
          <p:cNvSpPr>
            <a:spLocks noGrp="1"/>
          </p:cNvSpPr>
          <p:nvPr>
            <p:ph idx="1"/>
          </p:nvPr>
        </p:nvSpPr>
        <p:spPr/>
        <p:txBody>
          <a:bodyPr>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970524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8172" y="1125537"/>
            <a:ext cx="3008313" cy="787399"/>
          </a:xfrm>
        </p:spPr>
        <p:txBody>
          <a:bodyPr anchor="b">
            <a:noAutofit/>
          </a:bodyPr>
          <a:lstStyle>
            <a:lvl1pPr algn="l">
              <a:defRPr sz="2200" b="1">
                <a:solidFill>
                  <a:schemeClr val="tx1"/>
                </a:solidFill>
              </a:defRPr>
            </a:lvl1pPr>
          </a:lstStyle>
          <a:p>
            <a:r>
              <a:rPr lang="en-US" smtClean="0"/>
              <a:t>Click to edit Master title style</a:t>
            </a:r>
            <a:endParaRPr lang="en-US"/>
          </a:p>
        </p:txBody>
      </p:sp>
      <p:sp>
        <p:nvSpPr>
          <p:cNvPr id="3" name="Content Placeholder 2"/>
          <p:cNvSpPr>
            <a:spLocks noGrp="1"/>
          </p:cNvSpPr>
          <p:nvPr>
            <p:ph idx="1"/>
          </p:nvPr>
        </p:nvSpPr>
        <p:spPr>
          <a:xfrm>
            <a:off x="3604078" y="1125537"/>
            <a:ext cx="5111750" cy="5199063"/>
          </a:xfrm>
        </p:spPr>
        <p:txBody>
          <a:bodyPr>
            <a:noAutofit/>
          </a:bodyPr>
          <a:lstStyle>
            <a:lvl1pPr>
              <a:defRPr sz="2200"/>
            </a:lvl1pPr>
            <a:lvl2pPr>
              <a:defRPr sz="2000"/>
            </a:lvl2pPr>
            <a:lvl3pPr>
              <a:defRPr sz="1800"/>
            </a:lvl3pPr>
            <a:lvl4pPr>
              <a:defRPr sz="16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3"/>
          <p:cNvSpPr>
            <a:spLocks noGrp="1"/>
          </p:cNvSpPr>
          <p:nvPr>
            <p:ph type="body" sz="half" idx="2"/>
          </p:nvPr>
        </p:nvSpPr>
        <p:spPr>
          <a:xfrm>
            <a:off x="428172" y="1951036"/>
            <a:ext cx="3008313" cy="4373563"/>
          </a:xfrm>
        </p:spPr>
        <p:txBody>
          <a:bodyPr>
            <a:noAutofit/>
          </a:bodyPr>
          <a:lstStyle>
            <a:lvl1pPr marL="0" indent="0">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691683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76801"/>
            <a:ext cx="5486400" cy="566738"/>
          </a:xfrm>
        </p:spPr>
        <p:txBody>
          <a:bodyPr anchor="b">
            <a:noAutofit/>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43000"/>
            <a:ext cx="5486400" cy="3660775"/>
          </a:xfrm>
        </p:spPr>
        <p:txBody>
          <a:bodyPr rtlCol="0">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443539"/>
            <a:ext cx="5486400" cy="804862"/>
          </a:xfrm>
        </p:spPr>
        <p:txBody>
          <a:bodyPr>
            <a:no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620664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800"/>
            </a:lvl1pPr>
          </a:lstStyle>
          <a:p>
            <a:r>
              <a:rPr lang="en-US" smtClean="0"/>
              <a:t>Click to edit Master title style</a:t>
            </a:r>
            <a:endParaRPr lang="en-US" dirty="0"/>
          </a:p>
        </p:txBody>
      </p:sp>
      <p:sp>
        <p:nvSpPr>
          <p:cNvPr id="3" name="Table Placeholder 2"/>
          <p:cNvSpPr>
            <a:spLocks noGrp="1"/>
          </p:cNvSpPr>
          <p:nvPr>
            <p:ph type="tbl" idx="1"/>
          </p:nvPr>
        </p:nvSpPr>
        <p:spPr>
          <a:xfrm>
            <a:off x="513304" y="1190625"/>
            <a:ext cx="8370888" cy="1323975"/>
          </a:xfrm>
          <a:ln>
            <a:solidFill>
              <a:schemeClr val="bg1"/>
            </a:solidFill>
          </a:ln>
        </p:spPr>
        <p:txBody>
          <a:bodyPr rtlCol="0">
            <a:normAutofit/>
          </a:bodyPr>
          <a:lstStyle>
            <a:lvl1pPr>
              <a:buNone/>
              <a:defRPr>
                <a:solidFill>
                  <a:schemeClr val="bg1"/>
                </a:solidFill>
              </a:defRPr>
            </a:lvl1pPr>
          </a:lstStyle>
          <a:p>
            <a:pPr lvl="0"/>
            <a:r>
              <a:rPr lang="en-US" noProof="0" smtClean="0"/>
              <a:t>Click icon to add table</a:t>
            </a:r>
            <a:endParaRPr lang="en-US" noProof="0" dirty="0"/>
          </a:p>
        </p:txBody>
      </p:sp>
    </p:spTree>
    <p:extLst>
      <p:ext uri="{BB962C8B-B14F-4D97-AF65-F5344CB8AC3E}">
        <p14:creationId xmlns:p14="http://schemas.microsoft.com/office/powerpoint/2010/main" val="24633593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11144" y="1168400"/>
            <a:ext cx="8428056" cy="5156200"/>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9858413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3568" y="1189037"/>
            <a:ext cx="2057400" cy="5135563"/>
          </a:xfrm>
        </p:spPr>
        <p:txBody>
          <a:bodyPr vert="eaVert">
            <a:noAutofit/>
          </a:bodyPr>
          <a:lstStyle>
            <a:lvl1pPr>
              <a:defRPr>
                <a:solidFill>
                  <a:schemeClr val="tx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13658" y="1189037"/>
            <a:ext cx="6190342" cy="5135563"/>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725682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bg>
      <p:bgPr>
        <a:gradFill rotWithShape="0">
          <a:gsLst>
            <a:gs pos="0">
              <a:srgbClr val="0067AC"/>
            </a:gs>
            <a:gs pos="10001">
              <a:srgbClr val="0067AC"/>
            </a:gs>
            <a:gs pos="100000">
              <a:srgbClr val="56BBED"/>
            </a:gs>
          </a:gsLst>
          <a:lin ang="9120000"/>
        </a:gradFill>
        <a:effectLst/>
      </p:bgPr>
    </p:bg>
    <p:spTree>
      <p:nvGrpSpPr>
        <p:cNvPr id="1" name=""/>
        <p:cNvGrpSpPr/>
        <p:nvPr/>
      </p:nvGrpSpPr>
      <p:grpSpPr>
        <a:xfrm>
          <a:off x="0" y="0"/>
          <a:ext cx="0" cy="0"/>
          <a:chOff x="0" y="0"/>
          <a:chExt cx="0" cy="0"/>
        </a:xfrm>
      </p:grpSpPr>
      <p:sp>
        <p:nvSpPr>
          <p:cNvPr id="4" name="Rectangle 16"/>
          <p:cNvSpPr/>
          <p:nvPr/>
        </p:nvSpPr>
        <p:spPr>
          <a:xfrm>
            <a:off x="0" y="0"/>
            <a:ext cx="9144000" cy="68580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solidFill>
                <a:prstClr val="white"/>
              </a:solidFill>
            </a:endParaRPr>
          </a:p>
        </p:txBody>
      </p:sp>
      <p:sp>
        <p:nvSpPr>
          <p:cNvPr id="5" name="Rectangle 56"/>
          <p:cNvSpPr>
            <a:spLocks noChangeArrowheads="1"/>
          </p:cNvSpPr>
          <p:nvPr/>
        </p:nvSpPr>
        <p:spPr bwMode="auto">
          <a:xfrm>
            <a:off x="0" y="1976438"/>
            <a:ext cx="9144000" cy="847725"/>
          </a:xfrm>
          <a:prstGeom prst="rect">
            <a:avLst/>
          </a:prstGeom>
          <a:solidFill>
            <a:srgbClr val="0067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600">
              <a:solidFill>
                <a:srgbClr val="000000"/>
              </a:solidFill>
              <a:latin typeface="Arial" pitchFamily="34" charset="0"/>
              <a:cs typeface="Arial" pitchFamily="34" charset="0"/>
            </a:endParaRPr>
          </a:p>
        </p:txBody>
      </p:sp>
      <p:grpSp>
        <p:nvGrpSpPr>
          <p:cNvPr id="6" name="Group 17"/>
          <p:cNvGrpSpPr>
            <a:grpSpLocks noChangeAspect="1"/>
          </p:cNvGrpSpPr>
          <p:nvPr/>
        </p:nvGrpSpPr>
        <p:grpSpPr bwMode="auto">
          <a:xfrm>
            <a:off x="423863" y="428625"/>
            <a:ext cx="3262312" cy="376238"/>
            <a:chOff x="267" y="270"/>
            <a:chExt cx="2055" cy="237"/>
          </a:xfrm>
        </p:grpSpPr>
        <p:sp>
          <p:nvSpPr>
            <p:cNvPr id="7" name="AutoShape 4"/>
            <p:cNvSpPr>
              <a:spLocks noChangeAspect="1" noChangeArrowheads="1" noTextEdit="1"/>
            </p:cNvSpPr>
            <p:nvPr userDrawn="1"/>
          </p:nvSpPr>
          <p:spPr bwMode="auto">
            <a:xfrm>
              <a:off x="267" y="270"/>
              <a:ext cx="2055"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1600">
                <a:solidFill>
                  <a:srgbClr val="000000"/>
                </a:solidFill>
                <a:latin typeface="Arial" pitchFamily="34" charset="0"/>
                <a:cs typeface="Arial" pitchFamily="34" charset="0"/>
              </a:endParaRPr>
            </a:p>
          </p:txBody>
        </p:sp>
        <p:sp>
          <p:nvSpPr>
            <p:cNvPr id="8" name="Freeform 6"/>
            <p:cNvSpPr>
              <a:spLocks noEditPoints="1"/>
            </p:cNvSpPr>
            <p:nvPr userDrawn="1"/>
          </p:nvSpPr>
          <p:spPr bwMode="auto">
            <a:xfrm>
              <a:off x="1382" y="270"/>
              <a:ext cx="462" cy="80"/>
            </a:xfrm>
            <a:custGeom>
              <a:avLst/>
              <a:gdLst>
                <a:gd name="T0" fmla="*/ 0 w 3691"/>
                <a:gd name="T1" fmla="*/ 0 h 641"/>
                <a:gd name="T2" fmla="*/ 0 w 3691"/>
                <a:gd name="T3" fmla="*/ 0 h 641"/>
                <a:gd name="T4" fmla="*/ 0 w 3691"/>
                <a:gd name="T5" fmla="*/ 0 h 641"/>
                <a:gd name="T6" fmla="*/ 0 w 3691"/>
                <a:gd name="T7" fmla="*/ 0 h 641"/>
                <a:gd name="T8" fmla="*/ 0 w 3691"/>
                <a:gd name="T9" fmla="*/ 0 h 641"/>
                <a:gd name="T10" fmla="*/ 0 w 3691"/>
                <a:gd name="T11" fmla="*/ 0 h 641"/>
                <a:gd name="T12" fmla="*/ 0 w 3691"/>
                <a:gd name="T13" fmla="*/ 0 h 641"/>
                <a:gd name="T14" fmla="*/ 0 w 3691"/>
                <a:gd name="T15" fmla="*/ 0 h 641"/>
                <a:gd name="T16" fmla="*/ 0 w 3691"/>
                <a:gd name="T17" fmla="*/ 0 h 641"/>
                <a:gd name="T18" fmla="*/ 0 w 3691"/>
                <a:gd name="T19" fmla="*/ 0 h 641"/>
                <a:gd name="T20" fmla="*/ 0 w 3691"/>
                <a:gd name="T21" fmla="*/ 0 h 641"/>
                <a:gd name="T22" fmla="*/ 0 w 3691"/>
                <a:gd name="T23" fmla="*/ 0 h 641"/>
                <a:gd name="T24" fmla="*/ 0 w 3691"/>
                <a:gd name="T25" fmla="*/ 0 h 641"/>
                <a:gd name="T26" fmla="*/ 0 w 3691"/>
                <a:gd name="T27" fmla="*/ 0 h 641"/>
                <a:gd name="T28" fmla="*/ 0 w 3691"/>
                <a:gd name="T29" fmla="*/ 0 h 641"/>
                <a:gd name="T30" fmla="*/ 0 w 3691"/>
                <a:gd name="T31" fmla="*/ 0 h 641"/>
                <a:gd name="T32" fmla="*/ 0 w 3691"/>
                <a:gd name="T33" fmla="*/ 0 h 641"/>
                <a:gd name="T34" fmla="*/ 0 w 3691"/>
                <a:gd name="T35" fmla="*/ 0 h 641"/>
                <a:gd name="T36" fmla="*/ 0 w 3691"/>
                <a:gd name="T37" fmla="*/ 0 h 641"/>
                <a:gd name="T38" fmla="*/ 0 w 3691"/>
                <a:gd name="T39" fmla="*/ 0 h 641"/>
                <a:gd name="T40" fmla="*/ 0 w 3691"/>
                <a:gd name="T41" fmla="*/ 0 h 641"/>
                <a:gd name="T42" fmla="*/ 0 w 3691"/>
                <a:gd name="T43" fmla="*/ 0 h 641"/>
                <a:gd name="T44" fmla="*/ 0 w 3691"/>
                <a:gd name="T45" fmla="*/ 0 h 641"/>
                <a:gd name="T46" fmla="*/ 0 w 3691"/>
                <a:gd name="T47" fmla="*/ 0 h 641"/>
                <a:gd name="T48" fmla="*/ 0 w 3691"/>
                <a:gd name="T49" fmla="*/ 0 h 641"/>
                <a:gd name="T50" fmla="*/ 0 w 3691"/>
                <a:gd name="T51" fmla="*/ 0 h 641"/>
                <a:gd name="T52" fmla="*/ 0 w 3691"/>
                <a:gd name="T53" fmla="*/ 0 h 641"/>
                <a:gd name="T54" fmla="*/ 0 w 3691"/>
                <a:gd name="T55" fmla="*/ 0 h 641"/>
                <a:gd name="T56" fmla="*/ 0 w 3691"/>
                <a:gd name="T57" fmla="*/ 0 h 641"/>
                <a:gd name="T58" fmla="*/ 0 w 3691"/>
                <a:gd name="T59" fmla="*/ 0 h 641"/>
                <a:gd name="T60" fmla="*/ 0 w 3691"/>
                <a:gd name="T61" fmla="*/ 0 h 641"/>
                <a:gd name="T62" fmla="*/ 0 w 3691"/>
                <a:gd name="T63" fmla="*/ 0 h 641"/>
                <a:gd name="T64" fmla="*/ 0 w 3691"/>
                <a:gd name="T65" fmla="*/ 0 h 641"/>
                <a:gd name="T66" fmla="*/ 0 w 3691"/>
                <a:gd name="T67" fmla="*/ 0 h 641"/>
                <a:gd name="T68" fmla="*/ 0 w 3691"/>
                <a:gd name="T69" fmla="*/ 0 h 641"/>
                <a:gd name="T70" fmla="*/ 0 w 3691"/>
                <a:gd name="T71" fmla="*/ 0 h 641"/>
                <a:gd name="T72" fmla="*/ 0 w 3691"/>
                <a:gd name="T73" fmla="*/ 0 h 641"/>
                <a:gd name="T74" fmla="*/ 0 w 3691"/>
                <a:gd name="T75" fmla="*/ 0 h 641"/>
                <a:gd name="T76" fmla="*/ 0 w 3691"/>
                <a:gd name="T77" fmla="*/ 0 h 641"/>
                <a:gd name="T78" fmla="*/ 0 w 3691"/>
                <a:gd name="T79" fmla="*/ 0 h 641"/>
                <a:gd name="T80" fmla="*/ 0 w 3691"/>
                <a:gd name="T81" fmla="*/ 0 h 641"/>
                <a:gd name="T82" fmla="*/ 0 w 3691"/>
                <a:gd name="T83" fmla="*/ 0 h 641"/>
                <a:gd name="T84" fmla="*/ 0 w 3691"/>
                <a:gd name="T85" fmla="*/ 0 h 641"/>
                <a:gd name="T86" fmla="*/ 0 w 3691"/>
                <a:gd name="T87" fmla="*/ 0 h 641"/>
                <a:gd name="T88" fmla="*/ 0 w 3691"/>
                <a:gd name="T89" fmla="*/ 0 h 641"/>
                <a:gd name="T90" fmla="*/ 0 w 3691"/>
                <a:gd name="T91" fmla="*/ 0 h 641"/>
                <a:gd name="T92" fmla="*/ 0 w 3691"/>
                <a:gd name="T93" fmla="*/ 0 h 641"/>
                <a:gd name="T94" fmla="*/ 0 w 3691"/>
                <a:gd name="T95" fmla="*/ 0 h 641"/>
                <a:gd name="T96" fmla="*/ 0 w 3691"/>
                <a:gd name="T97" fmla="*/ 0 h 641"/>
                <a:gd name="T98" fmla="*/ 0 w 3691"/>
                <a:gd name="T99" fmla="*/ 0 h 641"/>
                <a:gd name="T100" fmla="*/ 0 w 3691"/>
                <a:gd name="T101" fmla="*/ 0 h 641"/>
                <a:gd name="T102" fmla="*/ 0 w 3691"/>
                <a:gd name="T103" fmla="*/ 0 h 641"/>
                <a:gd name="T104" fmla="*/ 0 w 3691"/>
                <a:gd name="T105" fmla="*/ 0 h 641"/>
                <a:gd name="T106" fmla="*/ 0 w 3691"/>
                <a:gd name="T107" fmla="*/ 0 h 641"/>
                <a:gd name="T108" fmla="*/ 0 w 3691"/>
                <a:gd name="T109" fmla="*/ 0 h 641"/>
                <a:gd name="T110" fmla="*/ 0 w 3691"/>
                <a:gd name="T111" fmla="*/ 0 h 641"/>
                <a:gd name="T112" fmla="*/ 0 w 3691"/>
                <a:gd name="T113" fmla="*/ 0 h 641"/>
                <a:gd name="T114" fmla="*/ 0 w 3691"/>
                <a:gd name="T115" fmla="*/ 0 h 641"/>
                <a:gd name="T116" fmla="*/ 0 w 3691"/>
                <a:gd name="T117" fmla="*/ 0 h 641"/>
                <a:gd name="T118" fmla="*/ 0 w 3691"/>
                <a:gd name="T119" fmla="*/ 0 h 641"/>
                <a:gd name="T120" fmla="*/ 0 w 3691"/>
                <a:gd name="T121" fmla="*/ 0 h 64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600">
                <a:solidFill>
                  <a:srgbClr val="000000"/>
                </a:solidFill>
                <a:latin typeface="Arial" pitchFamily="34" charset="0"/>
                <a:cs typeface="Arial" pitchFamily="34" charset="0"/>
              </a:endParaRPr>
            </a:p>
          </p:txBody>
        </p:sp>
        <p:sp>
          <p:nvSpPr>
            <p:cNvPr id="9" name="Freeform 7"/>
            <p:cNvSpPr>
              <a:spLocks noEditPoints="1"/>
            </p:cNvSpPr>
            <p:nvPr userDrawn="1"/>
          </p:nvSpPr>
          <p:spPr bwMode="auto">
            <a:xfrm>
              <a:off x="617" y="270"/>
              <a:ext cx="737" cy="80"/>
            </a:xfrm>
            <a:custGeom>
              <a:avLst/>
              <a:gdLst>
                <a:gd name="T0" fmla="*/ 0 w 5893"/>
                <a:gd name="T1" fmla="*/ 0 h 641"/>
                <a:gd name="T2" fmla="*/ 0 w 5893"/>
                <a:gd name="T3" fmla="*/ 0 h 641"/>
                <a:gd name="T4" fmla="*/ 0 w 5893"/>
                <a:gd name="T5" fmla="*/ 0 h 641"/>
                <a:gd name="T6" fmla="*/ 0 w 5893"/>
                <a:gd name="T7" fmla="*/ 0 h 641"/>
                <a:gd name="T8" fmla="*/ 0 w 5893"/>
                <a:gd name="T9" fmla="*/ 0 h 641"/>
                <a:gd name="T10" fmla="*/ 0 w 5893"/>
                <a:gd name="T11" fmla="*/ 0 h 641"/>
                <a:gd name="T12" fmla="*/ 0 w 5893"/>
                <a:gd name="T13" fmla="*/ 0 h 641"/>
                <a:gd name="T14" fmla="*/ 0 w 5893"/>
                <a:gd name="T15" fmla="*/ 0 h 641"/>
                <a:gd name="T16" fmla="*/ 0 w 5893"/>
                <a:gd name="T17" fmla="*/ 0 h 641"/>
                <a:gd name="T18" fmla="*/ 0 w 5893"/>
                <a:gd name="T19" fmla="*/ 0 h 641"/>
                <a:gd name="T20" fmla="*/ 0 w 5893"/>
                <a:gd name="T21" fmla="*/ 0 h 641"/>
                <a:gd name="T22" fmla="*/ 0 w 5893"/>
                <a:gd name="T23" fmla="*/ 0 h 641"/>
                <a:gd name="T24" fmla="*/ 0 w 5893"/>
                <a:gd name="T25" fmla="*/ 0 h 641"/>
                <a:gd name="T26" fmla="*/ 0 w 5893"/>
                <a:gd name="T27" fmla="*/ 0 h 641"/>
                <a:gd name="T28" fmla="*/ 0 w 5893"/>
                <a:gd name="T29" fmla="*/ 0 h 641"/>
                <a:gd name="T30" fmla="*/ 0 w 5893"/>
                <a:gd name="T31" fmla="*/ 0 h 641"/>
                <a:gd name="T32" fmla="*/ 0 w 5893"/>
                <a:gd name="T33" fmla="*/ 0 h 641"/>
                <a:gd name="T34" fmla="*/ 0 w 5893"/>
                <a:gd name="T35" fmla="*/ 0 h 641"/>
                <a:gd name="T36" fmla="*/ 0 w 5893"/>
                <a:gd name="T37" fmla="*/ 0 h 641"/>
                <a:gd name="T38" fmla="*/ 0 w 5893"/>
                <a:gd name="T39" fmla="*/ 0 h 641"/>
                <a:gd name="T40" fmla="*/ 0 w 5893"/>
                <a:gd name="T41" fmla="*/ 0 h 641"/>
                <a:gd name="T42" fmla="*/ 0 w 5893"/>
                <a:gd name="T43" fmla="*/ 0 h 641"/>
                <a:gd name="T44" fmla="*/ 0 w 5893"/>
                <a:gd name="T45" fmla="*/ 0 h 641"/>
                <a:gd name="T46" fmla="*/ 0 w 5893"/>
                <a:gd name="T47" fmla="*/ 0 h 641"/>
                <a:gd name="T48" fmla="*/ 0 w 5893"/>
                <a:gd name="T49" fmla="*/ 0 h 641"/>
                <a:gd name="T50" fmla="*/ 0 w 5893"/>
                <a:gd name="T51" fmla="*/ 0 h 641"/>
                <a:gd name="T52" fmla="*/ 0 w 5893"/>
                <a:gd name="T53" fmla="*/ 0 h 641"/>
                <a:gd name="T54" fmla="*/ 0 w 5893"/>
                <a:gd name="T55" fmla="*/ 0 h 641"/>
                <a:gd name="T56" fmla="*/ 0 w 5893"/>
                <a:gd name="T57" fmla="*/ 0 h 641"/>
                <a:gd name="T58" fmla="*/ 0 w 5893"/>
                <a:gd name="T59" fmla="*/ 0 h 641"/>
                <a:gd name="T60" fmla="*/ 0 w 5893"/>
                <a:gd name="T61" fmla="*/ 0 h 641"/>
                <a:gd name="T62" fmla="*/ 0 w 5893"/>
                <a:gd name="T63" fmla="*/ 0 h 641"/>
                <a:gd name="T64" fmla="*/ 0 w 5893"/>
                <a:gd name="T65" fmla="*/ 0 h 641"/>
                <a:gd name="T66" fmla="*/ 0 w 5893"/>
                <a:gd name="T67" fmla="*/ 0 h 641"/>
                <a:gd name="T68" fmla="*/ 0 w 5893"/>
                <a:gd name="T69" fmla="*/ 0 h 641"/>
                <a:gd name="T70" fmla="*/ 0 w 5893"/>
                <a:gd name="T71" fmla="*/ 0 h 641"/>
                <a:gd name="T72" fmla="*/ 0 w 5893"/>
                <a:gd name="T73" fmla="*/ 0 h 641"/>
                <a:gd name="T74" fmla="*/ 0 w 5893"/>
                <a:gd name="T75" fmla="*/ 0 h 641"/>
                <a:gd name="T76" fmla="*/ 0 w 5893"/>
                <a:gd name="T77" fmla="*/ 0 h 641"/>
                <a:gd name="T78" fmla="*/ 0 w 5893"/>
                <a:gd name="T79" fmla="*/ 0 h 641"/>
                <a:gd name="T80" fmla="*/ 0 w 5893"/>
                <a:gd name="T81" fmla="*/ 0 h 641"/>
                <a:gd name="T82" fmla="*/ 0 w 5893"/>
                <a:gd name="T83" fmla="*/ 0 h 641"/>
                <a:gd name="T84" fmla="*/ 0 w 5893"/>
                <a:gd name="T85" fmla="*/ 0 h 641"/>
                <a:gd name="T86" fmla="*/ 0 w 5893"/>
                <a:gd name="T87" fmla="*/ 0 h 641"/>
                <a:gd name="T88" fmla="*/ 0 w 5893"/>
                <a:gd name="T89" fmla="*/ 0 h 641"/>
                <a:gd name="T90" fmla="*/ 0 w 5893"/>
                <a:gd name="T91" fmla="*/ 0 h 641"/>
                <a:gd name="T92" fmla="*/ 0 w 5893"/>
                <a:gd name="T93" fmla="*/ 0 h 641"/>
                <a:gd name="T94" fmla="*/ 0 w 5893"/>
                <a:gd name="T95" fmla="*/ 0 h 641"/>
                <a:gd name="T96" fmla="*/ 0 w 5893"/>
                <a:gd name="T97" fmla="*/ 0 h 641"/>
                <a:gd name="T98" fmla="*/ 0 w 5893"/>
                <a:gd name="T99" fmla="*/ 0 h 641"/>
                <a:gd name="T100" fmla="*/ 0 w 5893"/>
                <a:gd name="T101" fmla="*/ 0 h 641"/>
                <a:gd name="T102" fmla="*/ 0 w 5893"/>
                <a:gd name="T103" fmla="*/ 0 h 641"/>
                <a:gd name="T104" fmla="*/ 0 w 5893"/>
                <a:gd name="T105" fmla="*/ 0 h 641"/>
                <a:gd name="T106" fmla="*/ 0 w 5893"/>
                <a:gd name="T107" fmla="*/ 0 h 641"/>
                <a:gd name="T108" fmla="*/ 0 w 5893"/>
                <a:gd name="T109" fmla="*/ 0 h 641"/>
                <a:gd name="T110" fmla="*/ 0 w 5893"/>
                <a:gd name="T111" fmla="*/ 0 h 641"/>
                <a:gd name="T112" fmla="*/ 0 w 5893"/>
                <a:gd name="T113" fmla="*/ 0 h 641"/>
                <a:gd name="T114" fmla="*/ 0 w 5893"/>
                <a:gd name="T115" fmla="*/ 0 h 641"/>
                <a:gd name="T116" fmla="*/ 0 w 5893"/>
                <a:gd name="T117" fmla="*/ 0 h 641"/>
                <a:gd name="T118" fmla="*/ 0 w 5893"/>
                <a:gd name="T119" fmla="*/ 0 h 641"/>
                <a:gd name="T120" fmla="*/ 0 w 5893"/>
                <a:gd name="T121" fmla="*/ 0 h 641"/>
                <a:gd name="T122" fmla="*/ 0 w 5893"/>
                <a:gd name="T123" fmla="*/ 0 h 641"/>
                <a:gd name="T124" fmla="*/ 0 w 5893"/>
                <a:gd name="T125" fmla="*/ 0 h 64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600">
                <a:solidFill>
                  <a:srgbClr val="000000"/>
                </a:solidFill>
                <a:latin typeface="Arial" pitchFamily="34" charset="0"/>
                <a:cs typeface="Arial" pitchFamily="34" charset="0"/>
              </a:endParaRPr>
            </a:p>
          </p:txBody>
        </p:sp>
        <p:sp>
          <p:nvSpPr>
            <p:cNvPr id="10" name="Freeform 8"/>
            <p:cNvSpPr>
              <a:spLocks noEditPoints="1"/>
            </p:cNvSpPr>
            <p:nvPr userDrawn="1"/>
          </p:nvSpPr>
          <p:spPr bwMode="auto">
            <a:xfrm>
              <a:off x="267" y="271"/>
              <a:ext cx="311" cy="78"/>
            </a:xfrm>
            <a:custGeom>
              <a:avLst/>
              <a:gdLst>
                <a:gd name="T0" fmla="*/ 0 w 2491"/>
                <a:gd name="T1" fmla="*/ 0 h 621"/>
                <a:gd name="T2" fmla="*/ 0 w 2491"/>
                <a:gd name="T3" fmla="*/ 0 h 621"/>
                <a:gd name="T4" fmla="*/ 0 w 2491"/>
                <a:gd name="T5" fmla="*/ 0 h 621"/>
                <a:gd name="T6" fmla="*/ 0 w 2491"/>
                <a:gd name="T7" fmla="*/ 0 h 621"/>
                <a:gd name="T8" fmla="*/ 0 w 2491"/>
                <a:gd name="T9" fmla="*/ 0 h 621"/>
                <a:gd name="T10" fmla="*/ 0 w 2491"/>
                <a:gd name="T11" fmla="*/ 0 h 621"/>
                <a:gd name="T12" fmla="*/ 0 w 2491"/>
                <a:gd name="T13" fmla="*/ 0 h 621"/>
                <a:gd name="T14" fmla="*/ 0 w 2491"/>
                <a:gd name="T15" fmla="*/ 0 h 621"/>
                <a:gd name="T16" fmla="*/ 0 w 2491"/>
                <a:gd name="T17" fmla="*/ 0 h 621"/>
                <a:gd name="T18" fmla="*/ 0 w 2491"/>
                <a:gd name="T19" fmla="*/ 0 h 621"/>
                <a:gd name="T20" fmla="*/ 0 w 2491"/>
                <a:gd name="T21" fmla="*/ 0 h 621"/>
                <a:gd name="T22" fmla="*/ 0 w 2491"/>
                <a:gd name="T23" fmla="*/ 0 h 621"/>
                <a:gd name="T24" fmla="*/ 0 w 2491"/>
                <a:gd name="T25" fmla="*/ 0 h 621"/>
                <a:gd name="T26" fmla="*/ 0 w 2491"/>
                <a:gd name="T27" fmla="*/ 0 h 621"/>
                <a:gd name="T28" fmla="*/ 0 w 2491"/>
                <a:gd name="T29" fmla="*/ 0 h 621"/>
                <a:gd name="T30" fmla="*/ 0 w 2491"/>
                <a:gd name="T31" fmla="*/ 0 h 621"/>
                <a:gd name="T32" fmla="*/ 0 w 2491"/>
                <a:gd name="T33" fmla="*/ 0 h 621"/>
                <a:gd name="T34" fmla="*/ 0 w 2491"/>
                <a:gd name="T35" fmla="*/ 0 h 621"/>
                <a:gd name="T36" fmla="*/ 0 w 2491"/>
                <a:gd name="T37" fmla="*/ 0 h 621"/>
                <a:gd name="T38" fmla="*/ 0 w 2491"/>
                <a:gd name="T39" fmla="*/ 0 h 621"/>
                <a:gd name="T40" fmla="*/ 0 w 2491"/>
                <a:gd name="T41" fmla="*/ 0 h 621"/>
                <a:gd name="T42" fmla="*/ 0 w 2491"/>
                <a:gd name="T43" fmla="*/ 0 h 621"/>
                <a:gd name="T44" fmla="*/ 0 w 2491"/>
                <a:gd name="T45" fmla="*/ 0 h 621"/>
                <a:gd name="T46" fmla="*/ 0 w 2491"/>
                <a:gd name="T47" fmla="*/ 0 h 621"/>
                <a:gd name="T48" fmla="*/ 0 w 2491"/>
                <a:gd name="T49" fmla="*/ 0 h 621"/>
                <a:gd name="T50" fmla="*/ 0 w 2491"/>
                <a:gd name="T51" fmla="*/ 0 h 621"/>
                <a:gd name="T52" fmla="*/ 0 w 2491"/>
                <a:gd name="T53" fmla="*/ 0 h 621"/>
                <a:gd name="T54" fmla="*/ 0 w 2491"/>
                <a:gd name="T55" fmla="*/ 0 h 621"/>
                <a:gd name="T56" fmla="*/ 0 w 2491"/>
                <a:gd name="T57" fmla="*/ 0 h 621"/>
                <a:gd name="T58" fmla="*/ 0 w 2491"/>
                <a:gd name="T59" fmla="*/ 0 h 621"/>
                <a:gd name="T60" fmla="*/ 0 w 2491"/>
                <a:gd name="T61" fmla="*/ 0 h 621"/>
                <a:gd name="T62" fmla="*/ 0 w 2491"/>
                <a:gd name="T63" fmla="*/ 0 h 621"/>
                <a:gd name="T64" fmla="*/ 0 w 2491"/>
                <a:gd name="T65" fmla="*/ 0 h 621"/>
                <a:gd name="T66" fmla="*/ 0 w 2491"/>
                <a:gd name="T67" fmla="*/ 0 h 621"/>
                <a:gd name="T68" fmla="*/ 0 w 2491"/>
                <a:gd name="T69" fmla="*/ 0 h 621"/>
                <a:gd name="T70" fmla="*/ 0 w 2491"/>
                <a:gd name="T71" fmla="*/ 0 h 621"/>
                <a:gd name="T72" fmla="*/ 0 w 2491"/>
                <a:gd name="T73" fmla="*/ 0 h 621"/>
                <a:gd name="T74" fmla="*/ 0 w 2491"/>
                <a:gd name="T75" fmla="*/ 0 h 621"/>
                <a:gd name="T76" fmla="*/ 0 w 2491"/>
                <a:gd name="T77" fmla="*/ 0 h 621"/>
                <a:gd name="T78" fmla="*/ 0 w 2491"/>
                <a:gd name="T79" fmla="*/ 0 h 621"/>
                <a:gd name="T80" fmla="*/ 0 w 2491"/>
                <a:gd name="T81" fmla="*/ 0 h 621"/>
                <a:gd name="T82" fmla="*/ 0 w 2491"/>
                <a:gd name="T83" fmla="*/ 0 h 621"/>
                <a:gd name="T84" fmla="*/ 0 w 2491"/>
                <a:gd name="T85" fmla="*/ 0 h 621"/>
                <a:gd name="T86" fmla="*/ 0 w 2491"/>
                <a:gd name="T87" fmla="*/ 0 h 621"/>
                <a:gd name="T88" fmla="*/ 0 w 2491"/>
                <a:gd name="T89" fmla="*/ 0 h 621"/>
                <a:gd name="T90" fmla="*/ 0 w 2491"/>
                <a:gd name="T91" fmla="*/ 0 h 621"/>
                <a:gd name="T92" fmla="*/ 0 w 2491"/>
                <a:gd name="T93" fmla="*/ 0 h 621"/>
                <a:gd name="T94" fmla="*/ 0 w 2491"/>
                <a:gd name="T95" fmla="*/ 0 h 621"/>
                <a:gd name="T96" fmla="*/ 0 w 2491"/>
                <a:gd name="T97" fmla="*/ 0 h 621"/>
                <a:gd name="T98" fmla="*/ 0 w 2491"/>
                <a:gd name="T99" fmla="*/ 0 h 621"/>
                <a:gd name="T100" fmla="*/ 0 w 2491"/>
                <a:gd name="T101" fmla="*/ 0 h 621"/>
                <a:gd name="T102" fmla="*/ 0 w 2491"/>
                <a:gd name="T103" fmla="*/ 0 h 621"/>
                <a:gd name="T104" fmla="*/ 0 w 2491"/>
                <a:gd name="T105" fmla="*/ 0 h 621"/>
                <a:gd name="T106" fmla="*/ 0 w 2491"/>
                <a:gd name="T107" fmla="*/ 0 h 621"/>
                <a:gd name="T108" fmla="*/ 0 w 2491"/>
                <a:gd name="T109" fmla="*/ 0 h 621"/>
                <a:gd name="T110" fmla="*/ 0 w 2491"/>
                <a:gd name="T111" fmla="*/ 0 h 621"/>
                <a:gd name="T112" fmla="*/ 0 w 2491"/>
                <a:gd name="T113" fmla="*/ 0 h 621"/>
                <a:gd name="T114" fmla="*/ 0 w 2491"/>
                <a:gd name="T115" fmla="*/ 0 h 621"/>
                <a:gd name="T116" fmla="*/ 0 w 2491"/>
                <a:gd name="T117" fmla="*/ 0 h 621"/>
                <a:gd name="T118" fmla="*/ 0 w 2491"/>
                <a:gd name="T119" fmla="*/ 0 h 621"/>
                <a:gd name="T120" fmla="*/ 0 w 2491"/>
                <a:gd name="T121" fmla="*/ 0 h 621"/>
                <a:gd name="T122" fmla="*/ 0 w 2491"/>
                <a:gd name="T123" fmla="*/ 0 h 62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600">
                <a:solidFill>
                  <a:srgbClr val="000000"/>
                </a:solidFill>
                <a:latin typeface="Arial" pitchFamily="34" charset="0"/>
                <a:cs typeface="Arial" pitchFamily="34" charset="0"/>
              </a:endParaRPr>
            </a:p>
          </p:txBody>
        </p:sp>
        <p:sp>
          <p:nvSpPr>
            <p:cNvPr id="11" name="Freeform 9"/>
            <p:cNvSpPr>
              <a:spLocks noEditPoints="1"/>
            </p:cNvSpPr>
            <p:nvPr userDrawn="1"/>
          </p:nvSpPr>
          <p:spPr bwMode="auto">
            <a:xfrm>
              <a:off x="1328" y="402"/>
              <a:ext cx="994" cy="105"/>
            </a:xfrm>
            <a:custGeom>
              <a:avLst/>
              <a:gdLst>
                <a:gd name="T0" fmla="*/ 0 w 7953"/>
                <a:gd name="T1" fmla="*/ 0 h 842"/>
                <a:gd name="T2" fmla="*/ 0 w 7953"/>
                <a:gd name="T3" fmla="*/ 0 h 842"/>
                <a:gd name="T4" fmla="*/ 0 w 7953"/>
                <a:gd name="T5" fmla="*/ 0 h 842"/>
                <a:gd name="T6" fmla="*/ 0 w 7953"/>
                <a:gd name="T7" fmla="*/ 0 h 842"/>
                <a:gd name="T8" fmla="*/ 0 w 7953"/>
                <a:gd name="T9" fmla="*/ 0 h 842"/>
                <a:gd name="T10" fmla="*/ 0 w 7953"/>
                <a:gd name="T11" fmla="*/ 0 h 842"/>
                <a:gd name="T12" fmla="*/ 0 w 7953"/>
                <a:gd name="T13" fmla="*/ 0 h 842"/>
                <a:gd name="T14" fmla="*/ 0 w 7953"/>
                <a:gd name="T15" fmla="*/ 0 h 842"/>
                <a:gd name="T16" fmla="*/ 0 w 7953"/>
                <a:gd name="T17" fmla="*/ 0 h 842"/>
                <a:gd name="T18" fmla="*/ 0 w 7953"/>
                <a:gd name="T19" fmla="*/ 0 h 842"/>
                <a:gd name="T20" fmla="*/ 0 w 7953"/>
                <a:gd name="T21" fmla="*/ 0 h 842"/>
                <a:gd name="T22" fmla="*/ 0 w 7953"/>
                <a:gd name="T23" fmla="*/ 0 h 842"/>
                <a:gd name="T24" fmla="*/ 0 w 7953"/>
                <a:gd name="T25" fmla="*/ 0 h 842"/>
                <a:gd name="T26" fmla="*/ 0 w 7953"/>
                <a:gd name="T27" fmla="*/ 0 h 842"/>
                <a:gd name="T28" fmla="*/ 0 w 7953"/>
                <a:gd name="T29" fmla="*/ 0 h 842"/>
                <a:gd name="T30" fmla="*/ 0 w 7953"/>
                <a:gd name="T31" fmla="*/ 0 h 842"/>
                <a:gd name="T32" fmla="*/ 0 w 7953"/>
                <a:gd name="T33" fmla="*/ 0 h 842"/>
                <a:gd name="T34" fmla="*/ 0 w 7953"/>
                <a:gd name="T35" fmla="*/ 0 h 842"/>
                <a:gd name="T36" fmla="*/ 0 w 7953"/>
                <a:gd name="T37" fmla="*/ 0 h 842"/>
                <a:gd name="T38" fmla="*/ 0 w 7953"/>
                <a:gd name="T39" fmla="*/ 0 h 842"/>
                <a:gd name="T40" fmla="*/ 0 w 7953"/>
                <a:gd name="T41" fmla="*/ 0 h 842"/>
                <a:gd name="T42" fmla="*/ 0 w 7953"/>
                <a:gd name="T43" fmla="*/ 0 h 842"/>
                <a:gd name="T44" fmla="*/ 0 w 7953"/>
                <a:gd name="T45" fmla="*/ 0 h 842"/>
                <a:gd name="T46" fmla="*/ 0 w 7953"/>
                <a:gd name="T47" fmla="*/ 0 h 842"/>
                <a:gd name="T48" fmla="*/ 0 w 7953"/>
                <a:gd name="T49" fmla="*/ 0 h 842"/>
                <a:gd name="T50" fmla="*/ 0 w 7953"/>
                <a:gd name="T51" fmla="*/ 0 h 842"/>
                <a:gd name="T52" fmla="*/ 0 w 7953"/>
                <a:gd name="T53" fmla="*/ 0 h 842"/>
                <a:gd name="T54" fmla="*/ 0 w 7953"/>
                <a:gd name="T55" fmla="*/ 0 h 842"/>
                <a:gd name="T56" fmla="*/ 0 w 7953"/>
                <a:gd name="T57" fmla="*/ 0 h 842"/>
                <a:gd name="T58" fmla="*/ 0 w 7953"/>
                <a:gd name="T59" fmla="*/ 0 h 842"/>
                <a:gd name="T60" fmla="*/ 0 w 7953"/>
                <a:gd name="T61" fmla="*/ 0 h 842"/>
                <a:gd name="T62" fmla="*/ 0 w 7953"/>
                <a:gd name="T63" fmla="*/ 0 h 842"/>
                <a:gd name="T64" fmla="*/ 0 w 7953"/>
                <a:gd name="T65" fmla="*/ 0 h 842"/>
                <a:gd name="T66" fmla="*/ 0 w 7953"/>
                <a:gd name="T67" fmla="*/ 0 h 842"/>
                <a:gd name="T68" fmla="*/ 0 w 7953"/>
                <a:gd name="T69" fmla="*/ 0 h 842"/>
                <a:gd name="T70" fmla="*/ 0 w 7953"/>
                <a:gd name="T71" fmla="*/ 0 h 842"/>
                <a:gd name="T72" fmla="*/ 0 w 7953"/>
                <a:gd name="T73" fmla="*/ 0 h 842"/>
                <a:gd name="T74" fmla="*/ 0 w 7953"/>
                <a:gd name="T75" fmla="*/ 0 h 842"/>
                <a:gd name="T76" fmla="*/ 0 w 7953"/>
                <a:gd name="T77" fmla="*/ 0 h 842"/>
                <a:gd name="T78" fmla="*/ 0 w 7953"/>
                <a:gd name="T79" fmla="*/ 0 h 842"/>
                <a:gd name="T80" fmla="*/ 0 w 7953"/>
                <a:gd name="T81" fmla="*/ 0 h 842"/>
                <a:gd name="T82" fmla="*/ 0 w 7953"/>
                <a:gd name="T83" fmla="*/ 0 h 842"/>
                <a:gd name="T84" fmla="*/ 0 w 7953"/>
                <a:gd name="T85" fmla="*/ 0 h 842"/>
                <a:gd name="T86" fmla="*/ 0 w 7953"/>
                <a:gd name="T87" fmla="*/ 0 h 842"/>
                <a:gd name="T88" fmla="*/ 0 w 7953"/>
                <a:gd name="T89" fmla="*/ 0 h 842"/>
                <a:gd name="T90" fmla="*/ 0 w 7953"/>
                <a:gd name="T91" fmla="*/ 0 h 842"/>
                <a:gd name="T92" fmla="*/ 0 w 7953"/>
                <a:gd name="T93" fmla="*/ 0 h 842"/>
                <a:gd name="T94" fmla="*/ 0 w 7953"/>
                <a:gd name="T95" fmla="*/ 0 h 842"/>
                <a:gd name="T96" fmla="*/ 0 w 7953"/>
                <a:gd name="T97" fmla="*/ 0 h 842"/>
                <a:gd name="T98" fmla="*/ 0 w 7953"/>
                <a:gd name="T99" fmla="*/ 0 h 842"/>
                <a:gd name="T100" fmla="*/ 0 w 7953"/>
                <a:gd name="T101" fmla="*/ 0 h 842"/>
                <a:gd name="T102" fmla="*/ 0 w 7953"/>
                <a:gd name="T103" fmla="*/ 0 h 842"/>
                <a:gd name="T104" fmla="*/ 0 w 7953"/>
                <a:gd name="T105" fmla="*/ 0 h 842"/>
                <a:gd name="T106" fmla="*/ 0 w 7953"/>
                <a:gd name="T107" fmla="*/ 0 h 842"/>
                <a:gd name="T108" fmla="*/ 0 w 7953"/>
                <a:gd name="T109" fmla="*/ 0 h 842"/>
                <a:gd name="T110" fmla="*/ 0 w 7953"/>
                <a:gd name="T111" fmla="*/ 0 h 842"/>
                <a:gd name="T112" fmla="*/ 0 w 7953"/>
                <a:gd name="T113" fmla="*/ 0 h 842"/>
                <a:gd name="T114" fmla="*/ 0 w 7953"/>
                <a:gd name="T115" fmla="*/ 0 h 842"/>
                <a:gd name="T116" fmla="*/ 0 w 7953"/>
                <a:gd name="T117" fmla="*/ 0 h 842"/>
                <a:gd name="T118" fmla="*/ 0 w 7953"/>
                <a:gd name="T119" fmla="*/ 0 h 842"/>
                <a:gd name="T120" fmla="*/ 0 w 7953"/>
                <a:gd name="T121" fmla="*/ 0 h 842"/>
                <a:gd name="T122" fmla="*/ 0 w 7953"/>
                <a:gd name="T123" fmla="*/ 0 h 842"/>
                <a:gd name="T124" fmla="*/ 0 w 7953"/>
                <a:gd name="T125" fmla="*/ 0 h 84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600">
                <a:solidFill>
                  <a:srgbClr val="000000"/>
                </a:solidFill>
                <a:latin typeface="Arial" pitchFamily="34" charset="0"/>
                <a:cs typeface="Arial" pitchFamily="34" charset="0"/>
              </a:endParaRPr>
            </a:p>
          </p:txBody>
        </p:sp>
      </p:grpSp>
      <p:sp>
        <p:nvSpPr>
          <p:cNvPr id="12" name="Freeform 9"/>
          <p:cNvSpPr>
            <a:spLocks noEditPoints="1"/>
          </p:cNvSpPr>
          <p:nvPr/>
        </p:nvSpPr>
        <p:spPr bwMode="auto">
          <a:xfrm>
            <a:off x="8181975" y="425450"/>
            <a:ext cx="485775" cy="423863"/>
          </a:xfrm>
          <a:custGeom>
            <a:avLst/>
            <a:gdLst>
              <a:gd name="T0" fmla="*/ 2147483647 w 835"/>
              <a:gd name="T1" fmla="*/ 2147483647 h 727"/>
              <a:gd name="T2" fmla="*/ 2147483647 w 835"/>
              <a:gd name="T3" fmla="*/ 2147483647 h 727"/>
              <a:gd name="T4" fmla="*/ 2147483647 w 835"/>
              <a:gd name="T5" fmla="*/ 2147483647 h 727"/>
              <a:gd name="T6" fmla="*/ 2147483647 w 835"/>
              <a:gd name="T7" fmla="*/ 2147483647 h 727"/>
              <a:gd name="T8" fmla="*/ 2147483647 w 835"/>
              <a:gd name="T9" fmla="*/ 2147483647 h 727"/>
              <a:gd name="T10" fmla="*/ 2147483647 w 835"/>
              <a:gd name="T11" fmla="*/ 2147483647 h 727"/>
              <a:gd name="T12" fmla="*/ 2147483647 w 835"/>
              <a:gd name="T13" fmla="*/ 2147483647 h 727"/>
              <a:gd name="T14" fmla="*/ 2147483647 w 835"/>
              <a:gd name="T15" fmla="*/ 2147483647 h 727"/>
              <a:gd name="T16" fmla="*/ 2147483647 w 835"/>
              <a:gd name="T17" fmla="*/ 2147483647 h 727"/>
              <a:gd name="T18" fmla="*/ 2147483647 w 835"/>
              <a:gd name="T19" fmla="*/ 2147483647 h 727"/>
              <a:gd name="T20" fmla="*/ 2147483647 w 835"/>
              <a:gd name="T21" fmla="*/ 2147483647 h 727"/>
              <a:gd name="T22" fmla="*/ 2147483647 w 835"/>
              <a:gd name="T23" fmla="*/ 2147483647 h 727"/>
              <a:gd name="T24" fmla="*/ 2147483647 w 835"/>
              <a:gd name="T25" fmla="*/ 2147483647 h 727"/>
              <a:gd name="T26" fmla="*/ 2147483647 w 835"/>
              <a:gd name="T27" fmla="*/ 2147483647 h 727"/>
              <a:gd name="T28" fmla="*/ 2147483647 w 835"/>
              <a:gd name="T29" fmla="*/ 2147483647 h 727"/>
              <a:gd name="T30" fmla="*/ 2147483647 w 835"/>
              <a:gd name="T31" fmla="*/ 2147483647 h 727"/>
              <a:gd name="T32" fmla="*/ 2147483647 w 835"/>
              <a:gd name="T33" fmla="*/ 2147483647 h 727"/>
              <a:gd name="T34" fmla="*/ 2147483647 w 835"/>
              <a:gd name="T35" fmla="*/ 2147483647 h 727"/>
              <a:gd name="T36" fmla="*/ 2147483647 w 835"/>
              <a:gd name="T37" fmla="*/ 2147483647 h 727"/>
              <a:gd name="T38" fmla="*/ 0 w 835"/>
              <a:gd name="T39" fmla="*/ 2147483647 h 727"/>
              <a:gd name="T40" fmla="*/ 2147483647 w 835"/>
              <a:gd name="T41" fmla="*/ 2147483647 h 727"/>
              <a:gd name="T42" fmla="*/ 2147483647 w 835"/>
              <a:gd name="T43" fmla="*/ 2147483647 h 727"/>
              <a:gd name="T44" fmla="*/ 2147483647 w 835"/>
              <a:gd name="T45" fmla="*/ 2147483647 h 727"/>
              <a:gd name="T46" fmla="*/ 2147483647 w 835"/>
              <a:gd name="T47" fmla="*/ 2147483647 h 727"/>
              <a:gd name="T48" fmla="*/ 2147483647 w 835"/>
              <a:gd name="T49" fmla="*/ 2147483647 h 727"/>
              <a:gd name="T50" fmla="*/ 2147483647 w 835"/>
              <a:gd name="T51" fmla="*/ 2147483647 h 727"/>
              <a:gd name="T52" fmla="*/ 2147483647 w 835"/>
              <a:gd name="T53" fmla="*/ 2147483647 h 727"/>
              <a:gd name="T54" fmla="*/ 2147483647 w 835"/>
              <a:gd name="T55" fmla="*/ 2147483647 h 727"/>
              <a:gd name="T56" fmla="*/ 2147483647 w 835"/>
              <a:gd name="T57" fmla="*/ 2147483647 h 727"/>
              <a:gd name="T58" fmla="*/ 2147483647 w 835"/>
              <a:gd name="T59" fmla="*/ 2147483647 h 727"/>
              <a:gd name="T60" fmla="*/ 2147483647 w 835"/>
              <a:gd name="T61" fmla="*/ 2147483647 h 727"/>
              <a:gd name="T62" fmla="*/ 2147483647 w 835"/>
              <a:gd name="T63" fmla="*/ 2147483647 h 727"/>
              <a:gd name="T64" fmla="*/ 2147483647 w 835"/>
              <a:gd name="T65" fmla="*/ 2147483647 h 727"/>
              <a:gd name="T66" fmla="*/ 2147483647 w 835"/>
              <a:gd name="T67" fmla="*/ 2147483647 h 727"/>
              <a:gd name="T68" fmla="*/ 2147483647 w 835"/>
              <a:gd name="T69" fmla="*/ 2147483647 h 727"/>
              <a:gd name="T70" fmla="*/ 2147483647 w 835"/>
              <a:gd name="T71" fmla="*/ 2147483647 h 727"/>
              <a:gd name="T72" fmla="*/ 2147483647 w 835"/>
              <a:gd name="T73" fmla="*/ 2147483647 h 727"/>
              <a:gd name="T74" fmla="*/ 2147483647 w 835"/>
              <a:gd name="T75" fmla="*/ 2147483647 h 727"/>
              <a:gd name="T76" fmla="*/ 2147483647 w 835"/>
              <a:gd name="T77" fmla="*/ 2147483647 h 727"/>
              <a:gd name="T78" fmla="*/ 2147483647 w 835"/>
              <a:gd name="T79" fmla="*/ 2147483647 h 727"/>
              <a:gd name="T80" fmla="*/ 2147483647 w 835"/>
              <a:gd name="T81" fmla="*/ 2147483647 h 727"/>
              <a:gd name="T82" fmla="*/ 2147483647 w 835"/>
              <a:gd name="T83" fmla="*/ 2147483647 h 727"/>
              <a:gd name="T84" fmla="*/ 2147483647 w 835"/>
              <a:gd name="T85" fmla="*/ 2147483647 h 727"/>
              <a:gd name="T86" fmla="*/ 2147483647 w 835"/>
              <a:gd name="T87" fmla="*/ 2147483647 h 727"/>
              <a:gd name="T88" fmla="*/ 2147483647 w 835"/>
              <a:gd name="T89" fmla="*/ 2147483647 h 727"/>
              <a:gd name="T90" fmla="*/ 2147483647 w 835"/>
              <a:gd name="T91" fmla="*/ 2147483647 h 727"/>
              <a:gd name="T92" fmla="*/ 2147483647 w 835"/>
              <a:gd name="T93" fmla="*/ 2147483647 h 727"/>
              <a:gd name="T94" fmla="*/ 2147483647 w 835"/>
              <a:gd name="T95" fmla="*/ 2147483647 h 727"/>
              <a:gd name="T96" fmla="*/ 2147483647 w 835"/>
              <a:gd name="T97" fmla="*/ 2147483647 h 727"/>
              <a:gd name="T98" fmla="*/ 2147483647 w 835"/>
              <a:gd name="T99" fmla="*/ 2147483647 h 727"/>
              <a:gd name="T100" fmla="*/ 2147483647 w 835"/>
              <a:gd name="T101" fmla="*/ 2147483647 h 727"/>
              <a:gd name="T102" fmla="*/ 2147483647 w 835"/>
              <a:gd name="T103" fmla="*/ 2147483647 h 7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600">
              <a:solidFill>
                <a:srgbClr val="000000"/>
              </a:solidFill>
              <a:latin typeface="Arial" pitchFamily="34" charset="0"/>
              <a:cs typeface="Arial" pitchFamily="34" charset="0"/>
            </a:endParaRPr>
          </a:p>
        </p:txBody>
      </p:sp>
      <p:pic>
        <p:nvPicPr>
          <p:cNvPr id="13" name="Picture 4" descr="Q:\Repro 2\New guidelines 2011_12\Final 260411\PPT\OLD\050511\WMF\TATA Patter revised.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344613"/>
            <a:ext cx="2462213"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3" descr="C:\NAGESH\TCSL.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9100" y="6400800"/>
            <a:ext cx="228600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54512" y="3200401"/>
            <a:ext cx="7772400" cy="609600"/>
          </a:xfrm>
        </p:spPr>
        <p:txBody>
          <a:bodyPr>
            <a:noAutofit/>
          </a:bodyPr>
          <a:lstStyle>
            <a:lvl1pPr algn="l">
              <a:defRPr sz="38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54512" y="3858638"/>
            <a:ext cx="7785100" cy="609600"/>
          </a:xfrm>
        </p:spPr>
        <p:txBody>
          <a:bodyPr>
            <a:no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3079509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Content Placeholder 2"/>
          <p:cNvSpPr>
            <a:spLocks noGrp="1"/>
          </p:cNvSpPr>
          <p:nvPr>
            <p:ph idx="1"/>
          </p:nvPr>
        </p:nvSpPr>
        <p:spPr/>
        <p:txBody>
          <a:bodyPr>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1556686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886200"/>
            <a:ext cx="7772400" cy="622300"/>
          </a:xfrm>
        </p:spPr>
        <p:txBody>
          <a:bodyPr anchor="t">
            <a:noAutofit/>
          </a:bodyPr>
          <a:lstStyle>
            <a:lvl1pPr algn="ctr">
              <a:defRPr sz="2800" b="0" cap="all">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750887"/>
          </a:xfrm>
        </p:spPr>
        <p:txBody>
          <a:bodyPr anchor="b">
            <a:noAutofit/>
          </a:bodyPr>
          <a:lstStyle>
            <a:lvl1pPr marL="0" indent="0" algn="ct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5988271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Content Placeholder 2"/>
          <p:cNvSpPr>
            <a:spLocks noGrp="1"/>
          </p:cNvSpPr>
          <p:nvPr>
            <p:ph sz="half" idx="1"/>
          </p:nvPr>
        </p:nvSpPr>
        <p:spPr>
          <a:xfrm>
            <a:off x="428172" y="1189037"/>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4778826" y="1189037"/>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3219938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8172" y="1187449"/>
            <a:ext cx="4040188"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8172" y="1916112"/>
            <a:ext cx="4040188"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p:cNvSpPr>
            <a:spLocks noGrp="1"/>
          </p:cNvSpPr>
          <p:nvPr>
            <p:ph type="body" sz="quarter" idx="3"/>
          </p:nvPr>
        </p:nvSpPr>
        <p:spPr>
          <a:xfrm>
            <a:off x="4761137" y="1187449"/>
            <a:ext cx="4041775"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1137" y="1916112"/>
            <a:ext cx="4041775"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709101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886200"/>
            <a:ext cx="7772400" cy="622300"/>
          </a:xfrm>
        </p:spPr>
        <p:txBody>
          <a:bodyPr anchor="t">
            <a:noAutofit/>
          </a:bodyPr>
          <a:lstStyle>
            <a:lvl1pPr algn="ctr">
              <a:defRPr sz="2800" b="0" cap="all">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750887"/>
          </a:xfrm>
        </p:spPr>
        <p:txBody>
          <a:bodyPr anchor="b">
            <a:noAutofit/>
          </a:bodyPr>
          <a:lstStyle>
            <a:lvl1pPr marL="0" indent="0" algn="ct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7338739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Tree>
    <p:extLst>
      <p:ext uri="{BB962C8B-B14F-4D97-AF65-F5344CB8AC3E}">
        <p14:creationId xmlns:p14="http://schemas.microsoft.com/office/powerpoint/2010/main" val="39125904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30528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8172" y="1125537"/>
            <a:ext cx="3008313" cy="787399"/>
          </a:xfrm>
        </p:spPr>
        <p:txBody>
          <a:bodyPr anchor="b">
            <a:noAutofit/>
          </a:bodyPr>
          <a:lstStyle>
            <a:lvl1pPr algn="l">
              <a:defRPr sz="2200" b="1">
                <a:solidFill>
                  <a:schemeClr val="tx1"/>
                </a:solidFill>
              </a:defRPr>
            </a:lvl1pPr>
          </a:lstStyle>
          <a:p>
            <a:r>
              <a:rPr lang="en-US" smtClean="0"/>
              <a:t>Click to edit Master title style</a:t>
            </a:r>
            <a:endParaRPr lang="en-US"/>
          </a:p>
        </p:txBody>
      </p:sp>
      <p:sp>
        <p:nvSpPr>
          <p:cNvPr id="3" name="Content Placeholder 2"/>
          <p:cNvSpPr>
            <a:spLocks noGrp="1"/>
          </p:cNvSpPr>
          <p:nvPr>
            <p:ph idx="1"/>
          </p:nvPr>
        </p:nvSpPr>
        <p:spPr>
          <a:xfrm>
            <a:off x="3604078" y="1125537"/>
            <a:ext cx="5111750" cy="5199063"/>
          </a:xfrm>
        </p:spPr>
        <p:txBody>
          <a:bodyPr>
            <a:noAutofit/>
          </a:bodyPr>
          <a:lstStyle>
            <a:lvl1pPr>
              <a:defRPr sz="2200"/>
            </a:lvl1pPr>
            <a:lvl2pPr>
              <a:defRPr sz="2000"/>
            </a:lvl2pPr>
            <a:lvl3pPr>
              <a:defRPr sz="1800"/>
            </a:lvl3pPr>
            <a:lvl4pPr>
              <a:defRPr sz="16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3"/>
          <p:cNvSpPr>
            <a:spLocks noGrp="1"/>
          </p:cNvSpPr>
          <p:nvPr>
            <p:ph type="body" sz="half" idx="2"/>
          </p:nvPr>
        </p:nvSpPr>
        <p:spPr>
          <a:xfrm>
            <a:off x="428172" y="1951036"/>
            <a:ext cx="3008313" cy="4373563"/>
          </a:xfrm>
        </p:spPr>
        <p:txBody>
          <a:bodyPr>
            <a:noAutofit/>
          </a:bodyPr>
          <a:lstStyle>
            <a:lvl1pPr marL="0" indent="0">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44585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76801"/>
            <a:ext cx="5486400" cy="566738"/>
          </a:xfrm>
        </p:spPr>
        <p:txBody>
          <a:bodyPr anchor="b">
            <a:noAutofit/>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43000"/>
            <a:ext cx="5486400" cy="3660775"/>
          </a:xfrm>
        </p:spPr>
        <p:txBody>
          <a:bodyPr rtlCol="0">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443539"/>
            <a:ext cx="5486400" cy="804862"/>
          </a:xfrm>
        </p:spPr>
        <p:txBody>
          <a:bodyPr>
            <a:no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2586666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800"/>
            </a:lvl1pPr>
          </a:lstStyle>
          <a:p>
            <a:r>
              <a:rPr lang="en-US" smtClean="0"/>
              <a:t>Click to edit Master title style</a:t>
            </a:r>
            <a:endParaRPr lang="en-US" dirty="0"/>
          </a:p>
        </p:txBody>
      </p:sp>
      <p:sp>
        <p:nvSpPr>
          <p:cNvPr id="3" name="Table Placeholder 2"/>
          <p:cNvSpPr>
            <a:spLocks noGrp="1"/>
          </p:cNvSpPr>
          <p:nvPr>
            <p:ph type="tbl" idx="1"/>
          </p:nvPr>
        </p:nvSpPr>
        <p:spPr>
          <a:xfrm>
            <a:off x="513304" y="1190625"/>
            <a:ext cx="8370888" cy="1323975"/>
          </a:xfrm>
          <a:ln>
            <a:solidFill>
              <a:schemeClr val="bg1"/>
            </a:solidFill>
          </a:ln>
        </p:spPr>
        <p:txBody>
          <a:bodyPr rtlCol="0">
            <a:normAutofit/>
          </a:bodyPr>
          <a:lstStyle>
            <a:lvl1pPr>
              <a:buNone/>
              <a:defRPr>
                <a:solidFill>
                  <a:schemeClr val="bg1"/>
                </a:solidFill>
              </a:defRPr>
            </a:lvl1pPr>
          </a:lstStyle>
          <a:p>
            <a:pPr lvl="0"/>
            <a:r>
              <a:rPr lang="en-US" noProof="0" smtClean="0"/>
              <a:t>Click icon to add table</a:t>
            </a:r>
            <a:endParaRPr lang="en-US" noProof="0" dirty="0"/>
          </a:p>
        </p:txBody>
      </p:sp>
    </p:spTree>
    <p:extLst>
      <p:ext uri="{BB962C8B-B14F-4D97-AF65-F5344CB8AC3E}">
        <p14:creationId xmlns:p14="http://schemas.microsoft.com/office/powerpoint/2010/main" val="3406045827"/>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11144" y="1168400"/>
            <a:ext cx="8428056" cy="5156200"/>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8154380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3568" y="1189037"/>
            <a:ext cx="2057400" cy="5135563"/>
          </a:xfrm>
        </p:spPr>
        <p:txBody>
          <a:bodyPr vert="eaVert">
            <a:noAutofit/>
          </a:bodyPr>
          <a:lstStyle>
            <a:lvl1pPr>
              <a:defRPr>
                <a:solidFill>
                  <a:schemeClr val="tx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13658" y="1189037"/>
            <a:ext cx="6190342" cy="5135563"/>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29279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Content Placeholder 2"/>
          <p:cNvSpPr>
            <a:spLocks noGrp="1"/>
          </p:cNvSpPr>
          <p:nvPr>
            <p:ph sz="half" idx="1"/>
          </p:nvPr>
        </p:nvSpPr>
        <p:spPr>
          <a:xfrm>
            <a:off x="428172" y="1189037"/>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4778826" y="1189037"/>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754548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8172" y="1187449"/>
            <a:ext cx="4040188"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8172" y="1916112"/>
            <a:ext cx="4040188"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p:cNvSpPr>
            <a:spLocks noGrp="1"/>
          </p:cNvSpPr>
          <p:nvPr>
            <p:ph type="body" sz="quarter" idx="3"/>
          </p:nvPr>
        </p:nvSpPr>
        <p:spPr>
          <a:xfrm>
            <a:off x="4761137" y="1187449"/>
            <a:ext cx="4041775"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1137" y="1916112"/>
            <a:ext cx="4041775"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402669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Tree>
    <p:extLst>
      <p:ext uri="{BB962C8B-B14F-4D97-AF65-F5344CB8AC3E}">
        <p14:creationId xmlns:p14="http://schemas.microsoft.com/office/powerpoint/2010/main" val="1151555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1727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8172" y="1125537"/>
            <a:ext cx="3008313" cy="787399"/>
          </a:xfrm>
        </p:spPr>
        <p:txBody>
          <a:bodyPr anchor="b">
            <a:noAutofit/>
          </a:bodyPr>
          <a:lstStyle>
            <a:lvl1pPr algn="l">
              <a:defRPr sz="2200" b="1">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4078" y="1125537"/>
            <a:ext cx="5111750" cy="5199063"/>
          </a:xfrm>
        </p:spPr>
        <p:txBody>
          <a:bodyPr>
            <a:noAutofit/>
          </a:bodyPr>
          <a:lstStyle>
            <a:lvl1pPr>
              <a:defRPr sz="2200"/>
            </a:lvl1pPr>
            <a:lvl2pPr>
              <a:defRPr sz="2000"/>
            </a:lvl2pPr>
            <a:lvl3pPr>
              <a:defRPr sz="1800"/>
            </a:lvl3pPr>
            <a:lvl4pPr>
              <a:defRPr sz="16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3"/>
          <p:cNvSpPr>
            <a:spLocks noGrp="1"/>
          </p:cNvSpPr>
          <p:nvPr>
            <p:ph type="body" sz="half" idx="2"/>
          </p:nvPr>
        </p:nvSpPr>
        <p:spPr>
          <a:xfrm>
            <a:off x="428172" y="1951036"/>
            <a:ext cx="3008313" cy="4373563"/>
          </a:xfrm>
        </p:spPr>
        <p:txBody>
          <a:bodyPr>
            <a:noAutofit/>
          </a:bodyPr>
          <a:lstStyle>
            <a:lvl1pPr marL="0" indent="0">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12108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76801"/>
            <a:ext cx="5486400" cy="566738"/>
          </a:xfrm>
        </p:spPr>
        <p:txBody>
          <a:bodyPr anchor="b">
            <a:noAutofit/>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43000"/>
            <a:ext cx="5486400" cy="3660775"/>
          </a:xfrm>
        </p:spPr>
        <p:txBody>
          <a:bodyPr>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443539"/>
            <a:ext cx="5486400" cy="804862"/>
          </a:xfrm>
        </p:spPr>
        <p:txBody>
          <a:bodyPr>
            <a:no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8230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w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228600" y="304800"/>
            <a:ext cx="304800" cy="152400"/>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81" name="Rectangle 80"/>
          <p:cNvSpPr/>
          <p:nvPr/>
        </p:nvSpPr>
        <p:spPr>
          <a:xfrm>
            <a:off x="0" y="0"/>
            <a:ext cx="9144000" cy="10668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2" name="Title Placeholder 1"/>
          <p:cNvSpPr>
            <a:spLocks noGrp="1"/>
          </p:cNvSpPr>
          <p:nvPr>
            <p:ph type="title"/>
          </p:nvPr>
        </p:nvSpPr>
        <p:spPr>
          <a:xfrm>
            <a:off x="1295400" y="331694"/>
            <a:ext cx="7543800" cy="4873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11144" y="1189037"/>
            <a:ext cx="8428056"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endParaRPr lang="en-US" dirty="0" smtClean="0"/>
          </a:p>
        </p:txBody>
      </p:sp>
      <p:sp>
        <p:nvSpPr>
          <p:cNvPr id="9" name="Rectangle 71"/>
          <p:cNvSpPr txBox="1">
            <a:spLocks noChangeArrowheads="1"/>
          </p:cNvSpPr>
          <p:nvPr/>
        </p:nvSpPr>
        <p:spPr bwMode="auto">
          <a:xfrm>
            <a:off x="8229600" y="6311900"/>
            <a:ext cx="663575" cy="3603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000">
                <a:solidFill>
                  <a:srgbClr val="4E84C4"/>
                </a:solidFill>
              </a:defRPr>
            </a:lvl1pPr>
          </a:lstStyle>
          <a:p>
            <a:pPr algn="r" fontAlgn="auto">
              <a:spcBef>
                <a:spcPts val="0"/>
              </a:spcBef>
              <a:spcAft>
                <a:spcPts val="0"/>
              </a:spcAft>
              <a:defRPr/>
            </a:pPr>
            <a:fld id="{13B55AB4-0D57-4FBE-946B-A81E4A9D2A4C}" type="slidenum">
              <a:rPr lang="en-US" sz="1200" smtClean="0">
                <a:solidFill>
                  <a:srgbClr val="000000"/>
                </a:solidFill>
                <a:latin typeface="Arial"/>
                <a:cs typeface="Arial" pitchFamily="34" charset="0"/>
              </a:rPr>
              <a:pPr algn="r" fontAlgn="auto">
                <a:spcBef>
                  <a:spcPts val="0"/>
                </a:spcBef>
                <a:spcAft>
                  <a:spcPts val="0"/>
                </a:spcAft>
                <a:defRPr/>
              </a:pPr>
              <a:t>‹#›</a:t>
            </a:fld>
            <a:r>
              <a:rPr lang="en-US" sz="1200" dirty="0" smtClean="0">
                <a:solidFill>
                  <a:srgbClr val="000000"/>
                </a:solidFill>
                <a:latin typeface="Arial"/>
                <a:cs typeface="Arial" pitchFamily="34" charset="0"/>
              </a:rPr>
              <a:t> </a:t>
            </a:r>
            <a:endParaRPr lang="en-US" sz="1200" dirty="0">
              <a:solidFill>
                <a:srgbClr val="000000"/>
              </a:solidFill>
              <a:latin typeface="Arial"/>
              <a:cs typeface="Arial" pitchFamily="34" charset="0"/>
            </a:endParaRPr>
          </a:p>
        </p:txBody>
      </p:sp>
      <p:grpSp>
        <p:nvGrpSpPr>
          <p:cNvPr id="5" name="Group 8"/>
          <p:cNvGrpSpPr>
            <a:grpSpLocks noChangeAspect="1"/>
          </p:cNvGrpSpPr>
          <p:nvPr/>
        </p:nvGrpSpPr>
        <p:grpSpPr bwMode="auto">
          <a:xfrm>
            <a:off x="425450" y="6426200"/>
            <a:ext cx="2422642" cy="279400"/>
            <a:chOff x="240" y="3744"/>
            <a:chExt cx="2055" cy="237"/>
          </a:xfrm>
        </p:grpSpPr>
        <p:sp>
          <p:nvSpPr>
            <p:cNvPr id="76" name="AutoShape 7"/>
            <p:cNvSpPr>
              <a:spLocks noChangeAspect="1" noChangeArrowheads="1" noTextEdit="1"/>
            </p:cNvSpPr>
            <p:nvPr userDrawn="1"/>
          </p:nvSpPr>
          <p:spPr bwMode="auto">
            <a:xfrm>
              <a:off x="240" y="3744"/>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dirty="0">
                <a:solidFill>
                  <a:srgbClr val="000000"/>
                </a:solidFill>
                <a:latin typeface="Arial"/>
              </a:endParaRPr>
            </a:p>
          </p:txBody>
        </p:sp>
        <p:sp>
          <p:nvSpPr>
            <p:cNvPr id="77" name="Freeform 9"/>
            <p:cNvSpPr>
              <a:spLocks noEditPoints="1"/>
            </p:cNvSpPr>
            <p:nvPr userDrawn="1"/>
          </p:nvSpPr>
          <p:spPr bwMode="auto">
            <a:xfrm>
              <a:off x="1355" y="3744"/>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dirty="0">
                <a:solidFill>
                  <a:srgbClr val="000000"/>
                </a:solidFill>
                <a:latin typeface="Arial"/>
              </a:endParaRPr>
            </a:p>
          </p:txBody>
        </p:sp>
        <p:sp>
          <p:nvSpPr>
            <p:cNvPr id="78" name="Freeform 10"/>
            <p:cNvSpPr>
              <a:spLocks noEditPoints="1"/>
            </p:cNvSpPr>
            <p:nvPr userDrawn="1"/>
          </p:nvSpPr>
          <p:spPr bwMode="auto">
            <a:xfrm>
              <a:off x="590" y="3744"/>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dirty="0">
                <a:solidFill>
                  <a:srgbClr val="000000"/>
                </a:solidFill>
                <a:latin typeface="Arial"/>
              </a:endParaRPr>
            </a:p>
          </p:txBody>
        </p:sp>
        <p:sp>
          <p:nvSpPr>
            <p:cNvPr id="79" name="Freeform 11"/>
            <p:cNvSpPr>
              <a:spLocks noEditPoints="1"/>
            </p:cNvSpPr>
            <p:nvPr userDrawn="1"/>
          </p:nvSpPr>
          <p:spPr bwMode="auto">
            <a:xfrm>
              <a:off x="240" y="3745"/>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dirty="0">
                <a:solidFill>
                  <a:srgbClr val="000000"/>
                </a:solidFill>
                <a:latin typeface="Arial"/>
              </a:endParaRPr>
            </a:p>
          </p:txBody>
        </p:sp>
        <p:sp>
          <p:nvSpPr>
            <p:cNvPr id="80" name="Freeform 12"/>
            <p:cNvSpPr>
              <a:spLocks noEditPoints="1"/>
            </p:cNvSpPr>
            <p:nvPr userDrawn="1"/>
          </p:nvSpPr>
          <p:spPr bwMode="auto">
            <a:xfrm>
              <a:off x="1301" y="3876"/>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7D99CA"/>
            </a:solidFill>
            <a:ln w="9525">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dirty="0">
                <a:solidFill>
                  <a:srgbClr val="000000"/>
                </a:solidFill>
                <a:latin typeface="Arial"/>
              </a:endParaRPr>
            </a:p>
          </p:txBody>
        </p:sp>
      </p:grpSp>
      <p:sp>
        <p:nvSpPr>
          <p:cNvPr id="1027" name="AutoShape 3"/>
          <p:cNvSpPr>
            <a:spLocks noChangeAspect="1" noChangeArrowheads="1" noTextEdit="1"/>
          </p:cNvSpPr>
          <p:nvPr/>
        </p:nvSpPr>
        <p:spPr bwMode="auto">
          <a:xfrm>
            <a:off x="0" y="3810000"/>
            <a:ext cx="9144000" cy="1057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dirty="0">
              <a:solidFill>
                <a:srgbClr val="000000"/>
              </a:solidFill>
              <a:latin typeface="Arial"/>
            </a:endParaRPr>
          </a:p>
        </p:txBody>
      </p:sp>
      <p:pic>
        <p:nvPicPr>
          <p:cNvPr id="4" name="Picture 2" descr="Q:\Repro 2\New guidelines 2011_12\Final 260411\PPT\OLD\050511\WMF\text slide pattern_2 boxes_060511.wmf"/>
          <p:cNvPicPr>
            <a:picLocks noChangeAspect="1" noChangeArrowheads="1"/>
          </p:cNvPicPr>
          <p:nvPr/>
        </p:nvPicPr>
        <p:blipFill>
          <a:blip r:embed="rId14" cstate="print"/>
          <a:srcRect/>
          <a:stretch>
            <a:fillRect/>
          </a:stretch>
        </p:blipFill>
        <p:spPr bwMode="auto">
          <a:xfrm>
            <a:off x="0" y="1"/>
            <a:ext cx="1243832" cy="1066800"/>
          </a:xfrm>
          <a:prstGeom prst="rect">
            <a:avLst/>
          </a:prstGeom>
          <a:noFill/>
        </p:spPr>
      </p:pic>
    </p:spTree>
    <p:extLst>
      <p:ext uri="{BB962C8B-B14F-4D97-AF65-F5344CB8AC3E}">
        <p14:creationId xmlns:p14="http://schemas.microsoft.com/office/powerpoint/2010/main" val="207856874"/>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xStyles>
    <p:titleStyle>
      <a:lvl1pPr algn="l" defTabSz="914400" rtl="0" eaLnBrk="1" latinLnBrk="0" hangingPunct="1">
        <a:spcBef>
          <a:spcPct val="0"/>
        </a:spcBef>
        <a:buNone/>
        <a:defRPr sz="28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rgbClr val="4E84C4"/>
        </a:buClr>
        <a:buFont typeface="Wingdings" pitchFamily="2" charset="2"/>
        <a:buChar char="§"/>
        <a:defRPr sz="2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4E84C4"/>
        </a:buClr>
        <a:buFont typeface="Myriad Pro" pitchFamily="34" charset="0"/>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4E84C4"/>
        </a:buClr>
        <a:buFont typeface="Courier New" pitchFamily="49" charset="0"/>
        <a:buChar char="o"/>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4E84C4"/>
        </a:buClr>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yriad Pro"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228600" y="304800"/>
            <a:ext cx="304800" cy="152400"/>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700" b="1">
              <a:solidFill>
                <a:prstClr val="white"/>
              </a:solidFill>
            </a:endParaRPr>
          </a:p>
        </p:txBody>
      </p:sp>
      <p:sp>
        <p:nvSpPr>
          <p:cNvPr id="81" name="Rectangle 80"/>
          <p:cNvSpPr/>
          <p:nvPr/>
        </p:nvSpPr>
        <p:spPr>
          <a:xfrm>
            <a:off x="0" y="0"/>
            <a:ext cx="9144000" cy="10668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700" b="1">
              <a:solidFill>
                <a:prstClr val="white"/>
              </a:solidFill>
            </a:endParaRPr>
          </a:p>
        </p:txBody>
      </p:sp>
      <p:sp>
        <p:nvSpPr>
          <p:cNvPr id="4100" name="Title Placeholder 1"/>
          <p:cNvSpPr>
            <a:spLocks noGrp="1"/>
          </p:cNvSpPr>
          <p:nvPr>
            <p:ph type="title"/>
          </p:nvPr>
        </p:nvSpPr>
        <p:spPr bwMode="auto">
          <a:xfrm>
            <a:off x="1295400" y="331788"/>
            <a:ext cx="7543800" cy="487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101" name="Text Placeholder 2"/>
          <p:cNvSpPr>
            <a:spLocks noGrp="1"/>
          </p:cNvSpPr>
          <p:nvPr>
            <p:ph type="body" idx="1"/>
          </p:nvPr>
        </p:nvSpPr>
        <p:spPr bwMode="auto">
          <a:xfrm>
            <a:off x="411163" y="1189038"/>
            <a:ext cx="8428037"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endParaRPr lang="en-US" smtClean="0"/>
          </a:p>
        </p:txBody>
      </p:sp>
      <p:sp>
        <p:nvSpPr>
          <p:cNvPr id="9" name="Rectangle 71"/>
          <p:cNvSpPr txBox="1">
            <a:spLocks noChangeArrowheads="1"/>
          </p:cNvSpPr>
          <p:nvPr/>
        </p:nvSpPr>
        <p:spPr bwMode="auto">
          <a:xfrm>
            <a:off x="8229600" y="6311900"/>
            <a:ext cx="663575" cy="360363"/>
          </a:xfrm>
          <a:prstGeom prst="rect">
            <a:avLst/>
          </a:prstGeom>
          <a:noFill/>
          <a:ln w="9525">
            <a:noFill/>
            <a:miter lim="800000"/>
            <a:headEnd/>
            <a:tailEnd/>
          </a:ln>
          <a:effectLst/>
        </p:spPr>
        <p:txBody>
          <a:bodyPr anchor="ctr"/>
          <a:lstStyle>
            <a:lvl1pPr>
              <a:defRPr sz="1000">
                <a:solidFill>
                  <a:srgbClr val="4E84C4"/>
                </a:solidFill>
              </a:defRPr>
            </a:lvl1pPr>
          </a:lstStyle>
          <a:p>
            <a:pPr algn="r" fontAlgn="auto">
              <a:spcBef>
                <a:spcPts val="0"/>
              </a:spcBef>
              <a:spcAft>
                <a:spcPts val="0"/>
              </a:spcAft>
              <a:defRPr/>
            </a:pPr>
            <a:fld id="{B021700C-1548-45EB-A563-94B70014EEA3}" type="slidenum">
              <a:rPr lang="en-US" sz="1200" b="1" smtClean="0">
                <a:solidFill>
                  <a:srgbClr val="000000"/>
                </a:solidFill>
                <a:latin typeface="Myriad Pro"/>
              </a:rPr>
              <a:pPr algn="r" fontAlgn="auto">
                <a:spcBef>
                  <a:spcPts val="0"/>
                </a:spcBef>
                <a:spcAft>
                  <a:spcPts val="0"/>
                </a:spcAft>
                <a:defRPr/>
              </a:pPr>
              <a:t>‹#›</a:t>
            </a:fld>
            <a:r>
              <a:rPr lang="en-US" sz="1200" b="1" dirty="0" smtClean="0">
                <a:solidFill>
                  <a:srgbClr val="000000"/>
                </a:solidFill>
                <a:latin typeface="Myriad Pro"/>
              </a:rPr>
              <a:t> </a:t>
            </a:r>
            <a:endParaRPr lang="en-US" sz="1200" b="1" dirty="0">
              <a:solidFill>
                <a:srgbClr val="000000"/>
              </a:solidFill>
              <a:latin typeface="Myriad Pro"/>
            </a:endParaRPr>
          </a:p>
        </p:txBody>
      </p:sp>
      <p:grpSp>
        <p:nvGrpSpPr>
          <p:cNvPr id="2" name="Group 8"/>
          <p:cNvGrpSpPr>
            <a:grpSpLocks noChangeAspect="1"/>
          </p:cNvGrpSpPr>
          <p:nvPr/>
        </p:nvGrpSpPr>
        <p:grpSpPr bwMode="auto">
          <a:xfrm>
            <a:off x="425450" y="6426200"/>
            <a:ext cx="2422525" cy="279400"/>
            <a:chOff x="240" y="3744"/>
            <a:chExt cx="2055" cy="237"/>
          </a:xfrm>
        </p:grpSpPr>
        <p:sp>
          <p:nvSpPr>
            <p:cNvPr id="76" name="AutoShape 7"/>
            <p:cNvSpPr>
              <a:spLocks noChangeAspect="1" noChangeArrowheads="1" noTextEdit="1"/>
            </p:cNvSpPr>
            <p:nvPr userDrawn="1"/>
          </p:nvSpPr>
          <p:spPr bwMode="auto">
            <a:xfrm>
              <a:off x="240" y="3744"/>
              <a:ext cx="2055" cy="237"/>
            </a:xfrm>
            <a:prstGeom prst="rect">
              <a:avLst/>
            </a:prstGeom>
            <a:noFill/>
            <a:ln w="9525">
              <a:noFill/>
              <a:miter lim="800000"/>
              <a:headEnd/>
              <a:tailEnd/>
            </a:ln>
          </p:spPr>
          <p:txBody>
            <a:bodyPr/>
            <a:lstStyle/>
            <a:p>
              <a:pPr fontAlgn="auto">
                <a:spcBef>
                  <a:spcPts val="0"/>
                </a:spcBef>
                <a:spcAft>
                  <a:spcPts val="0"/>
                </a:spcAft>
                <a:defRPr/>
              </a:pPr>
              <a:endParaRPr lang="en-US" sz="1700" b="1">
                <a:solidFill>
                  <a:srgbClr val="000000"/>
                </a:solidFill>
                <a:latin typeface="Myriad Pro"/>
              </a:endParaRPr>
            </a:p>
          </p:txBody>
        </p:sp>
        <p:sp>
          <p:nvSpPr>
            <p:cNvPr id="77" name="Freeform 9"/>
            <p:cNvSpPr>
              <a:spLocks noEditPoints="1"/>
            </p:cNvSpPr>
            <p:nvPr userDrawn="1"/>
          </p:nvSpPr>
          <p:spPr bwMode="auto">
            <a:xfrm>
              <a:off x="1355" y="3744"/>
              <a:ext cx="462" cy="79"/>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4473B1"/>
            </a:solidFill>
            <a:ln w="9525">
              <a:noFill/>
              <a:round/>
              <a:headEnd/>
              <a:tailEnd/>
            </a:ln>
          </p:spPr>
          <p:txBody>
            <a:bodyPr/>
            <a:lstStyle/>
            <a:p>
              <a:pPr fontAlgn="auto">
                <a:spcBef>
                  <a:spcPts val="0"/>
                </a:spcBef>
                <a:spcAft>
                  <a:spcPts val="0"/>
                </a:spcAft>
                <a:defRPr/>
              </a:pPr>
              <a:endParaRPr lang="en-US" sz="1700" b="1">
                <a:solidFill>
                  <a:srgbClr val="000000"/>
                </a:solidFill>
                <a:latin typeface="Myriad Pro"/>
              </a:endParaRPr>
            </a:p>
          </p:txBody>
        </p:sp>
        <p:sp>
          <p:nvSpPr>
            <p:cNvPr id="78" name="Freeform 10"/>
            <p:cNvSpPr>
              <a:spLocks noEditPoints="1"/>
            </p:cNvSpPr>
            <p:nvPr userDrawn="1"/>
          </p:nvSpPr>
          <p:spPr bwMode="auto">
            <a:xfrm>
              <a:off x="590" y="3744"/>
              <a:ext cx="737" cy="79"/>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4473B1"/>
            </a:solidFill>
            <a:ln w="9525">
              <a:noFill/>
              <a:round/>
              <a:headEnd/>
              <a:tailEnd/>
            </a:ln>
          </p:spPr>
          <p:txBody>
            <a:bodyPr/>
            <a:lstStyle/>
            <a:p>
              <a:pPr fontAlgn="auto">
                <a:spcBef>
                  <a:spcPts val="0"/>
                </a:spcBef>
                <a:spcAft>
                  <a:spcPts val="0"/>
                </a:spcAft>
                <a:defRPr/>
              </a:pPr>
              <a:endParaRPr lang="en-US" sz="1700" b="1">
                <a:solidFill>
                  <a:srgbClr val="000000"/>
                </a:solidFill>
                <a:latin typeface="Myriad Pro"/>
              </a:endParaRPr>
            </a:p>
          </p:txBody>
        </p:sp>
        <p:sp>
          <p:nvSpPr>
            <p:cNvPr id="79" name="Freeform 11"/>
            <p:cNvSpPr>
              <a:spLocks noEditPoints="1"/>
            </p:cNvSpPr>
            <p:nvPr userDrawn="1"/>
          </p:nvSpPr>
          <p:spPr bwMode="auto">
            <a:xfrm>
              <a:off x="240" y="3745"/>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4473B1"/>
            </a:solidFill>
            <a:ln w="9525">
              <a:noFill/>
              <a:round/>
              <a:headEnd/>
              <a:tailEnd/>
            </a:ln>
          </p:spPr>
          <p:txBody>
            <a:bodyPr/>
            <a:lstStyle/>
            <a:p>
              <a:pPr fontAlgn="auto">
                <a:spcBef>
                  <a:spcPts val="0"/>
                </a:spcBef>
                <a:spcAft>
                  <a:spcPts val="0"/>
                </a:spcAft>
                <a:defRPr/>
              </a:pPr>
              <a:endParaRPr lang="en-US" sz="1700" b="1">
                <a:solidFill>
                  <a:srgbClr val="000000"/>
                </a:solidFill>
                <a:latin typeface="Myriad Pro"/>
              </a:endParaRPr>
            </a:p>
          </p:txBody>
        </p:sp>
        <p:sp>
          <p:nvSpPr>
            <p:cNvPr id="80" name="Freeform 12"/>
            <p:cNvSpPr>
              <a:spLocks noEditPoints="1"/>
            </p:cNvSpPr>
            <p:nvPr userDrawn="1"/>
          </p:nvSpPr>
          <p:spPr bwMode="auto">
            <a:xfrm>
              <a:off x="1301" y="3876"/>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7D99CA"/>
            </a:solidFill>
            <a:ln w="9525">
              <a:noFill/>
              <a:round/>
              <a:headEnd/>
              <a:tailEnd/>
            </a:ln>
          </p:spPr>
          <p:txBody>
            <a:bodyPr/>
            <a:lstStyle/>
            <a:p>
              <a:pPr fontAlgn="auto">
                <a:spcBef>
                  <a:spcPts val="0"/>
                </a:spcBef>
                <a:spcAft>
                  <a:spcPts val="0"/>
                </a:spcAft>
                <a:defRPr/>
              </a:pPr>
              <a:endParaRPr lang="en-US" sz="1700" b="1">
                <a:solidFill>
                  <a:srgbClr val="000000"/>
                </a:solidFill>
                <a:latin typeface="Myriad Pro"/>
              </a:endParaRPr>
            </a:p>
          </p:txBody>
        </p:sp>
      </p:grpSp>
      <p:sp>
        <p:nvSpPr>
          <p:cNvPr id="1027" name="AutoShape 3"/>
          <p:cNvSpPr>
            <a:spLocks noChangeAspect="1" noChangeArrowheads="1" noTextEdit="1"/>
          </p:cNvSpPr>
          <p:nvPr/>
        </p:nvSpPr>
        <p:spPr bwMode="auto">
          <a:xfrm>
            <a:off x="0" y="3810000"/>
            <a:ext cx="9144000" cy="1057275"/>
          </a:xfrm>
          <a:prstGeom prst="rect">
            <a:avLst/>
          </a:prstGeom>
          <a:noFill/>
          <a:ln w="9525">
            <a:noFill/>
            <a:miter lim="800000"/>
            <a:headEnd/>
            <a:tailEnd/>
          </a:ln>
        </p:spPr>
        <p:txBody>
          <a:bodyPr/>
          <a:lstStyle/>
          <a:p>
            <a:pPr fontAlgn="auto">
              <a:spcBef>
                <a:spcPts val="0"/>
              </a:spcBef>
              <a:spcAft>
                <a:spcPts val="0"/>
              </a:spcAft>
              <a:defRPr/>
            </a:pPr>
            <a:endParaRPr lang="en-US" sz="1700" b="1">
              <a:solidFill>
                <a:srgbClr val="000000"/>
              </a:solidFill>
              <a:latin typeface="Myriad Pro"/>
            </a:endParaRPr>
          </a:p>
        </p:txBody>
      </p:sp>
      <p:pic>
        <p:nvPicPr>
          <p:cNvPr id="4105" name="Picture 2" descr="Q:\Repro 2\New guidelines 2011_12\Final 260411\PPT\OLD\050511\WMF\text slide pattern_2 boxes_060511.wmf"/>
          <p:cNvPicPr>
            <a:picLocks noChangeAspect="1" noChangeArrowheads="1"/>
          </p:cNvPicPr>
          <p:nvPr/>
        </p:nvPicPr>
        <p:blipFill>
          <a:blip r:embed="rId14" cstate="print"/>
          <a:srcRect/>
          <a:stretch>
            <a:fillRect/>
          </a:stretch>
        </p:blipFill>
        <p:spPr bwMode="auto">
          <a:xfrm>
            <a:off x="0" y="0"/>
            <a:ext cx="1244600" cy="1066800"/>
          </a:xfrm>
          <a:prstGeom prst="rect">
            <a:avLst/>
          </a:prstGeom>
          <a:noFill/>
          <a:ln w="9525">
            <a:noFill/>
            <a:miter lim="800000"/>
            <a:headEnd/>
            <a:tailEnd/>
          </a:ln>
        </p:spPr>
      </p:pic>
    </p:spTree>
    <p:extLst>
      <p:ext uri="{BB962C8B-B14F-4D97-AF65-F5344CB8AC3E}">
        <p14:creationId xmlns:p14="http://schemas.microsoft.com/office/powerpoint/2010/main" val="4001936404"/>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xStyles>
    <p:titleStyle>
      <a:lvl1pPr algn="l" rtl="0" eaLnBrk="0" fontAlgn="base" hangingPunct="0">
        <a:spcBef>
          <a:spcPct val="0"/>
        </a:spcBef>
        <a:spcAft>
          <a:spcPct val="0"/>
        </a:spcAft>
        <a:defRPr sz="2800" kern="1200">
          <a:solidFill>
            <a:schemeClr val="bg1"/>
          </a:solidFill>
          <a:latin typeface="Myriad Pro" pitchFamily="34" charset="0"/>
          <a:ea typeface="+mj-ea"/>
          <a:cs typeface="+mj-cs"/>
        </a:defRPr>
      </a:lvl1pPr>
      <a:lvl2pPr algn="l" rtl="0" eaLnBrk="0" fontAlgn="base" hangingPunct="0">
        <a:spcBef>
          <a:spcPct val="0"/>
        </a:spcBef>
        <a:spcAft>
          <a:spcPct val="0"/>
        </a:spcAft>
        <a:defRPr sz="2800">
          <a:solidFill>
            <a:schemeClr val="bg1"/>
          </a:solidFill>
          <a:latin typeface="Myriad Pro" pitchFamily="34" charset="0"/>
        </a:defRPr>
      </a:lvl2pPr>
      <a:lvl3pPr algn="l" rtl="0" eaLnBrk="0" fontAlgn="base" hangingPunct="0">
        <a:spcBef>
          <a:spcPct val="0"/>
        </a:spcBef>
        <a:spcAft>
          <a:spcPct val="0"/>
        </a:spcAft>
        <a:defRPr sz="2800">
          <a:solidFill>
            <a:schemeClr val="bg1"/>
          </a:solidFill>
          <a:latin typeface="Myriad Pro" pitchFamily="34" charset="0"/>
        </a:defRPr>
      </a:lvl3pPr>
      <a:lvl4pPr algn="l" rtl="0" eaLnBrk="0" fontAlgn="base" hangingPunct="0">
        <a:spcBef>
          <a:spcPct val="0"/>
        </a:spcBef>
        <a:spcAft>
          <a:spcPct val="0"/>
        </a:spcAft>
        <a:defRPr sz="2800">
          <a:solidFill>
            <a:schemeClr val="bg1"/>
          </a:solidFill>
          <a:latin typeface="Myriad Pro" pitchFamily="34" charset="0"/>
        </a:defRPr>
      </a:lvl4pPr>
      <a:lvl5pPr algn="l" rtl="0" eaLnBrk="0" fontAlgn="base" hangingPunct="0">
        <a:spcBef>
          <a:spcPct val="0"/>
        </a:spcBef>
        <a:spcAft>
          <a:spcPct val="0"/>
        </a:spcAft>
        <a:defRPr sz="2800">
          <a:solidFill>
            <a:schemeClr val="bg1"/>
          </a:solidFill>
          <a:latin typeface="Myriad Pro" pitchFamily="34" charset="0"/>
        </a:defRPr>
      </a:lvl5pPr>
      <a:lvl6pPr marL="457200" algn="l" rtl="0" fontAlgn="base">
        <a:spcBef>
          <a:spcPct val="0"/>
        </a:spcBef>
        <a:spcAft>
          <a:spcPct val="0"/>
        </a:spcAft>
        <a:defRPr sz="2800">
          <a:solidFill>
            <a:schemeClr val="bg1"/>
          </a:solidFill>
          <a:latin typeface="Myriad Pro" pitchFamily="34" charset="0"/>
        </a:defRPr>
      </a:lvl6pPr>
      <a:lvl7pPr marL="914400" algn="l" rtl="0" fontAlgn="base">
        <a:spcBef>
          <a:spcPct val="0"/>
        </a:spcBef>
        <a:spcAft>
          <a:spcPct val="0"/>
        </a:spcAft>
        <a:defRPr sz="2800">
          <a:solidFill>
            <a:schemeClr val="bg1"/>
          </a:solidFill>
          <a:latin typeface="Myriad Pro" pitchFamily="34" charset="0"/>
        </a:defRPr>
      </a:lvl7pPr>
      <a:lvl8pPr marL="1371600" algn="l" rtl="0" fontAlgn="base">
        <a:spcBef>
          <a:spcPct val="0"/>
        </a:spcBef>
        <a:spcAft>
          <a:spcPct val="0"/>
        </a:spcAft>
        <a:defRPr sz="2800">
          <a:solidFill>
            <a:schemeClr val="bg1"/>
          </a:solidFill>
          <a:latin typeface="Myriad Pro" pitchFamily="34" charset="0"/>
        </a:defRPr>
      </a:lvl8pPr>
      <a:lvl9pPr marL="1828800" algn="l" rtl="0" fontAlgn="base">
        <a:spcBef>
          <a:spcPct val="0"/>
        </a:spcBef>
        <a:spcAft>
          <a:spcPct val="0"/>
        </a:spcAft>
        <a:defRPr sz="2800">
          <a:solidFill>
            <a:schemeClr val="bg1"/>
          </a:solidFill>
          <a:latin typeface="Myriad Pro" pitchFamily="34" charset="0"/>
        </a:defRPr>
      </a:lvl9pPr>
    </p:titleStyle>
    <p:bodyStyle>
      <a:lvl1pPr marL="342900" indent="-342900" algn="l" rtl="0" eaLnBrk="0" fontAlgn="base" hangingPunct="0">
        <a:spcBef>
          <a:spcPct val="20000"/>
        </a:spcBef>
        <a:spcAft>
          <a:spcPct val="0"/>
        </a:spcAft>
        <a:buClr>
          <a:srgbClr val="4E84C4"/>
        </a:buClr>
        <a:buFont typeface="Wingdings" pitchFamily="2" charset="2"/>
        <a:buChar char="§"/>
        <a:defRPr sz="2200" kern="1200">
          <a:solidFill>
            <a:schemeClr val="tx1"/>
          </a:solidFill>
          <a:latin typeface="Myriad Pro" pitchFamily="34" charset="0"/>
          <a:ea typeface="+mn-ea"/>
          <a:cs typeface="+mn-cs"/>
        </a:defRPr>
      </a:lvl1pPr>
      <a:lvl2pPr marL="742950" indent="-285750" algn="l" rtl="0" eaLnBrk="0" fontAlgn="base" hangingPunct="0">
        <a:spcBef>
          <a:spcPct val="20000"/>
        </a:spcBef>
        <a:spcAft>
          <a:spcPct val="0"/>
        </a:spcAft>
        <a:buClr>
          <a:srgbClr val="4E84C4"/>
        </a:buClr>
        <a:buFont typeface="Myriad Pro" pitchFamily="34" charset="0"/>
        <a:buChar char="–"/>
        <a:defRPr sz="2000" kern="1200">
          <a:solidFill>
            <a:schemeClr val="tx1"/>
          </a:solidFill>
          <a:latin typeface="Myriad Pro" pitchFamily="34" charset="0"/>
          <a:ea typeface="+mn-ea"/>
          <a:cs typeface="+mn-cs"/>
        </a:defRPr>
      </a:lvl2pPr>
      <a:lvl3pPr marL="1143000" indent="-228600" algn="l" rtl="0" eaLnBrk="0" fontAlgn="base" hangingPunct="0">
        <a:spcBef>
          <a:spcPct val="20000"/>
        </a:spcBef>
        <a:spcAft>
          <a:spcPct val="0"/>
        </a:spcAft>
        <a:buClr>
          <a:srgbClr val="4E84C4"/>
        </a:buClr>
        <a:buFont typeface="Courier New" pitchFamily="49" charset="0"/>
        <a:buChar char="o"/>
        <a:defRPr sz="2400" kern="1200">
          <a:solidFill>
            <a:schemeClr val="tx1"/>
          </a:solidFill>
          <a:latin typeface="Myriad Pro" pitchFamily="34" charset="0"/>
          <a:ea typeface="+mn-ea"/>
          <a:cs typeface="+mn-cs"/>
        </a:defRPr>
      </a:lvl3pPr>
      <a:lvl4pPr marL="1600200" indent="-228600" algn="l" rtl="0" eaLnBrk="0" fontAlgn="base" hangingPunct="0">
        <a:spcBef>
          <a:spcPct val="20000"/>
        </a:spcBef>
        <a:spcAft>
          <a:spcPct val="0"/>
        </a:spcAft>
        <a:buClr>
          <a:srgbClr val="4E84C4"/>
        </a:buClr>
        <a:buFont typeface="Arial" pitchFamily="34" charset="0"/>
        <a:buChar char="•"/>
        <a:defRPr sz="2000" kern="1200">
          <a:solidFill>
            <a:schemeClr val="tx1"/>
          </a:solidFill>
          <a:latin typeface="Myriad Pro" pitchFamily="34" charset="0"/>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yriad Pro"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228600" y="304800"/>
            <a:ext cx="304800" cy="152400"/>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solidFill>
                <a:prstClr val="white"/>
              </a:solidFill>
            </a:endParaRPr>
          </a:p>
        </p:txBody>
      </p:sp>
      <p:sp>
        <p:nvSpPr>
          <p:cNvPr id="81" name="Rectangle 80"/>
          <p:cNvSpPr/>
          <p:nvPr/>
        </p:nvSpPr>
        <p:spPr>
          <a:xfrm>
            <a:off x="0" y="0"/>
            <a:ext cx="9144000" cy="10668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solidFill>
                <a:prstClr val="white"/>
              </a:solidFill>
            </a:endParaRPr>
          </a:p>
        </p:txBody>
      </p:sp>
      <p:sp>
        <p:nvSpPr>
          <p:cNvPr id="12292" name="Title Placeholder 1"/>
          <p:cNvSpPr>
            <a:spLocks noGrp="1"/>
          </p:cNvSpPr>
          <p:nvPr>
            <p:ph type="title"/>
          </p:nvPr>
        </p:nvSpPr>
        <p:spPr bwMode="auto">
          <a:xfrm>
            <a:off x="1295400" y="331788"/>
            <a:ext cx="75438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2293" name="Text Placeholder 2"/>
          <p:cNvSpPr>
            <a:spLocks noGrp="1"/>
          </p:cNvSpPr>
          <p:nvPr>
            <p:ph type="body" idx="1"/>
          </p:nvPr>
        </p:nvSpPr>
        <p:spPr bwMode="auto">
          <a:xfrm>
            <a:off x="411163" y="1189038"/>
            <a:ext cx="8428037"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endParaRPr lang="en-US" smtClean="0"/>
          </a:p>
        </p:txBody>
      </p:sp>
      <p:sp>
        <p:nvSpPr>
          <p:cNvPr id="9" name="Rectangle 71"/>
          <p:cNvSpPr txBox="1">
            <a:spLocks noChangeArrowheads="1"/>
          </p:cNvSpPr>
          <p:nvPr/>
        </p:nvSpPr>
        <p:spPr bwMode="auto">
          <a:xfrm>
            <a:off x="8229600" y="6311900"/>
            <a:ext cx="663575" cy="360363"/>
          </a:xfrm>
          <a:prstGeom prst="rect">
            <a:avLst/>
          </a:prstGeom>
          <a:noFill/>
          <a:ln w="9525">
            <a:noFill/>
            <a:miter lim="800000"/>
            <a:headEnd/>
            <a:tailEnd/>
          </a:ln>
          <a:effectLst/>
        </p:spPr>
        <p:txBody>
          <a:bodyPr anchor="ctr"/>
          <a:lstStyle>
            <a:lvl1pPr>
              <a:defRPr sz="1000">
                <a:solidFill>
                  <a:srgbClr val="4E84C4"/>
                </a:solidFill>
              </a:defRPr>
            </a:lvl1pPr>
          </a:lstStyle>
          <a:p>
            <a:pPr algn="r" fontAlgn="auto">
              <a:spcBef>
                <a:spcPts val="0"/>
              </a:spcBef>
              <a:spcAft>
                <a:spcPts val="0"/>
              </a:spcAft>
              <a:defRPr/>
            </a:pPr>
            <a:fld id="{418756F3-E2EB-4BF5-97EB-C2644FD2346C}" type="slidenum">
              <a:rPr lang="en-US" sz="1200" smtClean="0">
                <a:solidFill>
                  <a:srgbClr val="000000"/>
                </a:solidFill>
                <a:latin typeface="Myriad Pro" pitchFamily="34" charset="0"/>
                <a:cs typeface="Arial" pitchFamily="34" charset="0"/>
              </a:rPr>
              <a:pPr algn="r" fontAlgn="auto">
                <a:spcBef>
                  <a:spcPts val="0"/>
                </a:spcBef>
                <a:spcAft>
                  <a:spcPts val="0"/>
                </a:spcAft>
                <a:defRPr/>
              </a:pPr>
              <a:t>‹#›</a:t>
            </a:fld>
            <a:r>
              <a:rPr lang="en-US" sz="1200" dirty="0" smtClean="0">
                <a:solidFill>
                  <a:srgbClr val="000000"/>
                </a:solidFill>
                <a:latin typeface="Myriad Pro" pitchFamily="34" charset="0"/>
                <a:cs typeface="Arial" pitchFamily="34" charset="0"/>
              </a:rPr>
              <a:t> </a:t>
            </a:r>
            <a:endParaRPr lang="en-US" sz="1200" dirty="0">
              <a:solidFill>
                <a:srgbClr val="000000"/>
              </a:solidFill>
              <a:latin typeface="Myriad Pro" pitchFamily="34" charset="0"/>
              <a:cs typeface="Arial" pitchFamily="34" charset="0"/>
            </a:endParaRPr>
          </a:p>
        </p:txBody>
      </p:sp>
      <p:grpSp>
        <p:nvGrpSpPr>
          <p:cNvPr id="12295" name="Group 8"/>
          <p:cNvGrpSpPr>
            <a:grpSpLocks noChangeAspect="1"/>
          </p:cNvGrpSpPr>
          <p:nvPr/>
        </p:nvGrpSpPr>
        <p:grpSpPr bwMode="auto">
          <a:xfrm>
            <a:off x="425450" y="6426200"/>
            <a:ext cx="2422525" cy="279400"/>
            <a:chOff x="240" y="3744"/>
            <a:chExt cx="2055" cy="237"/>
          </a:xfrm>
        </p:grpSpPr>
        <p:sp>
          <p:nvSpPr>
            <p:cNvPr id="12298" name="AutoShape 7"/>
            <p:cNvSpPr>
              <a:spLocks noChangeAspect="1" noChangeArrowheads="1" noTextEdit="1"/>
            </p:cNvSpPr>
            <p:nvPr userDrawn="1"/>
          </p:nvSpPr>
          <p:spPr bwMode="auto">
            <a:xfrm>
              <a:off x="240" y="3744"/>
              <a:ext cx="2055"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1600">
                <a:solidFill>
                  <a:srgbClr val="000000"/>
                </a:solidFill>
                <a:latin typeface="Arial" pitchFamily="34" charset="0"/>
                <a:cs typeface="Arial" pitchFamily="34" charset="0"/>
              </a:endParaRPr>
            </a:p>
          </p:txBody>
        </p:sp>
        <p:sp>
          <p:nvSpPr>
            <p:cNvPr id="12299" name="Freeform 9"/>
            <p:cNvSpPr>
              <a:spLocks noEditPoints="1"/>
            </p:cNvSpPr>
            <p:nvPr userDrawn="1"/>
          </p:nvSpPr>
          <p:spPr bwMode="auto">
            <a:xfrm>
              <a:off x="1355" y="3744"/>
              <a:ext cx="462" cy="79"/>
            </a:xfrm>
            <a:custGeom>
              <a:avLst/>
              <a:gdLst>
                <a:gd name="T0" fmla="*/ 0 w 3691"/>
                <a:gd name="T1" fmla="*/ 0 h 641"/>
                <a:gd name="T2" fmla="*/ 0 w 3691"/>
                <a:gd name="T3" fmla="*/ 0 h 641"/>
                <a:gd name="T4" fmla="*/ 0 w 3691"/>
                <a:gd name="T5" fmla="*/ 0 h 641"/>
                <a:gd name="T6" fmla="*/ 0 w 3691"/>
                <a:gd name="T7" fmla="*/ 0 h 641"/>
                <a:gd name="T8" fmla="*/ 0 w 3691"/>
                <a:gd name="T9" fmla="*/ 0 h 641"/>
                <a:gd name="T10" fmla="*/ 0 w 3691"/>
                <a:gd name="T11" fmla="*/ 0 h 641"/>
                <a:gd name="T12" fmla="*/ 0 w 3691"/>
                <a:gd name="T13" fmla="*/ 0 h 641"/>
                <a:gd name="T14" fmla="*/ 0 w 3691"/>
                <a:gd name="T15" fmla="*/ 0 h 641"/>
                <a:gd name="T16" fmla="*/ 0 w 3691"/>
                <a:gd name="T17" fmla="*/ 0 h 641"/>
                <a:gd name="T18" fmla="*/ 0 w 3691"/>
                <a:gd name="T19" fmla="*/ 0 h 641"/>
                <a:gd name="T20" fmla="*/ 0 w 3691"/>
                <a:gd name="T21" fmla="*/ 0 h 641"/>
                <a:gd name="T22" fmla="*/ 0 w 3691"/>
                <a:gd name="T23" fmla="*/ 0 h 641"/>
                <a:gd name="T24" fmla="*/ 0 w 3691"/>
                <a:gd name="T25" fmla="*/ 0 h 641"/>
                <a:gd name="T26" fmla="*/ 0 w 3691"/>
                <a:gd name="T27" fmla="*/ 0 h 641"/>
                <a:gd name="T28" fmla="*/ 0 w 3691"/>
                <a:gd name="T29" fmla="*/ 0 h 641"/>
                <a:gd name="T30" fmla="*/ 0 w 3691"/>
                <a:gd name="T31" fmla="*/ 0 h 641"/>
                <a:gd name="T32" fmla="*/ 0 w 3691"/>
                <a:gd name="T33" fmla="*/ 0 h 641"/>
                <a:gd name="T34" fmla="*/ 0 w 3691"/>
                <a:gd name="T35" fmla="*/ 0 h 641"/>
                <a:gd name="T36" fmla="*/ 0 w 3691"/>
                <a:gd name="T37" fmla="*/ 0 h 641"/>
                <a:gd name="T38" fmla="*/ 0 w 3691"/>
                <a:gd name="T39" fmla="*/ 0 h 641"/>
                <a:gd name="T40" fmla="*/ 0 w 3691"/>
                <a:gd name="T41" fmla="*/ 0 h 641"/>
                <a:gd name="T42" fmla="*/ 0 w 3691"/>
                <a:gd name="T43" fmla="*/ 0 h 641"/>
                <a:gd name="T44" fmla="*/ 0 w 3691"/>
                <a:gd name="T45" fmla="*/ 0 h 641"/>
                <a:gd name="T46" fmla="*/ 0 w 3691"/>
                <a:gd name="T47" fmla="*/ 0 h 641"/>
                <a:gd name="T48" fmla="*/ 0 w 3691"/>
                <a:gd name="T49" fmla="*/ 0 h 641"/>
                <a:gd name="T50" fmla="*/ 0 w 3691"/>
                <a:gd name="T51" fmla="*/ 0 h 641"/>
                <a:gd name="T52" fmla="*/ 0 w 3691"/>
                <a:gd name="T53" fmla="*/ 0 h 641"/>
                <a:gd name="T54" fmla="*/ 0 w 3691"/>
                <a:gd name="T55" fmla="*/ 0 h 641"/>
                <a:gd name="T56" fmla="*/ 0 w 3691"/>
                <a:gd name="T57" fmla="*/ 0 h 641"/>
                <a:gd name="T58" fmla="*/ 0 w 3691"/>
                <a:gd name="T59" fmla="*/ 0 h 641"/>
                <a:gd name="T60" fmla="*/ 0 w 3691"/>
                <a:gd name="T61" fmla="*/ 0 h 641"/>
                <a:gd name="T62" fmla="*/ 0 w 3691"/>
                <a:gd name="T63" fmla="*/ 0 h 641"/>
                <a:gd name="T64" fmla="*/ 0 w 3691"/>
                <a:gd name="T65" fmla="*/ 0 h 641"/>
                <a:gd name="T66" fmla="*/ 0 w 3691"/>
                <a:gd name="T67" fmla="*/ 0 h 641"/>
                <a:gd name="T68" fmla="*/ 0 w 3691"/>
                <a:gd name="T69" fmla="*/ 0 h 641"/>
                <a:gd name="T70" fmla="*/ 0 w 3691"/>
                <a:gd name="T71" fmla="*/ 0 h 641"/>
                <a:gd name="T72" fmla="*/ 0 w 3691"/>
                <a:gd name="T73" fmla="*/ 0 h 641"/>
                <a:gd name="T74" fmla="*/ 0 w 3691"/>
                <a:gd name="T75" fmla="*/ 0 h 641"/>
                <a:gd name="T76" fmla="*/ 0 w 3691"/>
                <a:gd name="T77" fmla="*/ 0 h 641"/>
                <a:gd name="T78" fmla="*/ 0 w 3691"/>
                <a:gd name="T79" fmla="*/ 0 h 641"/>
                <a:gd name="T80" fmla="*/ 0 w 3691"/>
                <a:gd name="T81" fmla="*/ 0 h 641"/>
                <a:gd name="T82" fmla="*/ 0 w 3691"/>
                <a:gd name="T83" fmla="*/ 0 h 641"/>
                <a:gd name="T84" fmla="*/ 0 w 3691"/>
                <a:gd name="T85" fmla="*/ 0 h 641"/>
                <a:gd name="T86" fmla="*/ 0 w 3691"/>
                <a:gd name="T87" fmla="*/ 0 h 641"/>
                <a:gd name="T88" fmla="*/ 0 w 3691"/>
                <a:gd name="T89" fmla="*/ 0 h 641"/>
                <a:gd name="T90" fmla="*/ 0 w 3691"/>
                <a:gd name="T91" fmla="*/ 0 h 641"/>
                <a:gd name="T92" fmla="*/ 0 w 3691"/>
                <a:gd name="T93" fmla="*/ 0 h 641"/>
                <a:gd name="T94" fmla="*/ 0 w 3691"/>
                <a:gd name="T95" fmla="*/ 0 h 641"/>
                <a:gd name="T96" fmla="*/ 0 w 3691"/>
                <a:gd name="T97" fmla="*/ 0 h 641"/>
                <a:gd name="T98" fmla="*/ 0 w 3691"/>
                <a:gd name="T99" fmla="*/ 0 h 641"/>
                <a:gd name="T100" fmla="*/ 0 w 3691"/>
                <a:gd name="T101" fmla="*/ 0 h 641"/>
                <a:gd name="T102" fmla="*/ 0 w 3691"/>
                <a:gd name="T103" fmla="*/ 0 h 641"/>
                <a:gd name="T104" fmla="*/ 0 w 3691"/>
                <a:gd name="T105" fmla="*/ 0 h 641"/>
                <a:gd name="T106" fmla="*/ 0 w 3691"/>
                <a:gd name="T107" fmla="*/ 0 h 641"/>
                <a:gd name="T108" fmla="*/ 0 w 3691"/>
                <a:gd name="T109" fmla="*/ 0 h 641"/>
                <a:gd name="T110" fmla="*/ 0 w 3691"/>
                <a:gd name="T111" fmla="*/ 0 h 641"/>
                <a:gd name="T112" fmla="*/ 0 w 3691"/>
                <a:gd name="T113" fmla="*/ 0 h 641"/>
                <a:gd name="T114" fmla="*/ 0 w 3691"/>
                <a:gd name="T115" fmla="*/ 0 h 641"/>
                <a:gd name="T116" fmla="*/ 0 w 3691"/>
                <a:gd name="T117" fmla="*/ 0 h 641"/>
                <a:gd name="T118" fmla="*/ 0 w 3691"/>
                <a:gd name="T119" fmla="*/ 0 h 641"/>
                <a:gd name="T120" fmla="*/ 0 w 3691"/>
                <a:gd name="T121" fmla="*/ 0 h 64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4473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600">
                <a:solidFill>
                  <a:srgbClr val="000000"/>
                </a:solidFill>
                <a:latin typeface="Arial" pitchFamily="34" charset="0"/>
                <a:cs typeface="Arial" pitchFamily="34" charset="0"/>
              </a:endParaRPr>
            </a:p>
          </p:txBody>
        </p:sp>
        <p:sp>
          <p:nvSpPr>
            <p:cNvPr id="12300" name="Freeform 10"/>
            <p:cNvSpPr>
              <a:spLocks noEditPoints="1"/>
            </p:cNvSpPr>
            <p:nvPr userDrawn="1"/>
          </p:nvSpPr>
          <p:spPr bwMode="auto">
            <a:xfrm>
              <a:off x="590" y="3744"/>
              <a:ext cx="737" cy="79"/>
            </a:xfrm>
            <a:custGeom>
              <a:avLst/>
              <a:gdLst>
                <a:gd name="T0" fmla="*/ 0 w 5893"/>
                <a:gd name="T1" fmla="*/ 0 h 641"/>
                <a:gd name="T2" fmla="*/ 0 w 5893"/>
                <a:gd name="T3" fmla="*/ 0 h 641"/>
                <a:gd name="T4" fmla="*/ 0 w 5893"/>
                <a:gd name="T5" fmla="*/ 0 h 641"/>
                <a:gd name="T6" fmla="*/ 0 w 5893"/>
                <a:gd name="T7" fmla="*/ 0 h 641"/>
                <a:gd name="T8" fmla="*/ 0 w 5893"/>
                <a:gd name="T9" fmla="*/ 0 h 641"/>
                <a:gd name="T10" fmla="*/ 0 w 5893"/>
                <a:gd name="T11" fmla="*/ 0 h 641"/>
                <a:gd name="T12" fmla="*/ 0 w 5893"/>
                <a:gd name="T13" fmla="*/ 0 h 641"/>
                <a:gd name="T14" fmla="*/ 0 w 5893"/>
                <a:gd name="T15" fmla="*/ 0 h 641"/>
                <a:gd name="T16" fmla="*/ 0 w 5893"/>
                <a:gd name="T17" fmla="*/ 0 h 641"/>
                <a:gd name="T18" fmla="*/ 0 w 5893"/>
                <a:gd name="T19" fmla="*/ 0 h 641"/>
                <a:gd name="T20" fmla="*/ 0 w 5893"/>
                <a:gd name="T21" fmla="*/ 0 h 641"/>
                <a:gd name="T22" fmla="*/ 0 w 5893"/>
                <a:gd name="T23" fmla="*/ 0 h 641"/>
                <a:gd name="T24" fmla="*/ 0 w 5893"/>
                <a:gd name="T25" fmla="*/ 0 h 641"/>
                <a:gd name="T26" fmla="*/ 0 w 5893"/>
                <a:gd name="T27" fmla="*/ 0 h 641"/>
                <a:gd name="T28" fmla="*/ 0 w 5893"/>
                <a:gd name="T29" fmla="*/ 0 h 641"/>
                <a:gd name="T30" fmla="*/ 0 w 5893"/>
                <a:gd name="T31" fmla="*/ 0 h 641"/>
                <a:gd name="T32" fmla="*/ 0 w 5893"/>
                <a:gd name="T33" fmla="*/ 0 h 641"/>
                <a:gd name="T34" fmla="*/ 0 w 5893"/>
                <a:gd name="T35" fmla="*/ 0 h 641"/>
                <a:gd name="T36" fmla="*/ 0 w 5893"/>
                <a:gd name="T37" fmla="*/ 0 h 641"/>
                <a:gd name="T38" fmla="*/ 0 w 5893"/>
                <a:gd name="T39" fmla="*/ 0 h 641"/>
                <a:gd name="T40" fmla="*/ 0 w 5893"/>
                <a:gd name="T41" fmla="*/ 0 h 641"/>
                <a:gd name="T42" fmla="*/ 0 w 5893"/>
                <a:gd name="T43" fmla="*/ 0 h 641"/>
                <a:gd name="T44" fmla="*/ 0 w 5893"/>
                <a:gd name="T45" fmla="*/ 0 h 641"/>
                <a:gd name="T46" fmla="*/ 0 w 5893"/>
                <a:gd name="T47" fmla="*/ 0 h 641"/>
                <a:gd name="T48" fmla="*/ 0 w 5893"/>
                <a:gd name="T49" fmla="*/ 0 h 641"/>
                <a:gd name="T50" fmla="*/ 0 w 5893"/>
                <a:gd name="T51" fmla="*/ 0 h 641"/>
                <a:gd name="T52" fmla="*/ 0 w 5893"/>
                <a:gd name="T53" fmla="*/ 0 h 641"/>
                <a:gd name="T54" fmla="*/ 0 w 5893"/>
                <a:gd name="T55" fmla="*/ 0 h 641"/>
                <a:gd name="T56" fmla="*/ 0 w 5893"/>
                <a:gd name="T57" fmla="*/ 0 h 641"/>
                <a:gd name="T58" fmla="*/ 0 w 5893"/>
                <a:gd name="T59" fmla="*/ 0 h 641"/>
                <a:gd name="T60" fmla="*/ 0 w 5893"/>
                <a:gd name="T61" fmla="*/ 0 h 641"/>
                <a:gd name="T62" fmla="*/ 0 w 5893"/>
                <a:gd name="T63" fmla="*/ 0 h 641"/>
                <a:gd name="T64" fmla="*/ 0 w 5893"/>
                <a:gd name="T65" fmla="*/ 0 h 641"/>
                <a:gd name="T66" fmla="*/ 0 w 5893"/>
                <a:gd name="T67" fmla="*/ 0 h 641"/>
                <a:gd name="T68" fmla="*/ 0 w 5893"/>
                <a:gd name="T69" fmla="*/ 0 h 641"/>
                <a:gd name="T70" fmla="*/ 0 w 5893"/>
                <a:gd name="T71" fmla="*/ 0 h 641"/>
                <a:gd name="T72" fmla="*/ 0 w 5893"/>
                <a:gd name="T73" fmla="*/ 0 h 641"/>
                <a:gd name="T74" fmla="*/ 0 w 5893"/>
                <a:gd name="T75" fmla="*/ 0 h 641"/>
                <a:gd name="T76" fmla="*/ 0 w 5893"/>
                <a:gd name="T77" fmla="*/ 0 h 641"/>
                <a:gd name="T78" fmla="*/ 0 w 5893"/>
                <a:gd name="T79" fmla="*/ 0 h 641"/>
                <a:gd name="T80" fmla="*/ 0 w 5893"/>
                <a:gd name="T81" fmla="*/ 0 h 641"/>
                <a:gd name="T82" fmla="*/ 0 w 5893"/>
                <a:gd name="T83" fmla="*/ 0 h 641"/>
                <a:gd name="T84" fmla="*/ 0 w 5893"/>
                <a:gd name="T85" fmla="*/ 0 h 641"/>
                <a:gd name="T86" fmla="*/ 0 w 5893"/>
                <a:gd name="T87" fmla="*/ 0 h 641"/>
                <a:gd name="T88" fmla="*/ 0 w 5893"/>
                <a:gd name="T89" fmla="*/ 0 h 641"/>
                <a:gd name="T90" fmla="*/ 0 w 5893"/>
                <a:gd name="T91" fmla="*/ 0 h 641"/>
                <a:gd name="T92" fmla="*/ 0 w 5893"/>
                <a:gd name="T93" fmla="*/ 0 h 641"/>
                <a:gd name="T94" fmla="*/ 0 w 5893"/>
                <a:gd name="T95" fmla="*/ 0 h 641"/>
                <a:gd name="T96" fmla="*/ 0 w 5893"/>
                <a:gd name="T97" fmla="*/ 0 h 641"/>
                <a:gd name="T98" fmla="*/ 0 w 5893"/>
                <a:gd name="T99" fmla="*/ 0 h 641"/>
                <a:gd name="T100" fmla="*/ 0 w 5893"/>
                <a:gd name="T101" fmla="*/ 0 h 641"/>
                <a:gd name="T102" fmla="*/ 0 w 5893"/>
                <a:gd name="T103" fmla="*/ 0 h 641"/>
                <a:gd name="T104" fmla="*/ 0 w 5893"/>
                <a:gd name="T105" fmla="*/ 0 h 641"/>
                <a:gd name="T106" fmla="*/ 0 w 5893"/>
                <a:gd name="T107" fmla="*/ 0 h 641"/>
                <a:gd name="T108" fmla="*/ 0 w 5893"/>
                <a:gd name="T109" fmla="*/ 0 h 641"/>
                <a:gd name="T110" fmla="*/ 0 w 5893"/>
                <a:gd name="T111" fmla="*/ 0 h 641"/>
                <a:gd name="T112" fmla="*/ 0 w 5893"/>
                <a:gd name="T113" fmla="*/ 0 h 641"/>
                <a:gd name="T114" fmla="*/ 0 w 5893"/>
                <a:gd name="T115" fmla="*/ 0 h 641"/>
                <a:gd name="T116" fmla="*/ 0 w 5893"/>
                <a:gd name="T117" fmla="*/ 0 h 641"/>
                <a:gd name="T118" fmla="*/ 0 w 5893"/>
                <a:gd name="T119" fmla="*/ 0 h 641"/>
                <a:gd name="T120" fmla="*/ 0 w 5893"/>
                <a:gd name="T121" fmla="*/ 0 h 641"/>
                <a:gd name="T122" fmla="*/ 0 w 5893"/>
                <a:gd name="T123" fmla="*/ 0 h 641"/>
                <a:gd name="T124" fmla="*/ 0 w 5893"/>
                <a:gd name="T125" fmla="*/ 0 h 64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4473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600">
                <a:solidFill>
                  <a:srgbClr val="000000"/>
                </a:solidFill>
                <a:latin typeface="Arial" pitchFamily="34" charset="0"/>
                <a:cs typeface="Arial" pitchFamily="34" charset="0"/>
              </a:endParaRPr>
            </a:p>
          </p:txBody>
        </p:sp>
        <p:sp>
          <p:nvSpPr>
            <p:cNvPr id="12301" name="Freeform 11"/>
            <p:cNvSpPr>
              <a:spLocks noEditPoints="1"/>
            </p:cNvSpPr>
            <p:nvPr userDrawn="1"/>
          </p:nvSpPr>
          <p:spPr bwMode="auto">
            <a:xfrm>
              <a:off x="240" y="3745"/>
              <a:ext cx="311" cy="78"/>
            </a:xfrm>
            <a:custGeom>
              <a:avLst/>
              <a:gdLst>
                <a:gd name="T0" fmla="*/ 0 w 2491"/>
                <a:gd name="T1" fmla="*/ 0 h 621"/>
                <a:gd name="T2" fmla="*/ 0 w 2491"/>
                <a:gd name="T3" fmla="*/ 0 h 621"/>
                <a:gd name="T4" fmla="*/ 0 w 2491"/>
                <a:gd name="T5" fmla="*/ 0 h 621"/>
                <a:gd name="T6" fmla="*/ 0 w 2491"/>
                <a:gd name="T7" fmla="*/ 0 h 621"/>
                <a:gd name="T8" fmla="*/ 0 w 2491"/>
                <a:gd name="T9" fmla="*/ 0 h 621"/>
                <a:gd name="T10" fmla="*/ 0 w 2491"/>
                <a:gd name="T11" fmla="*/ 0 h 621"/>
                <a:gd name="T12" fmla="*/ 0 w 2491"/>
                <a:gd name="T13" fmla="*/ 0 h 621"/>
                <a:gd name="T14" fmla="*/ 0 w 2491"/>
                <a:gd name="T15" fmla="*/ 0 h 621"/>
                <a:gd name="T16" fmla="*/ 0 w 2491"/>
                <a:gd name="T17" fmla="*/ 0 h 621"/>
                <a:gd name="T18" fmla="*/ 0 w 2491"/>
                <a:gd name="T19" fmla="*/ 0 h 621"/>
                <a:gd name="T20" fmla="*/ 0 w 2491"/>
                <a:gd name="T21" fmla="*/ 0 h 621"/>
                <a:gd name="T22" fmla="*/ 0 w 2491"/>
                <a:gd name="T23" fmla="*/ 0 h 621"/>
                <a:gd name="T24" fmla="*/ 0 w 2491"/>
                <a:gd name="T25" fmla="*/ 0 h 621"/>
                <a:gd name="T26" fmla="*/ 0 w 2491"/>
                <a:gd name="T27" fmla="*/ 0 h 621"/>
                <a:gd name="T28" fmla="*/ 0 w 2491"/>
                <a:gd name="T29" fmla="*/ 0 h 621"/>
                <a:gd name="T30" fmla="*/ 0 w 2491"/>
                <a:gd name="T31" fmla="*/ 0 h 621"/>
                <a:gd name="T32" fmla="*/ 0 w 2491"/>
                <a:gd name="T33" fmla="*/ 0 h 621"/>
                <a:gd name="T34" fmla="*/ 0 w 2491"/>
                <a:gd name="T35" fmla="*/ 0 h 621"/>
                <a:gd name="T36" fmla="*/ 0 w 2491"/>
                <a:gd name="T37" fmla="*/ 0 h 621"/>
                <a:gd name="T38" fmla="*/ 0 w 2491"/>
                <a:gd name="T39" fmla="*/ 0 h 621"/>
                <a:gd name="T40" fmla="*/ 0 w 2491"/>
                <a:gd name="T41" fmla="*/ 0 h 621"/>
                <a:gd name="T42" fmla="*/ 0 w 2491"/>
                <a:gd name="T43" fmla="*/ 0 h 621"/>
                <a:gd name="T44" fmla="*/ 0 w 2491"/>
                <a:gd name="T45" fmla="*/ 0 h 621"/>
                <a:gd name="T46" fmla="*/ 0 w 2491"/>
                <a:gd name="T47" fmla="*/ 0 h 621"/>
                <a:gd name="T48" fmla="*/ 0 w 2491"/>
                <a:gd name="T49" fmla="*/ 0 h 621"/>
                <a:gd name="T50" fmla="*/ 0 w 2491"/>
                <a:gd name="T51" fmla="*/ 0 h 621"/>
                <a:gd name="T52" fmla="*/ 0 w 2491"/>
                <a:gd name="T53" fmla="*/ 0 h 621"/>
                <a:gd name="T54" fmla="*/ 0 w 2491"/>
                <a:gd name="T55" fmla="*/ 0 h 621"/>
                <a:gd name="T56" fmla="*/ 0 w 2491"/>
                <a:gd name="T57" fmla="*/ 0 h 621"/>
                <a:gd name="T58" fmla="*/ 0 w 2491"/>
                <a:gd name="T59" fmla="*/ 0 h 621"/>
                <a:gd name="T60" fmla="*/ 0 w 2491"/>
                <a:gd name="T61" fmla="*/ 0 h 621"/>
                <a:gd name="T62" fmla="*/ 0 w 2491"/>
                <a:gd name="T63" fmla="*/ 0 h 621"/>
                <a:gd name="T64" fmla="*/ 0 w 2491"/>
                <a:gd name="T65" fmla="*/ 0 h 621"/>
                <a:gd name="T66" fmla="*/ 0 w 2491"/>
                <a:gd name="T67" fmla="*/ 0 h 621"/>
                <a:gd name="T68" fmla="*/ 0 w 2491"/>
                <a:gd name="T69" fmla="*/ 0 h 621"/>
                <a:gd name="T70" fmla="*/ 0 w 2491"/>
                <a:gd name="T71" fmla="*/ 0 h 621"/>
                <a:gd name="T72" fmla="*/ 0 w 2491"/>
                <a:gd name="T73" fmla="*/ 0 h 621"/>
                <a:gd name="T74" fmla="*/ 0 w 2491"/>
                <a:gd name="T75" fmla="*/ 0 h 621"/>
                <a:gd name="T76" fmla="*/ 0 w 2491"/>
                <a:gd name="T77" fmla="*/ 0 h 621"/>
                <a:gd name="T78" fmla="*/ 0 w 2491"/>
                <a:gd name="T79" fmla="*/ 0 h 621"/>
                <a:gd name="T80" fmla="*/ 0 w 2491"/>
                <a:gd name="T81" fmla="*/ 0 h 621"/>
                <a:gd name="T82" fmla="*/ 0 w 2491"/>
                <a:gd name="T83" fmla="*/ 0 h 621"/>
                <a:gd name="T84" fmla="*/ 0 w 2491"/>
                <a:gd name="T85" fmla="*/ 0 h 621"/>
                <a:gd name="T86" fmla="*/ 0 w 2491"/>
                <a:gd name="T87" fmla="*/ 0 h 621"/>
                <a:gd name="T88" fmla="*/ 0 w 2491"/>
                <a:gd name="T89" fmla="*/ 0 h 621"/>
                <a:gd name="T90" fmla="*/ 0 w 2491"/>
                <a:gd name="T91" fmla="*/ 0 h 621"/>
                <a:gd name="T92" fmla="*/ 0 w 2491"/>
                <a:gd name="T93" fmla="*/ 0 h 621"/>
                <a:gd name="T94" fmla="*/ 0 w 2491"/>
                <a:gd name="T95" fmla="*/ 0 h 621"/>
                <a:gd name="T96" fmla="*/ 0 w 2491"/>
                <a:gd name="T97" fmla="*/ 0 h 621"/>
                <a:gd name="T98" fmla="*/ 0 w 2491"/>
                <a:gd name="T99" fmla="*/ 0 h 621"/>
                <a:gd name="T100" fmla="*/ 0 w 2491"/>
                <a:gd name="T101" fmla="*/ 0 h 621"/>
                <a:gd name="T102" fmla="*/ 0 w 2491"/>
                <a:gd name="T103" fmla="*/ 0 h 621"/>
                <a:gd name="T104" fmla="*/ 0 w 2491"/>
                <a:gd name="T105" fmla="*/ 0 h 621"/>
                <a:gd name="T106" fmla="*/ 0 w 2491"/>
                <a:gd name="T107" fmla="*/ 0 h 621"/>
                <a:gd name="T108" fmla="*/ 0 w 2491"/>
                <a:gd name="T109" fmla="*/ 0 h 621"/>
                <a:gd name="T110" fmla="*/ 0 w 2491"/>
                <a:gd name="T111" fmla="*/ 0 h 621"/>
                <a:gd name="T112" fmla="*/ 0 w 2491"/>
                <a:gd name="T113" fmla="*/ 0 h 621"/>
                <a:gd name="T114" fmla="*/ 0 w 2491"/>
                <a:gd name="T115" fmla="*/ 0 h 621"/>
                <a:gd name="T116" fmla="*/ 0 w 2491"/>
                <a:gd name="T117" fmla="*/ 0 h 621"/>
                <a:gd name="T118" fmla="*/ 0 w 2491"/>
                <a:gd name="T119" fmla="*/ 0 h 621"/>
                <a:gd name="T120" fmla="*/ 0 w 2491"/>
                <a:gd name="T121" fmla="*/ 0 h 621"/>
                <a:gd name="T122" fmla="*/ 0 w 2491"/>
                <a:gd name="T123" fmla="*/ 0 h 62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4473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600">
                <a:solidFill>
                  <a:srgbClr val="000000"/>
                </a:solidFill>
                <a:latin typeface="Arial" pitchFamily="34" charset="0"/>
                <a:cs typeface="Arial" pitchFamily="34" charset="0"/>
              </a:endParaRPr>
            </a:p>
          </p:txBody>
        </p:sp>
        <p:sp>
          <p:nvSpPr>
            <p:cNvPr id="12302" name="Freeform 12"/>
            <p:cNvSpPr>
              <a:spLocks noEditPoints="1"/>
            </p:cNvSpPr>
            <p:nvPr userDrawn="1"/>
          </p:nvSpPr>
          <p:spPr bwMode="auto">
            <a:xfrm>
              <a:off x="1301" y="3876"/>
              <a:ext cx="994" cy="105"/>
            </a:xfrm>
            <a:custGeom>
              <a:avLst/>
              <a:gdLst>
                <a:gd name="T0" fmla="*/ 0 w 7953"/>
                <a:gd name="T1" fmla="*/ 0 h 842"/>
                <a:gd name="T2" fmla="*/ 0 w 7953"/>
                <a:gd name="T3" fmla="*/ 0 h 842"/>
                <a:gd name="T4" fmla="*/ 0 w 7953"/>
                <a:gd name="T5" fmla="*/ 0 h 842"/>
                <a:gd name="T6" fmla="*/ 0 w 7953"/>
                <a:gd name="T7" fmla="*/ 0 h 842"/>
                <a:gd name="T8" fmla="*/ 0 w 7953"/>
                <a:gd name="T9" fmla="*/ 0 h 842"/>
                <a:gd name="T10" fmla="*/ 0 w 7953"/>
                <a:gd name="T11" fmla="*/ 0 h 842"/>
                <a:gd name="T12" fmla="*/ 0 w 7953"/>
                <a:gd name="T13" fmla="*/ 0 h 842"/>
                <a:gd name="T14" fmla="*/ 0 w 7953"/>
                <a:gd name="T15" fmla="*/ 0 h 842"/>
                <a:gd name="T16" fmla="*/ 0 w 7953"/>
                <a:gd name="T17" fmla="*/ 0 h 842"/>
                <a:gd name="T18" fmla="*/ 0 w 7953"/>
                <a:gd name="T19" fmla="*/ 0 h 842"/>
                <a:gd name="T20" fmla="*/ 0 w 7953"/>
                <a:gd name="T21" fmla="*/ 0 h 842"/>
                <a:gd name="T22" fmla="*/ 0 w 7953"/>
                <a:gd name="T23" fmla="*/ 0 h 842"/>
                <a:gd name="T24" fmla="*/ 0 w 7953"/>
                <a:gd name="T25" fmla="*/ 0 h 842"/>
                <a:gd name="T26" fmla="*/ 0 w 7953"/>
                <a:gd name="T27" fmla="*/ 0 h 842"/>
                <a:gd name="T28" fmla="*/ 0 w 7953"/>
                <a:gd name="T29" fmla="*/ 0 h 842"/>
                <a:gd name="T30" fmla="*/ 0 w 7953"/>
                <a:gd name="T31" fmla="*/ 0 h 842"/>
                <a:gd name="T32" fmla="*/ 0 w 7953"/>
                <a:gd name="T33" fmla="*/ 0 h 842"/>
                <a:gd name="T34" fmla="*/ 0 w 7953"/>
                <a:gd name="T35" fmla="*/ 0 h 842"/>
                <a:gd name="T36" fmla="*/ 0 w 7953"/>
                <a:gd name="T37" fmla="*/ 0 h 842"/>
                <a:gd name="T38" fmla="*/ 0 w 7953"/>
                <a:gd name="T39" fmla="*/ 0 h 842"/>
                <a:gd name="T40" fmla="*/ 0 w 7953"/>
                <a:gd name="T41" fmla="*/ 0 h 842"/>
                <a:gd name="T42" fmla="*/ 0 w 7953"/>
                <a:gd name="T43" fmla="*/ 0 h 842"/>
                <a:gd name="T44" fmla="*/ 0 w 7953"/>
                <a:gd name="T45" fmla="*/ 0 h 842"/>
                <a:gd name="T46" fmla="*/ 0 w 7953"/>
                <a:gd name="T47" fmla="*/ 0 h 842"/>
                <a:gd name="T48" fmla="*/ 0 w 7953"/>
                <a:gd name="T49" fmla="*/ 0 h 842"/>
                <a:gd name="T50" fmla="*/ 0 w 7953"/>
                <a:gd name="T51" fmla="*/ 0 h 842"/>
                <a:gd name="T52" fmla="*/ 0 w 7953"/>
                <a:gd name="T53" fmla="*/ 0 h 842"/>
                <a:gd name="T54" fmla="*/ 0 w 7953"/>
                <a:gd name="T55" fmla="*/ 0 h 842"/>
                <a:gd name="T56" fmla="*/ 0 w 7953"/>
                <a:gd name="T57" fmla="*/ 0 h 842"/>
                <a:gd name="T58" fmla="*/ 0 w 7953"/>
                <a:gd name="T59" fmla="*/ 0 h 842"/>
                <a:gd name="T60" fmla="*/ 0 w 7953"/>
                <a:gd name="T61" fmla="*/ 0 h 842"/>
                <a:gd name="T62" fmla="*/ 0 w 7953"/>
                <a:gd name="T63" fmla="*/ 0 h 842"/>
                <a:gd name="T64" fmla="*/ 0 w 7953"/>
                <a:gd name="T65" fmla="*/ 0 h 842"/>
                <a:gd name="T66" fmla="*/ 0 w 7953"/>
                <a:gd name="T67" fmla="*/ 0 h 842"/>
                <a:gd name="T68" fmla="*/ 0 w 7953"/>
                <a:gd name="T69" fmla="*/ 0 h 842"/>
                <a:gd name="T70" fmla="*/ 0 w 7953"/>
                <a:gd name="T71" fmla="*/ 0 h 842"/>
                <a:gd name="T72" fmla="*/ 0 w 7953"/>
                <a:gd name="T73" fmla="*/ 0 h 842"/>
                <a:gd name="T74" fmla="*/ 0 w 7953"/>
                <a:gd name="T75" fmla="*/ 0 h 842"/>
                <a:gd name="T76" fmla="*/ 0 w 7953"/>
                <a:gd name="T77" fmla="*/ 0 h 842"/>
                <a:gd name="T78" fmla="*/ 0 w 7953"/>
                <a:gd name="T79" fmla="*/ 0 h 842"/>
                <a:gd name="T80" fmla="*/ 0 w 7953"/>
                <a:gd name="T81" fmla="*/ 0 h 842"/>
                <a:gd name="T82" fmla="*/ 0 w 7953"/>
                <a:gd name="T83" fmla="*/ 0 h 842"/>
                <a:gd name="T84" fmla="*/ 0 w 7953"/>
                <a:gd name="T85" fmla="*/ 0 h 842"/>
                <a:gd name="T86" fmla="*/ 0 w 7953"/>
                <a:gd name="T87" fmla="*/ 0 h 842"/>
                <a:gd name="T88" fmla="*/ 0 w 7953"/>
                <a:gd name="T89" fmla="*/ 0 h 842"/>
                <a:gd name="T90" fmla="*/ 0 w 7953"/>
                <a:gd name="T91" fmla="*/ 0 h 842"/>
                <a:gd name="T92" fmla="*/ 0 w 7953"/>
                <a:gd name="T93" fmla="*/ 0 h 842"/>
                <a:gd name="T94" fmla="*/ 0 w 7953"/>
                <a:gd name="T95" fmla="*/ 0 h 842"/>
                <a:gd name="T96" fmla="*/ 0 w 7953"/>
                <a:gd name="T97" fmla="*/ 0 h 842"/>
                <a:gd name="T98" fmla="*/ 0 w 7953"/>
                <a:gd name="T99" fmla="*/ 0 h 842"/>
                <a:gd name="T100" fmla="*/ 0 w 7953"/>
                <a:gd name="T101" fmla="*/ 0 h 842"/>
                <a:gd name="T102" fmla="*/ 0 w 7953"/>
                <a:gd name="T103" fmla="*/ 0 h 842"/>
                <a:gd name="T104" fmla="*/ 0 w 7953"/>
                <a:gd name="T105" fmla="*/ 0 h 842"/>
                <a:gd name="T106" fmla="*/ 0 w 7953"/>
                <a:gd name="T107" fmla="*/ 0 h 842"/>
                <a:gd name="T108" fmla="*/ 0 w 7953"/>
                <a:gd name="T109" fmla="*/ 0 h 842"/>
                <a:gd name="T110" fmla="*/ 0 w 7953"/>
                <a:gd name="T111" fmla="*/ 0 h 842"/>
                <a:gd name="T112" fmla="*/ 0 w 7953"/>
                <a:gd name="T113" fmla="*/ 0 h 842"/>
                <a:gd name="T114" fmla="*/ 0 w 7953"/>
                <a:gd name="T115" fmla="*/ 0 h 842"/>
                <a:gd name="T116" fmla="*/ 0 w 7953"/>
                <a:gd name="T117" fmla="*/ 0 h 842"/>
                <a:gd name="T118" fmla="*/ 0 w 7953"/>
                <a:gd name="T119" fmla="*/ 0 h 842"/>
                <a:gd name="T120" fmla="*/ 0 w 7953"/>
                <a:gd name="T121" fmla="*/ 0 h 842"/>
                <a:gd name="T122" fmla="*/ 0 w 7953"/>
                <a:gd name="T123" fmla="*/ 0 h 842"/>
                <a:gd name="T124" fmla="*/ 0 w 7953"/>
                <a:gd name="T125" fmla="*/ 0 h 84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7D99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600">
                <a:solidFill>
                  <a:srgbClr val="000000"/>
                </a:solidFill>
                <a:latin typeface="Arial" pitchFamily="34" charset="0"/>
                <a:cs typeface="Arial" pitchFamily="34" charset="0"/>
              </a:endParaRPr>
            </a:p>
          </p:txBody>
        </p:sp>
      </p:grpSp>
      <p:sp>
        <p:nvSpPr>
          <p:cNvPr id="12296" name="AutoShape 3"/>
          <p:cNvSpPr>
            <a:spLocks noChangeAspect="1" noChangeArrowheads="1" noTextEdit="1"/>
          </p:cNvSpPr>
          <p:nvPr/>
        </p:nvSpPr>
        <p:spPr bwMode="auto">
          <a:xfrm>
            <a:off x="0" y="3810000"/>
            <a:ext cx="91440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1600">
              <a:solidFill>
                <a:srgbClr val="000000"/>
              </a:solidFill>
              <a:latin typeface="Arial" pitchFamily="34" charset="0"/>
              <a:cs typeface="Arial" pitchFamily="34" charset="0"/>
            </a:endParaRPr>
          </a:p>
        </p:txBody>
      </p:sp>
      <p:pic>
        <p:nvPicPr>
          <p:cNvPr id="12297" name="Picture 2" descr="Q:\Repro 2\New guidelines 2011_12\Final 260411\PPT\OLD\050511\WMF\text slide pattern_2 boxes_060511.wmf"/>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0"/>
            <a:ext cx="1244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4496236"/>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hf hdr="0" ftr="0" dt="0"/>
  <p:txStyles>
    <p:titleStyle>
      <a:lvl1pPr algn="l" rtl="0" eaLnBrk="0" fontAlgn="base" hangingPunct="0">
        <a:spcBef>
          <a:spcPct val="0"/>
        </a:spcBef>
        <a:spcAft>
          <a:spcPct val="0"/>
        </a:spcAft>
        <a:defRPr sz="2800" kern="1200">
          <a:solidFill>
            <a:schemeClr val="bg1"/>
          </a:solidFill>
          <a:latin typeface="Myriad Pro" pitchFamily="34" charset="0"/>
          <a:ea typeface="+mj-ea"/>
          <a:cs typeface="+mj-cs"/>
        </a:defRPr>
      </a:lvl1pPr>
      <a:lvl2pPr algn="l" rtl="0" eaLnBrk="0" fontAlgn="base" hangingPunct="0">
        <a:spcBef>
          <a:spcPct val="0"/>
        </a:spcBef>
        <a:spcAft>
          <a:spcPct val="0"/>
        </a:spcAft>
        <a:defRPr sz="2800">
          <a:solidFill>
            <a:schemeClr val="bg1"/>
          </a:solidFill>
          <a:latin typeface="Myriad Pro"/>
        </a:defRPr>
      </a:lvl2pPr>
      <a:lvl3pPr algn="l" rtl="0" eaLnBrk="0" fontAlgn="base" hangingPunct="0">
        <a:spcBef>
          <a:spcPct val="0"/>
        </a:spcBef>
        <a:spcAft>
          <a:spcPct val="0"/>
        </a:spcAft>
        <a:defRPr sz="2800">
          <a:solidFill>
            <a:schemeClr val="bg1"/>
          </a:solidFill>
          <a:latin typeface="Myriad Pro"/>
        </a:defRPr>
      </a:lvl3pPr>
      <a:lvl4pPr algn="l" rtl="0" eaLnBrk="0" fontAlgn="base" hangingPunct="0">
        <a:spcBef>
          <a:spcPct val="0"/>
        </a:spcBef>
        <a:spcAft>
          <a:spcPct val="0"/>
        </a:spcAft>
        <a:defRPr sz="2800">
          <a:solidFill>
            <a:schemeClr val="bg1"/>
          </a:solidFill>
          <a:latin typeface="Myriad Pro"/>
        </a:defRPr>
      </a:lvl4pPr>
      <a:lvl5pPr algn="l" rtl="0" eaLnBrk="0" fontAlgn="base" hangingPunct="0">
        <a:spcBef>
          <a:spcPct val="0"/>
        </a:spcBef>
        <a:spcAft>
          <a:spcPct val="0"/>
        </a:spcAft>
        <a:defRPr sz="2800">
          <a:solidFill>
            <a:schemeClr val="bg1"/>
          </a:solidFill>
          <a:latin typeface="Myriad Pro"/>
        </a:defRPr>
      </a:lvl5pPr>
      <a:lvl6pPr marL="457200" algn="l" rtl="0" fontAlgn="base">
        <a:spcBef>
          <a:spcPct val="0"/>
        </a:spcBef>
        <a:spcAft>
          <a:spcPct val="0"/>
        </a:spcAft>
        <a:defRPr sz="2800">
          <a:solidFill>
            <a:schemeClr val="bg1"/>
          </a:solidFill>
          <a:latin typeface="Myriad Pro"/>
        </a:defRPr>
      </a:lvl6pPr>
      <a:lvl7pPr marL="914400" algn="l" rtl="0" fontAlgn="base">
        <a:spcBef>
          <a:spcPct val="0"/>
        </a:spcBef>
        <a:spcAft>
          <a:spcPct val="0"/>
        </a:spcAft>
        <a:defRPr sz="2800">
          <a:solidFill>
            <a:schemeClr val="bg1"/>
          </a:solidFill>
          <a:latin typeface="Myriad Pro"/>
        </a:defRPr>
      </a:lvl7pPr>
      <a:lvl8pPr marL="1371600" algn="l" rtl="0" fontAlgn="base">
        <a:spcBef>
          <a:spcPct val="0"/>
        </a:spcBef>
        <a:spcAft>
          <a:spcPct val="0"/>
        </a:spcAft>
        <a:defRPr sz="2800">
          <a:solidFill>
            <a:schemeClr val="bg1"/>
          </a:solidFill>
          <a:latin typeface="Myriad Pro"/>
        </a:defRPr>
      </a:lvl8pPr>
      <a:lvl9pPr marL="1828800" algn="l" rtl="0" fontAlgn="base">
        <a:spcBef>
          <a:spcPct val="0"/>
        </a:spcBef>
        <a:spcAft>
          <a:spcPct val="0"/>
        </a:spcAft>
        <a:defRPr sz="2800">
          <a:solidFill>
            <a:schemeClr val="bg1"/>
          </a:solidFill>
          <a:latin typeface="Myriad Pro"/>
        </a:defRPr>
      </a:lvl9pPr>
    </p:titleStyle>
    <p:bodyStyle>
      <a:lvl1pPr marL="342900" indent="-342900" algn="l" rtl="0" eaLnBrk="0" fontAlgn="base" hangingPunct="0">
        <a:spcBef>
          <a:spcPct val="20000"/>
        </a:spcBef>
        <a:spcAft>
          <a:spcPct val="0"/>
        </a:spcAft>
        <a:buClr>
          <a:srgbClr val="4E84C4"/>
        </a:buClr>
        <a:buFont typeface="Wingdings" pitchFamily="2" charset="2"/>
        <a:buChar char="§"/>
        <a:defRPr sz="2200" kern="1200">
          <a:solidFill>
            <a:schemeClr val="tx1"/>
          </a:solidFill>
          <a:latin typeface="Myriad Pro" pitchFamily="34" charset="0"/>
          <a:ea typeface="+mn-ea"/>
          <a:cs typeface="+mn-cs"/>
        </a:defRPr>
      </a:lvl1pPr>
      <a:lvl2pPr marL="742950" indent="-285750" algn="l" rtl="0" eaLnBrk="0" fontAlgn="base" hangingPunct="0">
        <a:spcBef>
          <a:spcPct val="20000"/>
        </a:spcBef>
        <a:spcAft>
          <a:spcPct val="0"/>
        </a:spcAft>
        <a:buClr>
          <a:srgbClr val="4E84C4"/>
        </a:buClr>
        <a:buFont typeface="Myriad Pro"/>
        <a:buChar char="–"/>
        <a:defRPr sz="2000" kern="1200">
          <a:solidFill>
            <a:schemeClr val="tx1"/>
          </a:solidFill>
          <a:latin typeface="Myriad Pro" pitchFamily="34" charset="0"/>
          <a:ea typeface="+mn-ea"/>
          <a:cs typeface="+mn-cs"/>
        </a:defRPr>
      </a:lvl2pPr>
      <a:lvl3pPr marL="1143000" indent="-228600" algn="l" rtl="0" eaLnBrk="0" fontAlgn="base" hangingPunct="0">
        <a:spcBef>
          <a:spcPct val="20000"/>
        </a:spcBef>
        <a:spcAft>
          <a:spcPct val="0"/>
        </a:spcAft>
        <a:buClr>
          <a:srgbClr val="4E84C4"/>
        </a:buClr>
        <a:buFont typeface="Courier New" pitchFamily="49" charset="0"/>
        <a:buChar char="o"/>
        <a:defRPr sz="2400" kern="1200">
          <a:solidFill>
            <a:schemeClr val="tx1"/>
          </a:solidFill>
          <a:latin typeface="Myriad Pro" pitchFamily="34" charset="0"/>
          <a:ea typeface="+mn-ea"/>
          <a:cs typeface="+mn-cs"/>
        </a:defRPr>
      </a:lvl3pPr>
      <a:lvl4pPr marL="1600200" indent="-228600" algn="l" rtl="0" eaLnBrk="0" fontAlgn="base" hangingPunct="0">
        <a:spcBef>
          <a:spcPct val="20000"/>
        </a:spcBef>
        <a:spcAft>
          <a:spcPct val="0"/>
        </a:spcAft>
        <a:buClr>
          <a:srgbClr val="4E84C4"/>
        </a:buClr>
        <a:buFont typeface="Arial" pitchFamily="34" charset="0"/>
        <a:buChar char="•"/>
        <a:defRPr sz="2000" kern="1200">
          <a:solidFill>
            <a:schemeClr val="tx1"/>
          </a:solidFill>
          <a:latin typeface="Myriad Pro" pitchFamily="34" charset="0"/>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yriad Pro"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package" Target="../embeddings/Microsoft_Excel_Worksheet2.xlsx"/><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67AC"/>
            </a:gs>
            <a:gs pos="10001">
              <a:srgbClr val="0067AC"/>
            </a:gs>
            <a:gs pos="100000">
              <a:srgbClr val="56BBED"/>
            </a:gs>
          </a:gsLst>
          <a:lin ang="9120000"/>
        </a:gradFill>
        <a:effectLst/>
      </p:bgPr>
    </p:bg>
    <p:spTree>
      <p:nvGrpSpPr>
        <p:cNvPr id="1" name=""/>
        <p:cNvGrpSpPr/>
        <p:nvPr/>
      </p:nvGrpSpPr>
      <p:grpSpPr>
        <a:xfrm>
          <a:off x="0" y="0"/>
          <a:ext cx="0" cy="0"/>
          <a:chOff x="0" y="0"/>
          <a:chExt cx="0" cy="0"/>
        </a:xfrm>
      </p:grpSpPr>
      <p:sp>
        <p:nvSpPr>
          <p:cNvPr id="15" name="Rectangle 17"/>
          <p:cNvSpPr>
            <a:spLocks noGrp="1" noChangeArrowheads="1"/>
          </p:cNvSpPr>
          <p:nvPr>
            <p:ph type="ctrTitle"/>
          </p:nvPr>
        </p:nvSpPr>
        <p:spPr>
          <a:xfrm>
            <a:off x="443621" y="2913810"/>
            <a:ext cx="8332080" cy="870790"/>
          </a:xfrm>
        </p:spPr>
        <p:txBody>
          <a:bodyPr/>
          <a:lstStyle/>
          <a:p>
            <a:r>
              <a:rPr lang="en-US" sz="2400" dirty="0" smtClean="0"/>
              <a:t>AS/400 </a:t>
            </a:r>
            <a:r>
              <a:rPr lang="en-US" sz="2400" dirty="0" smtClean="0"/>
              <a:t>- Automated </a:t>
            </a:r>
            <a:r>
              <a:rPr lang="en-US" sz="2400" dirty="0" smtClean="0"/>
              <a:t>Dashboard Monitor</a:t>
            </a:r>
            <a:endParaRPr lang="en-GB" sz="2400" dirty="0"/>
          </a:p>
        </p:txBody>
      </p:sp>
      <p:sp>
        <p:nvSpPr>
          <p:cNvPr id="16" name="Rectangle 18"/>
          <p:cNvSpPr txBox="1">
            <a:spLocks noChangeArrowheads="1"/>
          </p:cNvSpPr>
          <p:nvPr/>
        </p:nvSpPr>
        <p:spPr bwMode="auto">
          <a:xfrm>
            <a:off x="516048" y="3477498"/>
            <a:ext cx="7303128" cy="249158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0" fontAlgn="base" hangingPunct="0">
              <a:spcBef>
                <a:spcPct val="20000"/>
              </a:spcBef>
              <a:spcAft>
                <a:spcPct val="0"/>
              </a:spcAft>
              <a:buClr>
                <a:srgbClr val="4E84C4"/>
              </a:buClr>
              <a:buFont typeface="Wingdings" pitchFamily="2" charset="2"/>
              <a:buNone/>
              <a:defRPr sz="3000" kern="1200">
                <a:solidFill>
                  <a:schemeClr val="bg1"/>
                </a:solidFill>
                <a:latin typeface="Myriad Pro" pitchFamily="34" charset="0"/>
                <a:ea typeface="+mn-ea"/>
                <a:cs typeface="+mn-cs"/>
              </a:defRPr>
            </a:lvl1pPr>
            <a:lvl2pPr marL="457200" indent="0" algn="ctr" rtl="0" eaLnBrk="0" fontAlgn="base" hangingPunct="0">
              <a:spcBef>
                <a:spcPct val="20000"/>
              </a:spcBef>
              <a:spcAft>
                <a:spcPct val="0"/>
              </a:spcAft>
              <a:buClr>
                <a:srgbClr val="4E84C4"/>
              </a:buClr>
              <a:buFont typeface="Myriad Pro" pitchFamily="34" charset="0"/>
              <a:buNone/>
              <a:defRPr sz="2000" kern="1200">
                <a:solidFill>
                  <a:schemeClr val="tx1">
                    <a:tint val="75000"/>
                  </a:schemeClr>
                </a:solidFill>
                <a:latin typeface="Myriad Pro" pitchFamily="34" charset="0"/>
                <a:ea typeface="+mn-ea"/>
                <a:cs typeface="+mn-cs"/>
              </a:defRPr>
            </a:lvl2pPr>
            <a:lvl3pPr marL="914400" indent="0" algn="ctr" rtl="0" eaLnBrk="0" fontAlgn="base" hangingPunct="0">
              <a:spcBef>
                <a:spcPct val="20000"/>
              </a:spcBef>
              <a:spcAft>
                <a:spcPct val="0"/>
              </a:spcAft>
              <a:buClr>
                <a:srgbClr val="4E84C4"/>
              </a:buClr>
              <a:buFont typeface="Courier New" pitchFamily="49" charset="0"/>
              <a:buNone/>
              <a:defRPr sz="2400" kern="1200">
                <a:solidFill>
                  <a:schemeClr val="tx1">
                    <a:tint val="75000"/>
                  </a:schemeClr>
                </a:solidFill>
                <a:latin typeface="Myriad Pro" pitchFamily="34" charset="0"/>
                <a:ea typeface="+mn-ea"/>
                <a:cs typeface="+mn-cs"/>
              </a:defRPr>
            </a:lvl3pPr>
            <a:lvl4pPr marL="1371600" indent="0" algn="ctr" rtl="0" eaLnBrk="0" fontAlgn="base" hangingPunct="0">
              <a:spcBef>
                <a:spcPct val="20000"/>
              </a:spcBef>
              <a:spcAft>
                <a:spcPct val="0"/>
              </a:spcAft>
              <a:buClr>
                <a:srgbClr val="4E84C4"/>
              </a:buClr>
              <a:buFont typeface="Arial" pitchFamily="34" charset="0"/>
              <a:buNone/>
              <a:defRPr sz="2000" kern="1200">
                <a:solidFill>
                  <a:schemeClr val="tx1">
                    <a:tint val="75000"/>
                  </a:schemeClr>
                </a:solidFill>
                <a:latin typeface="Myriad Pro" pitchFamily="34" charset="0"/>
                <a:ea typeface="+mn-ea"/>
                <a:cs typeface="+mn-cs"/>
              </a:defRPr>
            </a:lvl4pPr>
            <a:lvl5pPr marL="1828800" indent="0" algn="ctr" rtl="0" eaLnBrk="0" fontAlgn="base" hangingPunct="0">
              <a:spcBef>
                <a:spcPct val="20000"/>
              </a:spcBef>
              <a:spcAft>
                <a:spcPct val="0"/>
              </a:spcAft>
              <a:buFont typeface="Arial" pitchFamily="34" charset="0"/>
              <a:buNone/>
              <a:defRPr sz="2000" kern="1200">
                <a:solidFill>
                  <a:schemeClr val="tx1">
                    <a:tint val="75000"/>
                  </a:schemeClr>
                </a:solidFill>
                <a:latin typeface="Myriad Pro" pitchFamily="34" charset="0"/>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eaLnBrk="1" hangingPunct="1"/>
            <a:endParaRPr lang="en-US" sz="2000" dirty="0" smtClean="0"/>
          </a:p>
          <a:p>
            <a:pPr eaLnBrk="1" hangingPunct="1"/>
            <a:r>
              <a:rPr lang="en-US" sz="2000" dirty="0" smtClean="0"/>
              <a:t>PI </a:t>
            </a:r>
            <a:r>
              <a:rPr lang="en-US" sz="2000" dirty="0"/>
              <a:t>Lead </a:t>
            </a:r>
            <a:r>
              <a:rPr lang="en-US" sz="2000" dirty="0" smtClean="0"/>
              <a:t>: </a:t>
            </a:r>
            <a:r>
              <a:rPr lang="en-US" sz="2000" dirty="0" err="1" smtClean="0"/>
              <a:t>Damodharan</a:t>
            </a:r>
            <a:r>
              <a:rPr lang="en-US" sz="2000" dirty="0" smtClean="0"/>
              <a:t> C</a:t>
            </a:r>
            <a:endParaRPr lang="en-US" sz="2000" dirty="0" smtClean="0"/>
          </a:p>
          <a:p>
            <a:pPr eaLnBrk="1" hangingPunct="1"/>
            <a:r>
              <a:rPr lang="en-US" sz="2000" dirty="0" smtClean="0"/>
              <a:t>Sponsor: </a:t>
            </a:r>
            <a:r>
              <a:rPr lang="en-US" sz="2000" dirty="0" err="1" smtClean="0"/>
              <a:t>Devarajan</a:t>
            </a:r>
            <a:r>
              <a:rPr lang="en-US" sz="2000" dirty="0" smtClean="0"/>
              <a:t> M</a:t>
            </a:r>
          </a:p>
          <a:p>
            <a:pPr eaLnBrk="1" hangingPunct="1"/>
            <a:r>
              <a:rPr lang="en-US" sz="2000" dirty="0" smtClean="0"/>
              <a:t>Client    : Walgreens Co.</a:t>
            </a:r>
            <a:endParaRPr lang="en-US" sz="2000" dirty="0"/>
          </a:p>
          <a:p>
            <a:pPr eaLnBrk="1" hangingPunct="1"/>
            <a:endParaRPr lang="en-US" sz="2000" dirty="0" smtClean="0"/>
          </a:p>
          <a:p>
            <a:pPr eaLnBrk="1" hangingPunct="1"/>
            <a:endParaRPr lang="en-US" sz="2000" dirty="0"/>
          </a:p>
          <a:p>
            <a:pPr eaLnBrk="1" hangingPunct="1"/>
            <a:endParaRPr lang="en-US" sz="2000" dirty="0" smtClean="0"/>
          </a:p>
          <a:p>
            <a:pPr eaLnBrk="1" hangingPunct="1"/>
            <a:r>
              <a:rPr lang="en-US" sz="2000" dirty="0" smtClean="0"/>
              <a:t>  </a:t>
            </a:r>
            <a:endParaRPr lang="en-US" sz="2000" dirty="0"/>
          </a:p>
          <a:p>
            <a:pPr eaLnBrk="1" hangingPunct="1"/>
            <a:endParaRPr lang="en-US" sz="2000" dirty="0" smtClean="0"/>
          </a:p>
          <a:p>
            <a:pPr eaLnBrk="1" hangingPunct="1"/>
            <a:endParaRPr lang="en-US" sz="2000" dirty="0"/>
          </a:p>
        </p:txBody>
      </p:sp>
    </p:spTree>
    <p:extLst>
      <p:ext uri="{BB962C8B-B14F-4D97-AF65-F5344CB8AC3E}">
        <p14:creationId xmlns:p14="http://schemas.microsoft.com/office/powerpoint/2010/main" val="362503041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idx="1"/>
          </p:nvPr>
        </p:nvSpPr>
        <p:spPr bwMode="auto">
          <a:xfrm>
            <a:off x="1" y="1075812"/>
            <a:ext cx="4375149" cy="3158731"/>
          </a:xfrm>
          <a:prstGeom prst="rect">
            <a:avLst/>
          </a:prstGeom>
          <a:solidFill>
            <a:schemeClr val="accent1">
              <a:lumMod val="20000"/>
              <a:lumOff val="80000"/>
            </a:schemeClr>
          </a:solidFill>
          <a:ln w="12700" algn="ctr">
            <a:solidFill>
              <a:schemeClr val="tx1"/>
            </a:solidFill>
            <a:prstDash val="sysDot"/>
            <a:miter lim="800000"/>
            <a:headEnd/>
            <a:tailEnd/>
          </a:ln>
          <a:effectLst/>
        </p:spPr>
        <p:txBody>
          <a:bodyPr anchor="t"/>
          <a:lstStyle/>
          <a:p>
            <a:pPr eaLnBrk="0" hangingPunct="0">
              <a:spcBef>
                <a:spcPts val="0"/>
              </a:spcBef>
              <a:buNone/>
              <a:defRPr/>
            </a:pPr>
            <a:r>
              <a:rPr lang="en-US" altLang="ja-JP" sz="1050" b="1" i="1" u="sng" dirty="0">
                <a:solidFill>
                  <a:srgbClr val="000000"/>
                </a:solidFill>
                <a:latin typeface="Calibri" pitchFamily="34" charset="0"/>
                <a:cs typeface="Calibri" pitchFamily="34" charset="0"/>
              </a:rPr>
              <a:t>Business </a:t>
            </a:r>
            <a:r>
              <a:rPr lang="en-US" altLang="ja-JP" sz="1050" b="1" i="1" u="sng" dirty="0" smtClean="0">
                <a:solidFill>
                  <a:srgbClr val="000000"/>
                </a:solidFill>
                <a:latin typeface="Calibri" pitchFamily="34" charset="0"/>
                <a:cs typeface="Calibri" pitchFamily="34" charset="0"/>
              </a:rPr>
              <a:t>Case:</a:t>
            </a:r>
          </a:p>
          <a:p>
            <a:pPr marL="0" inden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dirty="0">
                <a:solidFill>
                  <a:srgbClr val="000000"/>
                </a:solidFill>
                <a:latin typeface="Calibri" pitchFamily="34" charset="0"/>
                <a:cs typeface="Calibri" pitchFamily="34" charset="0"/>
              </a:rPr>
              <a:t>I</a:t>
            </a:r>
            <a:r>
              <a:rPr lang="en-US" sz="1000" i="1" dirty="0">
                <a:solidFill>
                  <a:srgbClr val="000000"/>
                </a:solidFill>
                <a:latin typeface="Calibri" pitchFamily="34" charset="0"/>
                <a:cs typeface="Calibri" pitchFamily="34" charset="0"/>
              </a:rPr>
              <a:t>T-Operations is responsible for </a:t>
            </a:r>
            <a:r>
              <a:rPr lang="en-US" sz="1000" i="1" dirty="0" smtClean="0">
                <a:solidFill>
                  <a:srgbClr val="000000"/>
                </a:solidFill>
                <a:latin typeface="Calibri" pitchFamily="34" charset="0"/>
                <a:cs typeface="Calibri" pitchFamily="34" charset="0"/>
              </a:rPr>
              <a:t>monitoring </a:t>
            </a:r>
            <a:endParaRPr lang="en-US" sz="1000" i="1" dirty="0">
              <a:solidFill>
                <a:srgbClr val="000000"/>
              </a:solidFill>
              <a:latin typeface="Calibri" pitchFamily="34" charset="0"/>
              <a:cs typeface="Calibri" pitchFamily="34" charset="0"/>
            </a:endParaRPr>
          </a:p>
          <a:p>
            <a:pPr marL="0" inden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i="1" dirty="0">
                <a:solidFill>
                  <a:srgbClr val="000000"/>
                </a:solidFill>
                <a:latin typeface="Calibri" pitchFamily="34" charset="0"/>
                <a:cs typeface="Calibri" pitchFamily="34" charset="0"/>
              </a:rPr>
              <a:t>On an average operations spend </a:t>
            </a:r>
            <a:r>
              <a:rPr lang="en-US" sz="1000" b="1" i="1" dirty="0" smtClean="0">
                <a:solidFill>
                  <a:srgbClr val="000000"/>
                </a:solidFill>
                <a:latin typeface="Calibri" pitchFamily="34" charset="0"/>
                <a:cs typeface="Calibri" pitchFamily="34" charset="0"/>
              </a:rPr>
              <a:t>~</a:t>
            </a:r>
            <a:r>
              <a:rPr lang="en-US" sz="1000" b="1" i="1" dirty="0">
                <a:solidFill>
                  <a:srgbClr val="000000"/>
                </a:solidFill>
                <a:latin typeface="Calibri" pitchFamily="34" charset="0"/>
                <a:cs typeface="Calibri" pitchFamily="34" charset="0"/>
              </a:rPr>
              <a:t>3</a:t>
            </a:r>
            <a:r>
              <a:rPr lang="en-US" sz="1000" b="1" i="1" dirty="0" smtClean="0">
                <a:solidFill>
                  <a:srgbClr val="000000"/>
                </a:solidFill>
                <a:latin typeface="Calibri" pitchFamily="34" charset="0"/>
                <a:cs typeface="Calibri" pitchFamily="34" charset="0"/>
              </a:rPr>
              <a:t> </a:t>
            </a:r>
            <a:r>
              <a:rPr lang="en-US" sz="1000" b="1" i="1" dirty="0">
                <a:solidFill>
                  <a:srgbClr val="000000"/>
                </a:solidFill>
                <a:latin typeface="Calibri" pitchFamily="34" charset="0"/>
                <a:cs typeface="Calibri" pitchFamily="34" charset="0"/>
              </a:rPr>
              <a:t>min</a:t>
            </a:r>
            <a:r>
              <a:rPr lang="en-US" sz="1000" b="1" i="1" dirty="0" smtClean="0">
                <a:solidFill>
                  <a:srgbClr val="000000"/>
                </a:solidFill>
                <a:latin typeface="Calibri" pitchFamily="34" charset="0"/>
                <a:cs typeface="Calibri" pitchFamily="34" charset="0"/>
              </a:rPr>
              <a:t>./Job</a:t>
            </a:r>
            <a:r>
              <a:rPr lang="en-US" sz="1000" i="1" dirty="0" smtClean="0">
                <a:solidFill>
                  <a:srgbClr val="000000"/>
                </a:solidFill>
                <a:latin typeface="Calibri" pitchFamily="34" charset="0"/>
                <a:cs typeface="Calibri" pitchFamily="34" charset="0"/>
              </a:rPr>
              <a:t> to check long </a:t>
            </a:r>
            <a:r>
              <a:rPr lang="en-US" sz="1000" i="1" dirty="0">
                <a:solidFill>
                  <a:srgbClr val="000000"/>
                </a:solidFill>
                <a:latin typeface="Calibri" pitchFamily="34" charset="0"/>
                <a:cs typeface="Calibri" pitchFamily="34" charset="0"/>
              </a:rPr>
              <a:t>running jobs manually using ESP Inbuilt CSF facility. This service improvement plan is to eliminate time spent by an operator, thus enabling him/her on other critical activities or monitoring.</a:t>
            </a:r>
            <a:endParaRPr lang="en-US" sz="1050" b="1" i="1" dirty="0">
              <a:solidFill>
                <a:srgbClr val="000000"/>
              </a:solidFill>
              <a:latin typeface="Calibri" pitchFamily="34" charset="0"/>
              <a:cs typeface="Calibri" pitchFamily="34" charset="0"/>
            </a:endParaRPr>
          </a:p>
          <a:p>
            <a:pPr marL="0" inden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ja-JP" sz="1050" b="1" i="1" u="sng" dirty="0" smtClean="0">
                <a:solidFill>
                  <a:srgbClr val="000000"/>
                </a:solidFill>
                <a:latin typeface="Calibri" pitchFamily="34" charset="0"/>
                <a:cs typeface="Calibri" pitchFamily="34" charset="0"/>
              </a:rPr>
              <a:t>Problem Statement</a:t>
            </a:r>
            <a:r>
              <a:rPr lang="en-US" altLang="ja-JP" sz="1050" b="1" i="1" u="sng" dirty="0" smtClean="0">
                <a:solidFill>
                  <a:srgbClr val="000000"/>
                </a:solidFill>
                <a:latin typeface="Calibri" pitchFamily="34" charset="0"/>
                <a:cs typeface="Calibri" pitchFamily="34" charset="0"/>
              </a:rPr>
              <a:t>:</a:t>
            </a:r>
          </a:p>
          <a:p>
            <a:pPr marL="0" inden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ja-JP" sz="1050" b="1" i="1" u="sng" dirty="0">
              <a:solidFill>
                <a:srgbClr val="000000"/>
              </a:solidFill>
              <a:latin typeface="Calibri" pitchFamily="34" charset="0"/>
              <a:cs typeface="Calibri" pitchFamily="34" charset="0"/>
            </a:endParaRPr>
          </a:p>
          <a:p>
            <a:pPr marL="0" inden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000" dirty="0">
              <a:solidFill>
                <a:srgbClr val="000000"/>
              </a:solidFill>
              <a:latin typeface="Calibri" pitchFamily="34" charset="0"/>
              <a:cs typeface="Calibri" pitchFamily="34" charset="0"/>
            </a:endParaRPr>
          </a:p>
          <a:p>
            <a:pPr marL="0" inden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ja-JP" sz="1050" b="1" i="1" u="sng" dirty="0" smtClean="0">
                <a:solidFill>
                  <a:srgbClr val="000000"/>
                </a:solidFill>
                <a:latin typeface="Calibri" pitchFamily="34" charset="0"/>
                <a:cs typeface="Calibri" pitchFamily="34" charset="0"/>
              </a:rPr>
              <a:t>Goal Statement:  </a:t>
            </a:r>
          </a:p>
          <a:p>
            <a:pPr marL="173038" indent="-173038" eaLnBrk="0" hangingPunct="0">
              <a:spcBef>
                <a:spcPts val="0"/>
              </a:spcBef>
              <a:buNone/>
              <a:defRPr/>
            </a:pPr>
            <a:r>
              <a:rPr lang="en-US" altLang="ja-JP" sz="1000" i="1" dirty="0" smtClean="0">
                <a:latin typeface="Calibri" pitchFamily="34" charset="0"/>
                <a:ea typeface="Lucida Sans Unicode" pitchFamily="2"/>
                <a:cs typeface="Calibri" pitchFamily="34" charset="0"/>
              </a:rPr>
              <a:t>  </a:t>
            </a:r>
            <a:r>
              <a:rPr lang="en-US" altLang="ja-JP" sz="1000" i="1" dirty="0">
                <a:latin typeface="Calibri" pitchFamily="34" charset="0"/>
                <a:ea typeface="Lucida Sans Unicode" pitchFamily="2"/>
                <a:cs typeface="Calibri" pitchFamily="34" charset="0"/>
              </a:rPr>
              <a:t>This improvement plan is incorporated to reduce the manual workload, repeated work and to completely eliminate the manual </a:t>
            </a:r>
            <a:r>
              <a:rPr lang="en-US" altLang="ja-JP" sz="1000" i="1" dirty="0" smtClean="0">
                <a:latin typeface="Calibri" pitchFamily="34" charset="0"/>
                <a:ea typeface="Lucida Sans Unicode" pitchFamily="2"/>
                <a:cs typeface="Calibri" pitchFamily="34" charset="0"/>
              </a:rPr>
              <a:t>errors</a:t>
            </a:r>
            <a:endParaRPr lang="en-US" altLang="ja-JP" sz="1000" i="1" dirty="0">
              <a:latin typeface="Calibri" pitchFamily="34" charset="0"/>
              <a:ea typeface="Lucida Sans Unicode" pitchFamily="2"/>
              <a:cs typeface="Calibri" pitchFamily="34" charset="0"/>
            </a:endParaRPr>
          </a:p>
        </p:txBody>
      </p:sp>
      <p:sp>
        <p:nvSpPr>
          <p:cNvPr id="5" name="Rectangle 4"/>
          <p:cNvSpPr>
            <a:spLocks noChangeArrowheads="1"/>
          </p:cNvSpPr>
          <p:nvPr/>
        </p:nvSpPr>
        <p:spPr bwMode="auto">
          <a:xfrm>
            <a:off x="4406901" y="1075813"/>
            <a:ext cx="4737100" cy="2063616"/>
          </a:xfrm>
          <a:prstGeom prst="rect">
            <a:avLst/>
          </a:prstGeom>
          <a:solidFill>
            <a:srgbClr val="CCE5BA"/>
          </a:solidFill>
          <a:ln w="12700" algn="ctr">
            <a:solidFill>
              <a:schemeClr val="tx1"/>
            </a:solidFill>
            <a:prstDash val="sysDot"/>
            <a:miter lim="800000"/>
            <a:headEnd/>
            <a:tailEnd/>
          </a:ln>
          <a:effectLst/>
        </p:spPr>
        <p:txBody>
          <a:bodyPr vert="horz" lIns="91440" tIns="45720" rIns="91440" bIns="45720" rtlCol="0" anchor="t">
            <a:noAutofit/>
          </a:bodyPr>
          <a:lstStyle/>
          <a:p>
            <a:pPr marL="173038" indent="-173038" eaLnBrk="0" fontAlgn="auto" hangingPunct="0">
              <a:spcBef>
                <a:spcPts val="0"/>
              </a:spcBef>
              <a:spcAft>
                <a:spcPts val="0"/>
              </a:spcAft>
              <a:buClr>
                <a:srgbClr val="4E84C4"/>
              </a:buClr>
              <a:defRPr/>
            </a:pPr>
            <a:r>
              <a:rPr lang="en-US" altLang="ja-JP" sz="1050" b="1" u="sng" dirty="0">
                <a:solidFill>
                  <a:srgbClr val="000000"/>
                </a:solidFill>
                <a:latin typeface="Arial" pitchFamily="34" charset="0"/>
                <a:cs typeface="Arial" pitchFamily="34" charset="0"/>
              </a:rPr>
              <a:t>Key Root Causes </a:t>
            </a:r>
          </a:p>
          <a:p>
            <a:pPr marL="342900" indent="-342900" eaLnBrk="0" fontAlgn="auto" hangingPunct="0">
              <a:spcBef>
                <a:spcPts val="0"/>
              </a:spcBef>
              <a:spcAft>
                <a:spcPts val="0"/>
              </a:spcAft>
              <a:buClr>
                <a:srgbClr val="4E84C4"/>
              </a:buClr>
              <a:defRPr/>
            </a:pPr>
            <a:endParaRPr lang="en-US" altLang="ja-JP" sz="1000" b="1" dirty="0">
              <a:solidFill>
                <a:srgbClr val="000000"/>
              </a:solidFill>
              <a:latin typeface="Arial" pitchFamily="34" charset="0"/>
              <a:cs typeface="Arial" pitchFamily="34" charset="0"/>
            </a:endParaRPr>
          </a:p>
          <a:p>
            <a:pPr marL="342900" indent="-342900" eaLnBrk="0" fontAlgn="auto" hangingPunct="0">
              <a:spcBef>
                <a:spcPts val="0"/>
              </a:spcBef>
              <a:spcAft>
                <a:spcPts val="0"/>
              </a:spcAft>
              <a:buClr>
                <a:srgbClr val="4E84C4"/>
              </a:buClr>
              <a:buFont typeface="Arial" pitchFamily="34" charset="0"/>
              <a:buChar char="•"/>
              <a:defRPr/>
            </a:pPr>
            <a:r>
              <a:rPr lang="en-US" altLang="ja-JP" sz="1000" i="1" dirty="0" smtClean="0">
                <a:solidFill>
                  <a:srgbClr val="000000"/>
                </a:solidFill>
                <a:latin typeface="Arial" pitchFamily="34" charset="0"/>
                <a:cs typeface="Arial" pitchFamily="34" charset="0"/>
              </a:rPr>
              <a:t>Manual Workload </a:t>
            </a:r>
            <a:endParaRPr lang="en-US" altLang="ja-JP" sz="1000" i="1" dirty="0" smtClean="0">
              <a:solidFill>
                <a:srgbClr val="000000"/>
              </a:solidFill>
              <a:latin typeface="Arial" pitchFamily="34" charset="0"/>
              <a:cs typeface="Arial" pitchFamily="34" charset="0"/>
            </a:endParaRPr>
          </a:p>
          <a:p>
            <a:pPr marL="342900" indent="-342900" eaLnBrk="0" fontAlgn="auto" hangingPunct="0">
              <a:spcBef>
                <a:spcPts val="0"/>
              </a:spcBef>
              <a:spcAft>
                <a:spcPts val="0"/>
              </a:spcAft>
              <a:buClr>
                <a:srgbClr val="4E84C4"/>
              </a:buClr>
              <a:buFont typeface="Arial" pitchFamily="34" charset="0"/>
              <a:buChar char="•"/>
              <a:defRPr/>
            </a:pPr>
            <a:r>
              <a:rPr lang="en-US" altLang="ja-JP" sz="1000" i="1" dirty="0" smtClean="0">
                <a:solidFill>
                  <a:srgbClr val="000000"/>
                </a:solidFill>
                <a:latin typeface="Arial" pitchFamily="34" charset="0"/>
                <a:cs typeface="Arial" pitchFamily="34" charset="0"/>
              </a:rPr>
              <a:t>Human </a:t>
            </a:r>
            <a:r>
              <a:rPr lang="en-US" altLang="ja-JP" sz="1000" i="1" dirty="0" smtClean="0">
                <a:solidFill>
                  <a:srgbClr val="000000"/>
                </a:solidFill>
                <a:latin typeface="Arial" pitchFamily="34" charset="0"/>
                <a:cs typeface="Arial" pitchFamily="34" charset="0"/>
              </a:rPr>
              <a:t>Error </a:t>
            </a:r>
            <a:endParaRPr lang="en-US" altLang="ja-JP" sz="1000" i="1" dirty="0" smtClean="0">
              <a:solidFill>
                <a:srgbClr val="000000"/>
              </a:solidFill>
              <a:latin typeface="Arial" pitchFamily="34" charset="0"/>
              <a:cs typeface="Arial" pitchFamily="34" charset="0"/>
            </a:endParaRPr>
          </a:p>
          <a:p>
            <a:pPr marL="342900" indent="-342900" eaLnBrk="0" fontAlgn="auto" hangingPunct="0">
              <a:spcBef>
                <a:spcPts val="0"/>
              </a:spcBef>
              <a:spcAft>
                <a:spcPts val="0"/>
              </a:spcAft>
              <a:buClr>
                <a:srgbClr val="4E84C4"/>
              </a:buClr>
              <a:buFont typeface="Arial" pitchFamily="34" charset="0"/>
              <a:buChar char="•"/>
              <a:defRPr/>
            </a:pPr>
            <a:r>
              <a:rPr lang="en-US" altLang="ja-JP" sz="1000" i="1" dirty="0">
                <a:solidFill>
                  <a:srgbClr val="000000"/>
                </a:solidFill>
                <a:latin typeface="Arial" pitchFamily="34" charset="0"/>
                <a:cs typeface="Arial" pitchFamily="34" charset="0"/>
              </a:rPr>
              <a:t>Sequentiality</a:t>
            </a:r>
          </a:p>
          <a:p>
            <a:pPr marL="342900" indent="-342900" eaLnBrk="0" fontAlgn="auto" hangingPunct="0">
              <a:spcBef>
                <a:spcPts val="0"/>
              </a:spcBef>
              <a:spcAft>
                <a:spcPts val="0"/>
              </a:spcAft>
              <a:buClr>
                <a:srgbClr val="4E84C4"/>
              </a:buClr>
              <a:defRPr/>
            </a:pPr>
            <a:endParaRPr lang="en-US" altLang="ja-JP" sz="1000" b="1" dirty="0" smtClean="0">
              <a:solidFill>
                <a:srgbClr val="000000"/>
              </a:solidFill>
              <a:latin typeface="Arial" pitchFamily="34" charset="0"/>
              <a:cs typeface="Arial" pitchFamily="34" charset="0"/>
            </a:endParaRPr>
          </a:p>
          <a:p>
            <a:pPr marL="173038" indent="-173038" eaLnBrk="0" fontAlgn="auto" hangingPunct="0">
              <a:spcBef>
                <a:spcPts val="0"/>
              </a:spcBef>
              <a:spcAft>
                <a:spcPts val="0"/>
              </a:spcAft>
              <a:buClr>
                <a:srgbClr val="4E84C4"/>
              </a:buClr>
              <a:defRPr/>
            </a:pPr>
            <a:r>
              <a:rPr lang="en-US" altLang="ja-JP" sz="1050" b="1" u="sng" dirty="0">
                <a:solidFill>
                  <a:srgbClr val="000000"/>
                </a:solidFill>
                <a:latin typeface="Arial" pitchFamily="34" charset="0"/>
                <a:cs typeface="Arial" pitchFamily="34" charset="0"/>
              </a:rPr>
              <a:t>How did you find out the solution. </a:t>
            </a:r>
          </a:p>
          <a:p>
            <a:pPr marL="342900" indent="-342900" eaLnBrk="0" fontAlgn="auto" hangingPunct="0">
              <a:spcBef>
                <a:spcPts val="0"/>
              </a:spcBef>
              <a:spcAft>
                <a:spcPts val="0"/>
              </a:spcAft>
              <a:buClr>
                <a:srgbClr val="4E84C4"/>
              </a:buClr>
              <a:defRPr/>
            </a:pPr>
            <a:endParaRPr lang="en-US" altLang="ja-JP" sz="1000" b="1" i="1" dirty="0" smtClean="0">
              <a:solidFill>
                <a:srgbClr val="000000"/>
              </a:solidFill>
              <a:latin typeface="Arial" pitchFamily="34" charset="0"/>
              <a:cs typeface="Arial" pitchFamily="34" charset="0"/>
            </a:endParaRPr>
          </a:p>
          <a:p>
            <a:pPr marL="171450" indent="-171450" eaLnBrk="0" fontAlgn="auto" hangingPunct="0">
              <a:spcBef>
                <a:spcPts val="0"/>
              </a:spcBef>
              <a:spcAft>
                <a:spcPts val="0"/>
              </a:spcAft>
              <a:buClr>
                <a:srgbClr val="4E84C4"/>
              </a:buClr>
              <a:buFont typeface="Arial" panose="020B0604020202020204" pitchFamily="34" charset="0"/>
              <a:buChar char="•"/>
              <a:defRPr/>
            </a:pPr>
            <a:r>
              <a:rPr lang="en-US" altLang="ja-JP" sz="1000" i="1" dirty="0">
                <a:solidFill>
                  <a:srgbClr val="000000"/>
                </a:solidFill>
                <a:latin typeface="Arial" pitchFamily="34" charset="0"/>
                <a:cs typeface="Arial" pitchFamily="34" charset="0"/>
              </a:rPr>
              <a:t>The solution was achieved after exploring </a:t>
            </a:r>
            <a:r>
              <a:rPr lang="en-US" altLang="ja-JP" sz="1000" i="1" dirty="0" smtClean="0">
                <a:solidFill>
                  <a:srgbClr val="000000"/>
                </a:solidFill>
                <a:latin typeface="Arial" pitchFamily="34" charset="0"/>
                <a:cs typeface="Arial" pitchFamily="34" charset="0"/>
              </a:rPr>
              <a:t>various </a:t>
            </a:r>
            <a:r>
              <a:rPr lang="en-US" altLang="ja-JP" sz="1000" i="1" dirty="0" smtClean="0">
                <a:solidFill>
                  <a:srgbClr val="000000"/>
                </a:solidFill>
                <a:latin typeface="Arial" pitchFamily="34" charset="0"/>
                <a:cs typeface="Arial" pitchFamily="34" charset="0"/>
              </a:rPr>
              <a:t>modules </a:t>
            </a:r>
            <a:r>
              <a:rPr lang="en-US" altLang="ja-JP" sz="1000" i="1" dirty="0" smtClean="0">
                <a:solidFill>
                  <a:srgbClr val="000000"/>
                </a:solidFill>
                <a:latin typeface="Arial" pitchFamily="34" charset="0"/>
                <a:cs typeface="Arial" pitchFamily="34" charset="0"/>
              </a:rPr>
              <a:t>available in </a:t>
            </a:r>
            <a:r>
              <a:rPr lang="en-US" altLang="ja-JP" sz="1000" i="1" dirty="0" smtClean="0">
                <a:solidFill>
                  <a:srgbClr val="000000"/>
                </a:solidFill>
                <a:latin typeface="Arial" pitchFamily="34" charset="0"/>
                <a:cs typeface="Arial" pitchFamily="34" charset="0"/>
              </a:rPr>
              <a:t>scripting languages. I landed up in python because of its simplicity and increased productivity.</a:t>
            </a:r>
            <a:endParaRPr lang="en-US" altLang="ja-JP" sz="1000" i="1" dirty="0">
              <a:solidFill>
                <a:srgbClr val="000000"/>
              </a:solidFill>
              <a:latin typeface="Arial" pitchFamily="34" charset="0"/>
              <a:cs typeface="Arial" pitchFamily="34" charset="0"/>
            </a:endParaRPr>
          </a:p>
          <a:p>
            <a:pPr eaLnBrk="0" fontAlgn="auto" hangingPunct="0">
              <a:spcBef>
                <a:spcPts val="0"/>
              </a:spcBef>
              <a:spcAft>
                <a:spcPts val="0"/>
              </a:spcAft>
              <a:buClr>
                <a:srgbClr val="4E84C4"/>
              </a:buClr>
              <a:defRPr/>
            </a:pPr>
            <a:endParaRPr lang="en-US" altLang="ja-JP" sz="1000" b="1" dirty="0">
              <a:solidFill>
                <a:srgbClr val="000000"/>
              </a:solidFill>
              <a:latin typeface="Arial" pitchFamily="34" charset="0"/>
              <a:cs typeface="Arial" pitchFamily="34" charset="0"/>
            </a:endParaRPr>
          </a:p>
          <a:p>
            <a:pPr marL="342900" indent="-342900" eaLnBrk="0" fontAlgn="auto" hangingPunct="0">
              <a:spcBef>
                <a:spcPts val="0"/>
              </a:spcBef>
              <a:spcAft>
                <a:spcPts val="0"/>
              </a:spcAft>
              <a:buClr>
                <a:srgbClr val="4E84C4"/>
              </a:buClr>
              <a:defRPr/>
            </a:pPr>
            <a:endParaRPr lang="en-US" altLang="ja-JP" sz="1000" b="1" dirty="0" smtClean="0">
              <a:solidFill>
                <a:srgbClr val="000000"/>
              </a:solidFill>
              <a:latin typeface="Arial" pitchFamily="34" charset="0"/>
              <a:cs typeface="Arial" pitchFamily="34" charset="0"/>
            </a:endParaRPr>
          </a:p>
          <a:p>
            <a:pPr marL="630238" lvl="1" indent="-173038" eaLnBrk="0" fontAlgn="auto" hangingPunct="0">
              <a:spcBef>
                <a:spcPts val="0"/>
              </a:spcBef>
              <a:spcAft>
                <a:spcPts val="0"/>
              </a:spcAft>
              <a:buClr>
                <a:srgbClr val="4E84C4"/>
              </a:buClr>
              <a:buFont typeface="Wingdings" pitchFamily="2" charset="2"/>
              <a:buChar char="§"/>
              <a:defRPr/>
            </a:pPr>
            <a:endParaRPr lang="en-GB" altLang="ja-JP" sz="1000" b="1" dirty="0">
              <a:solidFill>
                <a:srgbClr val="000000"/>
              </a:solidFill>
              <a:latin typeface="Arial" pitchFamily="34" charset="0"/>
              <a:cs typeface="Arial" pitchFamily="34" charset="0"/>
            </a:endParaRPr>
          </a:p>
        </p:txBody>
      </p:sp>
      <p:sp>
        <p:nvSpPr>
          <p:cNvPr id="8" name="Rectangle 4"/>
          <p:cNvSpPr>
            <a:spLocks noChangeArrowheads="1"/>
          </p:cNvSpPr>
          <p:nvPr/>
        </p:nvSpPr>
        <p:spPr bwMode="auto">
          <a:xfrm>
            <a:off x="4406900" y="829039"/>
            <a:ext cx="4704443" cy="225001"/>
          </a:xfrm>
          <a:prstGeom prst="rect">
            <a:avLst/>
          </a:prstGeom>
          <a:solidFill>
            <a:srgbClr val="55A51C"/>
          </a:solidFill>
          <a:ln w="12700" algn="ctr">
            <a:noFill/>
            <a:miter lim="800000"/>
            <a:headEnd/>
            <a:tailEnd/>
          </a:ln>
          <a:effectLst/>
        </p:spPr>
        <p:txBody>
          <a:bodyPr wrap="none" anchor="ctr"/>
          <a:lstStyle/>
          <a:p>
            <a:pPr algn="ctr" fontAlgn="auto">
              <a:spcBef>
                <a:spcPts val="0"/>
              </a:spcBef>
              <a:spcAft>
                <a:spcPts val="0"/>
              </a:spcAft>
              <a:defRPr/>
            </a:pPr>
            <a:r>
              <a:rPr lang="en-US" altLang="ja-JP" sz="1600" b="1" dirty="0" smtClean="0">
                <a:solidFill>
                  <a:prstClr val="white"/>
                </a:solidFill>
                <a:latin typeface="Calibri" pitchFamily="34" charset="0"/>
              </a:rPr>
              <a:t>Analyze</a:t>
            </a:r>
            <a:endParaRPr lang="en-US" altLang="ja-JP" sz="1600" b="1" dirty="0">
              <a:solidFill>
                <a:prstClr val="white"/>
              </a:solidFill>
              <a:latin typeface="Calibri" pitchFamily="34" charset="0"/>
            </a:endParaRPr>
          </a:p>
        </p:txBody>
      </p:sp>
      <p:sp>
        <p:nvSpPr>
          <p:cNvPr id="9" name="Rectangle 4"/>
          <p:cNvSpPr>
            <a:spLocks noChangeArrowheads="1"/>
          </p:cNvSpPr>
          <p:nvPr/>
        </p:nvSpPr>
        <p:spPr bwMode="auto">
          <a:xfrm>
            <a:off x="21771" y="825412"/>
            <a:ext cx="4385129" cy="228628"/>
          </a:xfrm>
          <a:prstGeom prst="rect">
            <a:avLst/>
          </a:prstGeom>
          <a:solidFill>
            <a:schemeClr val="accent1">
              <a:lumMod val="60000"/>
              <a:lumOff val="40000"/>
            </a:schemeClr>
          </a:solidFill>
          <a:ln w="12700" algn="ctr">
            <a:noFill/>
            <a:miter lim="800000"/>
            <a:headEnd/>
            <a:tailEnd/>
          </a:ln>
          <a:effectLst/>
        </p:spPr>
        <p:txBody>
          <a:bodyPr wrap="none" anchor="ctr"/>
          <a:lstStyle/>
          <a:p>
            <a:pPr algn="ctr" fontAlgn="auto">
              <a:spcBef>
                <a:spcPts val="0"/>
              </a:spcBef>
              <a:spcAft>
                <a:spcPts val="0"/>
              </a:spcAft>
              <a:defRPr/>
            </a:pPr>
            <a:r>
              <a:rPr lang="en-US" altLang="ja-JP" sz="1600" b="1" dirty="0" smtClean="0">
                <a:solidFill>
                  <a:prstClr val="white"/>
                </a:solidFill>
                <a:latin typeface="Calibri" pitchFamily="34" charset="0"/>
              </a:rPr>
              <a:t>Ramp Up</a:t>
            </a:r>
            <a:endParaRPr lang="en-US" altLang="ja-JP" sz="1600" b="1" dirty="0">
              <a:solidFill>
                <a:prstClr val="white"/>
              </a:solidFill>
              <a:latin typeface="Calibri" pitchFamily="34" charset="0"/>
            </a:endParaRPr>
          </a:p>
        </p:txBody>
      </p:sp>
      <p:sp>
        <p:nvSpPr>
          <p:cNvPr id="10" name="Rectangle 4"/>
          <p:cNvSpPr txBox="1">
            <a:spLocks noChangeArrowheads="1"/>
          </p:cNvSpPr>
          <p:nvPr/>
        </p:nvSpPr>
        <p:spPr bwMode="auto">
          <a:xfrm>
            <a:off x="0" y="4539343"/>
            <a:ext cx="4375150" cy="2231573"/>
          </a:xfrm>
          <a:prstGeom prst="rect">
            <a:avLst/>
          </a:prstGeom>
          <a:solidFill>
            <a:schemeClr val="accent2">
              <a:lumMod val="20000"/>
              <a:lumOff val="80000"/>
            </a:schemeClr>
          </a:solidFill>
          <a:ln w="12700" algn="ctr">
            <a:solidFill>
              <a:schemeClr val="tx1"/>
            </a:solidFill>
            <a:prstDash val="sysDot"/>
            <a:miter lim="800000"/>
            <a:headEnd/>
            <a:tailEnd/>
          </a:ln>
          <a:effectLst/>
        </p:spPr>
        <p:txBody>
          <a:bodyPr vert="horz" lIns="91440" tIns="45720" rIns="91440" bIns="45720" rtlCol="0" anchor="t">
            <a:noAutofit/>
          </a:bodyPr>
          <a:lstStyle/>
          <a:p>
            <a:pPr marL="511175" indent="-171450" eaLnBrk="0" fontAlgn="auto" hangingPunct="0">
              <a:spcBef>
                <a:spcPts val="0"/>
              </a:spcBef>
              <a:spcAft>
                <a:spcPts val="0"/>
              </a:spcAft>
              <a:buClr>
                <a:srgbClr val="4E84C4"/>
              </a:buClr>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000" dirty="0" smtClean="0">
                <a:solidFill>
                  <a:srgbClr val="000000"/>
                </a:solidFill>
                <a:latin typeface="Arial" pitchFamily="34" charset="0"/>
                <a:cs typeface="Arial" pitchFamily="34" charset="0"/>
              </a:rPr>
              <a:t>Saving ~70 Hrs. </a:t>
            </a:r>
            <a:r>
              <a:rPr lang="en-US" sz="1000" dirty="0">
                <a:solidFill>
                  <a:srgbClr val="000000"/>
                </a:solidFill>
                <a:latin typeface="Arial" pitchFamily="34" charset="0"/>
                <a:cs typeface="Arial" pitchFamily="34" charset="0"/>
              </a:rPr>
              <a:t>of Manual minutes/month, this will </a:t>
            </a:r>
            <a:r>
              <a:rPr lang="en-US" sz="1000" dirty="0" smtClean="0">
                <a:solidFill>
                  <a:srgbClr val="000000"/>
                </a:solidFill>
                <a:latin typeface="Arial" pitchFamily="34" charset="0"/>
                <a:cs typeface="Arial" pitchFamily="34" charset="0"/>
              </a:rPr>
              <a:t>helps the operator to work on other activities</a:t>
            </a:r>
            <a:endParaRPr lang="en-US" sz="1000" dirty="0">
              <a:solidFill>
                <a:srgbClr val="000000"/>
              </a:solidFill>
              <a:latin typeface="Arial" pitchFamily="34" charset="0"/>
              <a:cs typeface="Arial" pitchFamily="34" charset="0"/>
            </a:endParaRPr>
          </a:p>
          <a:p>
            <a:pPr marL="173038" indent="-173038" eaLnBrk="0" fontAlgn="auto" hangingPunct="0">
              <a:spcBef>
                <a:spcPts val="0"/>
              </a:spcBef>
              <a:spcAft>
                <a:spcPts val="0"/>
              </a:spcAft>
              <a:buClr>
                <a:srgbClr val="4E84C4"/>
              </a:buClr>
              <a:defRPr/>
            </a:pPr>
            <a:endParaRPr lang="en-US" altLang="ja-JP" sz="1000" b="1" dirty="0">
              <a:solidFill>
                <a:srgbClr val="000000"/>
              </a:solidFill>
              <a:latin typeface="Arial" pitchFamily="34" charset="0"/>
              <a:cs typeface="Arial" pitchFamily="34" charset="0"/>
            </a:endParaRPr>
          </a:p>
        </p:txBody>
      </p:sp>
      <p:sp>
        <p:nvSpPr>
          <p:cNvPr id="11" name="Rectangle 4"/>
          <p:cNvSpPr>
            <a:spLocks noChangeArrowheads="1"/>
          </p:cNvSpPr>
          <p:nvPr/>
        </p:nvSpPr>
        <p:spPr bwMode="auto">
          <a:xfrm>
            <a:off x="-1" y="4256316"/>
            <a:ext cx="4375151" cy="272143"/>
          </a:xfrm>
          <a:prstGeom prst="rect">
            <a:avLst/>
          </a:prstGeom>
          <a:solidFill>
            <a:schemeClr val="accent2"/>
          </a:solidFill>
          <a:ln w="12700" algn="ctr">
            <a:noFill/>
            <a:miter lim="800000"/>
            <a:headEnd/>
            <a:tailEnd/>
          </a:ln>
          <a:effectLst/>
        </p:spPr>
        <p:txBody>
          <a:bodyPr wrap="none" anchor="ctr"/>
          <a:lstStyle/>
          <a:p>
            <a:pPr algn="ctr" fontAlgn="auto">
              <a:spcBef>
                <a:spcPts val="0"/>
              </a:spcBef>
              <a:spcAft>
                <a:spcPts val="0"/>
              </a:spcAft>
              <a:defRPr/>
            </a:pPr>
            <a:r>
              <a:rPr lang="en-US" altLang="ja-JP" sz="1600" b="1" dirty="0" smtClean="0">
                <a:solidFill>
                  <a:prstClr val="white"/>
                </a:solidFill>
                <a:latin typeface="Calibri" pitchFamily="34" charset="0"/>
              </a:rPr>
              <a:t>Effectiveness</a:t>
            </a:r>
            <a:endParaRPr lang="en-US" altLang="ja-JP" sz="1600" b="1" dirty="0">
              <a:solidFill>
                <a:prstClr val="white"/>
              </a:solidFill>
              <a:latin typeface="Calibri" pitchFamily="34" charset="0"/>
            </a:endParaRPr>
          </a:p>
        </p:txBody>
      </p:sp>
      <p:sp>
        <p:nvSpPr>
          <p:cNvPr id="12" name="Rectangle 4"/>
          <p:cNvSpPr>
            <a:spLocks noChangeArrowheads="1"/>
          </p:cNvSpPr>
          <p:nvPr/>
        </p:nvSpPr>
        <p:spPr bwMode="auto">
          <a:xfrm>
            <a:off x="4406900" y="3147253"/>
            <a:ext cx="4737100" cy="354512"/>
          </a:xfrm>
          <a:prstGeom prst="rect">
            <a:avLst/>
          </a:prstGeom>
          <a:solidFill>
            <a:srgbClr val="FFC000"/>
          </a:solidFill>
          <a:ln w="12700" algn="ctr">
            <a:noFill/>
            <a:miter lim="800000"/>
            <a:headEnd/>
            <a:tailEnd/>
          </a:ln>
          <a:effectLst/>
        </p:spPr>
        <p:txBody>
          <a:bodyPr wrap="none" anchor="ctr"/>
          <a:lstStyle/>
          <a:p>
            <a:pPr algn="ctr" fontAlgn="auto">
              <a:spcBef>
                <a:spcPts val="0"/>
              </a:spcBef>
              <a:spcAft>
                <a:spcPts val="0"/>
              </a:spcAft>
              <a:defRPr/>
            </a:pPr>
            <a:r>
              <a:rPr lang="en-US" altLang="ja-JP" sz="1600" b="1" dirty="0" smtClean="0">
                <a:latin typeface="Calibri" pitchFamily="34" charset="0"/>
              </a:rPr>
              <a:t>Create</a:t>
            </a:r>
          </a:p>
        </p:txBody>
      </p:sp>
      <p:sp>
        <p:nvSpPr>
          <p:cNvPr id="13" name="Rectangle 4"/>
          <p:cNvSpPr txBox="1">
            <a:spLocks noChangeArrowheads="1"/>
          </p:cNvSpPr>
          <p:nvPr/>
        </p:nvSpPr>
        <p:spPr bwMode="auto">
          <a:xfrm>
            <a:off x="4415971" y="3523140"/>
            <a:ext cx="4737099" cy="3247776"/>
          </a:xfrm>
          <a:prstGeom prst="rect">
            <a:avLst/>
          </a:prstGeom>
          <a:solidFill>
            <a:srgbClr val="FEF5CA"/>
          </a:solidFill>
          <a:ln w="12700" algn="ctr">
            <a:solidFill>
              <a:schemeClr val="tx1"/>
            </a:solidFill>
            <a:prstDash val="sysDot"/>
            <a:miter lim="800000"/>
            <a:headEnd/>
            <a:tailEnd/>
          </a:ln>
          <a:effectLst/>
        </p:spPr>
        <p:txBody>
          <a:bodyPr vert="horz" lIns="91440" tIns="45720" rIns="91440" bIns="45720" rtlCol="0" anchor="t">
            <a:noAutofit/>
          </a:bodyPr>
          <a:lstStyle/>
          <a:p>
            <a:pPr marL="173038" indent="-173038" eaLnBrk="0" fontAlgn="auto" hangingPunct="0">
              <a:spcBef>
                <a:spcPts val="0"/>
              </a:spcBef>
              <a:spcAft>
                <a:spcPts val="0"/>
              </a:spcAft>
              <a:buClr>
                <a:srgbClr val="4E84C4"/>
              </a:buClr>
              <a:defRPr/>
            </a:pPr>
            <a:r>
              <a:rPr lang="en-US" altLang="ja-JP" sz="1050" b="1" u="sng" dirty="0">
                <a:solidFill>
                  <a:srgbClr val="000000"/>
                </a:solidFill>
                <a:latin typeface="Arial" pitchFamily="34" charset="0"/>
                <a:cs typeface="Arial" pitchFamily="34" charset="0"/>
              </a:rPr>
              <a:t>Solution details </a:t>
            </a:r>
            <a:endParaRPr lang="en-US" altLang="ja-JP" sz="1050" b="1" u="sng" dirty="0" smtClean="0">
              <a:solidFill>
                <a:srgbClr val="000000"/>
              </a:solidFill>
              <a:latin typeface="Arial" pitchFamily="34" charset="0"/>
              <a:cs typeface="Arial" pitchFamily="34" charset="0"/>
            </a:endParaRPr>
          </a:p>
          <a:p>
            <a:pPr marL="173038" indent="-173038" eaLnBrk="0" fontAlgn="auto" hangingPunct="0">
              <a:spcBef>
                <a:spcPts val="0"/>
              </a:spcBef>
              <a:spcAft>
                <a:spcPts val="0"/>
              </a:spcAft>
              <a:buClr>
                <a:srgbClr val="4E84C4"/>
              </a:buClr>
              <a:defRPr/>
            </a:pPr>
            <a:endParaRPr lang="en-US" altLang="ja-JP" sz="1050" b="1" u="sng" dirty="0">
              <a:solidFill>
                <a:srgbClr val="000000"/>
              </a:solidFill>
              <a:latin typeface="Arial" pitchFamily="34" charset="0"/>
              <a:cs typeface="Arial" pitchFamily="34" charset="0"/>
            </a:endParaRPr>
          </a:p>
          <a:p>
            <a:pPr marL="342900" indent="-342900" eaLnBrk="0" fontAlgn="auto" hangingPunct="0">
              <a:spcBef>
                <a:spcPts val="0"/>
              </a:spcBef>
              <a:spcAft>
                <a:spcPts val="0"/>
              </a:spcAft>
              <a:buClr>
                <a:srgbClr val="4E84C4"/>
              </a:buClr>
              <a:buFont typeface="Arial" pitchFamily="34" charset="0"/>
              <a:buChar char="•"/>
              <a:defRPr/>
            </a:pPr>
            <a:r>
              <a:rPr lang="en-US" altLang="ja-JP" sz="1000" i="1" dirty="0" smtClean="0">
                <a:solidFill>
                  <a:srgbClr val="000000"/>
                </a:solidFill>
                <a:latin typeface="Arial" pitchFamily="34" charset="0"/>
                <a:cs typeface="Arial" pitchFamily="34" charset="0"/>
              </a:rPr>
              <a:t>The script creates nineteen threads for  each of the LPARS and each thread will be executing </a:t>
            </a:r>
            <a:r>
              <a:rPr lang="en-US" sz="1000" dirty="0" smtClean="0"/>
              <a:t>concurrently.</a:t>
            </a:r>
            <a:endParaRPr lang="en-US" altLang="ja-JP" sz="1000" i="1" dirty="0" smtClean="0">
              <a:solidFill>
                <a:srgbClr val="000000"/>
              </a:solidFill>
              <a:latin typeface="Arial" pitchFamily="34" charset="0"/>
              <a:cs typeface="Arial" pitchFamily="34" charset="0"/>
            </a:endParaRPr>
          </a:p>
          <a:p>
            <a:pPr marL="342900" indent="-342900" eaLnBrk="0" fontAlgn="auto" hangingPunct="0">
              <a:spcBef>
                <a:spcPts val="0"/>
              </a:spcBef>
              <a:spcAft>
                <a:spcPts val="0"/>
              </a:spcAft>
              <a:buClr>
                <a:srgbClr val="4E84C4"/>
              </a:buClr>
              <a:buFont typeface="Arial" pitchFamily="34" charset="0"/>
              <a:buChar char="•"/>
              <a:defRPr/>
            </a:pPr>
            <a:endParaRPr lang="en-US" altLang="ja-JP" sz="1000" i="1" dirty="0" smtClean="0">
              <a:solidFill>
                <a:srgbClr val="000000"/>
              </a:solidFill>
              <a:latin typeface="Arial" pitchFamily="34" charset="0"/>
              <a:cs typeface="Arial" pitchFamily="34" charset="0"/>
            </a:endParaRPr>
          </a:p>
          <a:p>
            <a:pPr marL="342900" indent="-342900" eaLnBrk="0" fontAlgn="auto" hangingPunct="0">
              <a:spcBef>
                <a:spcPts val="0"/>
              </a:spcBef>
              <a:spcAft>
                <a:spcPts val="0"/>
              </a:spcAft>
              <a:buClr>
                <a:srgbClr val="4E84C4"/>
              </a:buClr>
              <a:buFont typeface="Arial" pitchFamily="34" charset="0"/>
              <a:buChar char="•"/>
              <a:defRPr/>
            </a:pPr>
            <a:r>
              <a:rPr lang="en-US" altLang="ja-JP" sz="1000" i="1" dirty="0" smtClean="0">
                <a:solidFill>
                  <a:srgbClr val="000000"/>
                </a:solidFill>
                <a:latin typeface="Arial" pitchFamily="34" charset="0"/>
                <a:cs typeface="Arial" pitchFamily="34" charset="0"/>
              </a:rPr>
              <a:t>Each thread will sign-in to respective LPARS and get the ASP percentage, system time, status of the System, Job queue and batch jobs and current day problems. It will be stored in shared dictionaries with key as host name. </a:t>
            </a:r>
          </a:p>
          <a:p>
            <a:pPr marL="342900" indent="-342900" eaLnBrk="0" fontAlgn="auto" hangingPunct="0">
              <a:spcBef>
                <a:spcPts val="0"/>
              </a:spcBef>
              <a:spcAft>
                <a:spcPts val="0"/>
              </a:spcAft>
              <a:buClr>
                <a:srgbClr val="4E84C4"/>
              </a:buClr>
              <a:buFont typeface="Arial" pitchFamily="34" charset="0"/>
              <a:buChar char="•"/>
              <a:defRPr/>
            </a:pPr>
            <a:endParaRPr lang="en-US" altLang="ja-JP" sz="1000" i="1" dirty="0">
              <a:solidFill>
                <a:srgbClr val="000000"/>
              </a:solidFill>
              <a:latin typeface="Arial" pitchFamily="34" charset="0"/>
              <a:cs typeface="Arial" pitchFamily="34" charset="0"/>
            </a:endParaRPr>
          </a:p>
          <a:p>
            <a:pPr marL="342900" indent="-342900" eaLnBrk="0" fontAlgn="auto" hangingPunct="0">
              <a:spcBef>
                <a:spcPts val="0"/>
              </a:spcBef>
              <a:spcAft>
                <a:spcPts val="0"/>
              </a:spcAft>
              <a:buClr>
                <a:srgbClr val="4E84C4"/>
              </a:buClr>
              <a:buFont typeface="Arial" pitchFamily="34" charset="0"/>
              <a:buChar char="•"/>
              <a:defRPr/>
            </a:pPr>
            <a:r>
              <a:rPr lang="en-US" altLang="ja-JP" sz="1000" i="1" dirty="0" smtClean="0">
                <a:solidFill>
                  <a:srgbClr val="000000"/>
                </a:solidFill>
                <a:latin typeface="Arial" pitchFamily="34" charset="0"/>
                <a:cs typeface="Arial" pitchFamily="34" charset="0"/>
              </a:rPr>
              <a:t>Then the values from all LPARS are consolidated in single console for the user with a refreshing rate of one minute. </a:t>
            </a:r>
          </a:p>
          <a:p>
            <a:pPr marL="342900" indent="-342900" eaLnBrk="0" fontAlgn="auto" hangingPunct="0">
              <a:spcBef>
                <a:spcPts val="0"/>
              </a:spcBef>
              <a:spcAft>
                <a:spcPts val="0"/>
              </a:spcAft>
              <a:buClr>
                <a:srgbClr val="4E84C4"/>
              </a:buClr>
              <a:buFont typeface="Arial" pitchFamily="34" charset="0"/>
              <a:buChar char="•"/>
              <a:defRPr/>
            </a:pPr>
            <a:endParaRPr lang="en-US" altLang="ja-JP" sz="1000" i="1" dirty="0">
              <a:solidFill>
                <a:srgbClr val="000000"/>
              </a:solidFill>
              <a:latin typeface="Arial" pitchFamily="34" charset="0"/>
              <a:cs typeface="Arial" pitchFamily="34" charset="0"/>
            </a:endParaRPr>
          </a:p>
          <a:p>
            <a:pPr marL="342900" indent="-342900" eaLnBrk="0" fontAlgn="auto" hangingPunct="0">
              <a:spcBef>
                <a:spcPts val="0"/>
              </a:spcBef>
              <a:spcAft>
                <a:spcPts val="0"/>
              </a:spcAft>
              <a:buClr>
                <a:srgbClr val="4E84C4"/>
              </a:buClr>
              <a:buFont typeface="Arial" pitchFamily="34" charset="0"/>
              <a:buChar char="•"/>
              <a:defRPr/>
            </a:pPr>
            <a:r>
              <a:rPr lang="en-US" altLang="ja-JP" sz="1000" i="1" dirty="0" smtClean="0">
                <a:solidFill>
                  <a:srgbClr val="000000"/>
                </a:solidFill>
                <a:latin typeface="Arial" pitchFamily="34" charset="0"/>
                <a:cs typeface="Arial" pitchFamily="34" charset="0"/>
              </a:rPr>
              <a:t>It will also generate a text document with consolidated values for future reference. It will be generated once when the script begins.</a:t>
            </a:r>
            <a:endParaRPr lang="en-US" altLang="ja-JP" sz="1000" i="1" dirty="0" smtClean="0">
              <a:solidFill>
                <a:srgbClr val="000000"/>
              </a:solidFill>
              <a:latin typeface="Arial" pitchFamily="34" charset="0"/>
              <a:cs typeface="Arial" pitchFamily="34" charset="0"/>
            </a:endParaRPr>
          </a:p>
          <a:p>
            <a:pPr marL="342900" indent="-342900" eaLnBrk="0" fontAlgn="auto" hangingPunct="0">
              <a:spcBef>
                <a:spcPts val="0"/>
              </a:spcBef>
              <a:spcAft>
                <a:spcPts val="0"/>
              </a:spcAft>
              <a:buClr>
                <a:srgbClr val="4E84C4"/>
              </a:buClr>
              <a:buFont typeface="Arial" pitchFamily="34" charset="0"/>
              <a:buChar char="•"/>
              <a:defRPr/>
            </a:pPr>
            <a:endParaRPr lang="en-US" altLang="ja-JP" sz="1000" i="1" dirty="0">
              <a:solidFill>
                <a:srgbClr val="000000"/>
              </a:solidFill>
              <a:latin typeface="Arial" pitchFamily="34" charset="0"/>
              <a:cs typeface="Arial" pitchFamily="34" charset="0"/>
            </a:endParaRPr>
          </a:p>
          <a:p>
            <a:pPr marL="342900" indent="-342900" eaLnBrk="0" fontAlgn="auto" hangingPunct="0">
              <a:spcBef>
                <a:spcPts val="0"/>
              </a:spcBef>
              <a:spcAft>
                <a:spcPts val="0"/>
              </a:spcAft>
              <a:buClr>
                <a:srgbClr val="4E84C4"/>
              </a:buClr>
              <a:buFont typeface="Arial" pitchFamily="34" charset="0"/>
              <a:buChar char="•"/>
              <a:defRPr/>
            </a:pPr>
            <a:endParaRPr lang="en-US" altLang="ja-JP" sz="1000" i="1" dirty="0" smtClean="0">
              <a:solidFill>
                <a:srgbClr val="000000"/>
              </a:solidFill>
              <a:latin typeface="Arial" pitchFamily="34" charset="0"/>
              <a:cs typeface="Arial" pitchFamily="34" charset="0"/>
            </a:endParaRPr>
          </a:p>
          <a:p>
            <a:pPr marL="342900" indent="-342900" eaLnBrk="0" fontAlgn="auto" hangingPunct="0">
              <a:spcBef>
                <a:spcPts val="0"/>
              </a:spcBef>
              <a:spcAft>
                <a:spcPts val="0"/>
              </a:spcAft>
              <a:buClr>
                <a:srgbClr val="4E84C4"/>
              </a:buClr>
              <a:buFont typeface="Arial" pitchFamily="34" charset="0"/>
              <a:buChar char="•"/>
              <a:defRPr/>
            </a:pPr>
            <a:endParaRPr lang="en-US" altLang="ja-JP" sz="1000" i="1" dirty="0" smtClean="0">
              <a:solidFill>
                <a:srgbClr val="000000"/>
              </a:solidFill>
              <a:latin typeface="Arial" pitchFamily="34" charset="0"/>
              <a:cs typeface="Arial" pitchFamily="34" charset="0"/>
            </a:endParaRPr>
          </a:p>
        </p:txBody>
      </p:sp>
      <p:sp>
        <p:nvSpPr>
          <p:cNvPr id="15" name="Title 1"/>
          <p:cNvSpPr>
            <a:spLocks noGrp="1"/>
          </p:cNvSpPr>
          <p:nvPr>
            <p:ph type="title"/>
          </p:nvPr>
        </p:nvSpPr>
        <p:spPr>
          <a:xfrm>
            <a:off x="172016" y="124236"/>
            <a:ext cx="8858359" cy="487362"/>
          </a:xfrm>
        </p:spPr>
        <p:txBody>
          <a:bodyPr/>
          <a:lstStyle/>
          <a:p>
            <a:pPr algn="ctr"/>
            <a:r>
              <a:rPr lang="en-US" dirty="0"/>
              <a:t>ESP </a:t>
            </a:r>
            <a:r>
              <a:rPr lang="en-US" dirty="0" smtClean="0"/>
              <a:t>- Automated Long Running Job Monitor </a:t>
            </a:r>
            <a:endParaRPr lang="en-US" dirty="0"/>
          </a:p>
        </p:txBody>
      </p:sp>
      <p:sp>
        <p:nvSpPr>
          <p:cNvPr id="24" name="12-Point Star 23"/>
          <p:cNvSpPr/>
          <p:nvPr/>
        </p:nvSpPr>
        <p:spPr>
          <a:xfrm>
            <a:off x="2561607" y="5013472"/>
            <a:ext cx="1563318" cy="872472"/>
          </a:xfrm>
          <a:prstGeom prst="star12">
            <a:avLst/>
          </a:prstGeom>
          <a:solidFill>
            <a:srgbClr val="92D05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a:t>
            </a:r>
            <a:r>
              <a:rPr lang="en-US" sz="1100" b="1" dirty="0"/>
              <a:t>32,760</a:t>
            </a:r>
            <a:r>
              <a:rPr lang="en-US" sz="1100" b="1" dirty="0" smtClean="0"/>
              <a:t> </a:t>
            </a:r>
            <a:endParaRPr lang="en-US" sz="1100" b="1" dirty="0"/>
          </a:p>
          <a:p>
            <a:pPr algn="ctr"/>
            <a:r>
              <a:rPr lang="en-US" sz="1100" b="1" dirty="0" smtClean="0">
                <a:effectLst>
                  <a:outerShdw blurRad="38100" dist="38100" dir="2700000" algn="tl">
                    <a:srgbClr val="000000">
                      <a:alpha val="43137"/>
                    </a:srgbClr>
                  </a:outerShdw>
                </a:effectLst>
              </a:rPr>
              <a:t> per month</a:t>
            </a:r>
            <a:endParaRPr lang="en-IN" sz="1100" b="1" dirty="0">
              <a:effectLst>
                <a:outerShdw blurRad="38100" dist="38100" dir="2700000" algn="tl">
                  <a:srgbClr val="000000">
                    <a:alpha val="43137"/>
                  </a:srgbClr>
                </a:outerShdw>
              </a:effectLst>
            </a:endParaRPr>
          </a:p>
        </p:txBody>
      </p:sp>
      <p:graphicFrame>
        <p:nvGraphicFramePr>
          <p:cNvPr id="18" name="Chart 17"/>
          <p:cNvGraphicFramePr>
            <a:graphicFrameLocks/>
          </p:cNvGraphicFramePr>
          <p:nvPr>
            <p:extLst>
              <p:ext uri="{D42A27DB-BD31-4B8C-83A1-F6EECF244321}">
                <p14:modId xmlns:p14="http://schemas.microsoft.com/office/powerpoint/2010/main" val="230191742"/>
              </p:ext>
            </p:extLst>
          </p:nvPr>
        </p:nvGraphicFramePr>
        <p:xfrm>
          <a:off x="90535" y="4916032"/>
          <a:ext cx="4167131" cy="185488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bwMode="auto">
          <a:xfrm>
            <a:off x="279399" y="1606205"/>
            <a:ext cx="8699499" cy="2142111"/>
          </a:xfrm>
          <a:prstGeom prst="rect">
            <a:avLst/>
          </a:prstGeom>
          <a:solidFill>
            <a:schemeClr val="accent2">
              <a:lumMod val="20000"/>
              <a:lumOff val="80000"/>
            </a:schemeClr>
          </a:solidFill>
          <a:ln w="12700" algn="ctr">
            <a:solidFill>
              <a:schemeClr val="tx1"/>
            </a:solidFill>
            <a:prstDash val="sysDot"/>
            <a:miter lim="800000"/>
            <a:headEnd/>
            <a:tailEnd/>
          </a:ln>
          <a:effectLst/>
        </p:spPr>
        <p:txBody>
          <a:bodyPr vert="horz" lIns="91440" tIns="45720" rIns="91440" bIns="45720" rtlCol="0" anchor="t">
            <a:noAutofit/>
          </a:bodyPr>
          <a:lstStyle/>
          <a:p>
            <a:pPr marL="173038" indent="-173038" eaLnBrk="0" fontAlgn="auto" hangingPunct="0">
              <a:spcBef>
                <a:spcPts val="0"/>
              </a:spcBef>
              <a:spcAft>
                <a:spcPts val="0"/>
              </a:spcAft>
              <a:buClr>
                <a:srgbClr val="4E84C4"/>
              </a:buClr>
              <a:defRPr/>
            </a:pPr>
            <a:endParaRPr lang="en-US" altLang="ja-JP" sz="1000" b="1" dirty="0" smtClean="0">
              <a:solidFill>
                <a:srgbClr val="000000"/>
              </a:solidFill>
              <a:latin typeface="Arial" pitchFamily="34" charset="0"/>
              <a:cs typeface="Arial" pitchFamily="34" charset="0"/>
            </a:endParaRPr>
          </a:p>
          <a:p>
            <a:pPr marL="173038" indent="-173038" eaLnBrk="0" fontAlgn="auto" hangingPunct="0">
              <a:spcBef>
                <a:spcPts val="0"/>
              </a:spcBef>
              <a:spcAft>
                <a:spcPts val="0"/>
              </a:spcAft>
              <a:buClr>
                <a:srgbClr val="4E84C4"/>
              </a:buClr>
              <a:defRPr/>
            </a:pPr>
            <a:endParaRPr lang="en-US" altLang="ja-JP" sz="1000" b="1" dirty="0" smtClean="0">
              <a:solidFill>
                <a:srgbClr val="000000"/>
              </a:solidFill>
              <a:latin typeface="Arial" pitchFamily="34" charset="0"/>
              <a:cs typeface="Arial" pitchFamily="34" charset="0"/>
            </a:endParaRPr>
          </a:p>
          <a:p>
            <a:pPr marL="173038" indent="-173038" eaLnBrk="0" fontAlgn="auto" hangingPunct="0">
              <a:spcBef>
                <a:spcPts val="0"/>
              </a:spcBef>
              <a:spcAft>
                <a:spcPts val="0"/>
              </a:spcAft>
              <a:buClr>
                <a:srgbClr val="4E84C4"/>
              </a:buClr>
              <a:defRPr/>
            </a:pPr>
            <a:endParaRPr lang="en-US" altLang="ja-JP" sz="1000" b="1" dirty="0">
              <a:solidFill>
                <a:srgbClr val="000000"/>
              </a:solidFill>
              <a:latin typeface="Arial" pitchFamily="34" charset="0"/>
              <a:cs typeface="Arial" pitchFamily="34" charset="0"/>
            </a:endParaRPr>
          </a:p>
          <a:p>
            <a:pPr marL="173038" indent="-173038" eaLnBrk="0" fontAlgn="auto" hangingPunct="0">
              <a:spcBef>
                <a:spcPts val="0"/>
              </a:spcBef>
              <a:spcAft>
                <a:spcPts val="0"/>
              </a:spcAft>
              <a:buClr>
                <a:srgbClr val="4E84C4"/>
              </a:buClr>
              <a:defRPr/>
            </a:pPr>
            <a:endParaRPr lang="en-US" altLang="ja-JP" sz="1000" b="1" dirty="0" smtClean="0">
              <a:solidFill>
                <a:srgbClr val="000000"/>
              </a:solidFill>
              <a:latin typeface="Arial" pitchFamily="34" charset="0"/>
              <a:cs typeface="Arial" pitchFamily="34" charset="0"/>
            </a:endParaRPr>
          </a:p>
          <a:p>
            <a:pPr marL="173038" indent="-173038" eaLnBrk="0" fontAlgn="auto" hangingPunct="0">
              <a:spcBef>
                <a:spcPts val="0"/>
              </a:spcBef>
              <a:spcAft>
                <a:spcPts val="0"/>
              </a:spcAft>
              <a:buClr>
                <a:srgbClr val="4E84C4"/>
              </a:buClr>
              <a:defRPr/>
            </a:pPr>
            <a:endParaRPr lang="en-US" altLang="ja-JP" sz="1000" b="1" dirty="0">
              <a:solidFill>
                <a:srgbClr val="000000"/>
              </a:solidFill>
              <a:latin typeface="Arial" pitchFamily="34" charset="0"/>
              <a:cs typeface="Arial" pitchFamily="34" charset="0"/>
            </a:endParaRPr>
          </a:p>
          <a:p>
            <a:pPr marL="173038" indent="-173038" eaLnBrk="0" fontAlgn="auto" hangingPunct="0">
              <a:spcBef>
                <a:spcPts val="0"/>
              </a:spcBef>
              <a:spcAft>
                <a:spcPts val="0"/>
              </a:spcAft>
              <a:buClr>
                <a:srgbClr val="4E84C4"/>
              </a:buClr>
              <a:defRPr/>
            </a:pPr>
            <a:endParaRPr lang="en-US" altLang="ja-JP" sz="1000" b="1" dirty="0" smtClean="0">
              <a:solidFill>
                <a:srgbClr val="000000"/>
              </a:solidFill>
              <a:latin typeface="Arial" pitchFamily="34" charset="0"/>
              <a:cs typeface="Arial" pitchFamily="34" charset="0"/>
            </a:endParaRPr>
          </a:p>
          <a:p>
            <a:pPr marL="173038" indent="-173038" eaLnBrk="0" fontAlgn="auto" hangingPunct="0">
              <a:spcBef>
                <a:spcPts val="0"/>
              </a:spcBef>
              <a:spcAft>
                <a:spcPts val="0"/>
              </a:spcAft>
              <a:buClr>
                <a:srgbClr val="4E84C4"/>
              </a:buClr>
              <a:defRPr/>
            </a:pPr>
            <a:endParaRPr lang="en-US" altLang="ja-JP" sz="1000" b="1" dirty="0">
              <a:solidFill>
                <a:srgbClr val="000000"/>
              </a:solidFill>
              <a:latin typeface="Arial" pitchFamily="34" charset="0"/>
              <a:cs typeface="Arial" pitchFamily="34" charset="0"/>
            </a:endParaRPr>
          </a:p>
          <a:p>
            <a:pPr marL="173038" indent="-173038" eaLnBrk="0" fontAlgn="auto" hangingPunct="0">
              <a:spcBef>
                <a:spcPts val="0"/>
              </a:spcBef>
              <a:spcAft>
                <a:spcPts val="0"/>
              </a:spcAft>
              <a:buClr>
                <a:srgbClr val="4E84C4"/>
              </a:buClr>
              <a:defRPr/>
            </a:pPr>
            <a:endParaRPr lang="en-US" altLang="ja-JP" sz="1000" b="1" dirty="0" smtClean="0">
              <a:solidFill>
                <a:srgbClr val="000000"/>
              </a:solidFill>
              <a:latin typeface="Arial" pitchFamily="34" charset="0"/>
              <a:cs typeface="Arial" pitchFamily="34" charset="0"/>
            </a:endParaRPr>
          </a:p>
          <a:p>
            <a:pPr marL="173038" indent="-173038" eaLnBrk="0" fontAlgn="auto" hangingPunct="0">
              <a:spcBef>
                <a:spcPts val="0"/>
              </a:spcBef>
              <a:spcAft>
                <a:spcPts val="0"/>
              </a:spcAft>
              <a:buClr>
                <a:srgbClr val="4E84C4"/>
              </a:buClr>
              <a:defRPr/>
            </a:pPr>
            <a:r>
              <a:rPr lang="en-US" altLang="ja-JP" sz="1050" b="1" u="sng" dirty="0">
                <a:solidFill>
                  <a:srgbClr val="000000"/>
                </a:solidFill>
                <a:latin typeface="Arial" pitchFamily="34" charset="0"/>
                <a:cs typeface="Arial" pitchFamily="34" charset="0"/>
              </a:rPr>
              <a:t>Additional benefits :</a:t>
            </a:r>
          </a:p>
          <a:p>
            <a:pPr marL="173038" indent="-173038" eaLnBrk="0" fontAlgn="auto" hangingPunct="0">
              <a:spcBef>
                <a:spcPts val="0"/>
              </a:spcBef>
              <a:spcAft>
                <a:spcPts val="0"/>
              </a:spcAft>
              <a:buClr>
                <a:srgbClr val="4E84C4"/>
              </a:buClr>
              <a:buFont typeface="Wingdings" pitchFamily="2" charset="2"/>
              <a:buChar char="§"/>
              <a:defRPr/>
            </a:pPr>
            <a:endParaRPr lang="en-US" altLang="ja-JP" sz="1000" i="1" dirty="0" smtClean="0">
              <a:latin typeface="Arial" pitchFamily="34" charset="0"/>
              <a:ea typeface="Lucida Sans Unicode" pitchFamily="2"/>
              <a:cs typeface="Arial" pitchFamily="34" charset="0"/>
            </a:endParaRPr>
          </a:p>
          <a:p>
            <a:pPr marL="173038" indent="-173038" eaLnBrk="0" fontAlgn="auto" hangingPunct="0">
              <a:spcBef>
                <a:spcPts val="0"/>
              </a:spcBef>
              <a:spcAft>
                <a:spcPts val="0"/>
              </a:spcAft>
              <a:buClr>
                <a:srgbClr val="4E84C4"/>
              </a:buClr>
              <a:buFont typeface="Wingdings" pitchFamily="2" charset="2"/>
              <a:buChar char="§"/>
              <a:defRPr/>
            </a:pPr>
            <a:r>
              <a:rPr lang="en-US" altLang="ja-JP" sz="1000" dirty="0" smtClean="0">
                <a:latin typeface="Arial" pitchFamily="34" charset="0"/>
                <a:ea typeface="Lucida Sans Unicode" pitchFamily="2"/>
                <a:cs typeface="Arial" pitchFamily="34" charset="0"/>
              </a:rPr>
              <a:t>Operator are not required to manually compare the Current execution time vs. </a:t>
            </a:r>
            <a:br>
              <a:rPr lang="en-US" altLang="ja-JP" sz="1000" dirty="0" smtClean="0">
                <a:latin typeface="Arial" pitchFamily="34" charset="0"/>
                <a:ea typeface="Lucida Sans Unicode" pitchFamily="2"/>
                <a:cs typeface="Arial" pitchFamily="34" charset="0"/>
              </a:rPr>
            </a:br>
            <a:r>
              <a:rPr lang="en-US" altLang="ja-JP" sz="1000" dirty="0" smtClean="0">
                <a:latin typeface="Arial" pitchFamily="34" charset="0"/>
                <a:ea typeface="Lucida Sans Unicode" pitchFamily="2"/>
                <a:cs typeface="Arial" pitchFamily="34" charset="0"/>
              </a:rPr>
              <a:t>the expected completion time to identify if a job is long running.</a:t>
            </a:r>
          </a:p>
          <a:p>
            <a:pPr marL="173038" indent="-173038" eaLnBrk="0" fontAlgn="auto" hangingPunct="0">
              <a:spcBef>
                <a:spcPts val="0"/>
              </a:spcBef>
              <a:spcAft>
                <a:spcPts val="0"/>
              </a:spcAft>
              <a:buClr>
                <a:srgbClr val="4E84C4"/>
              </a:buClr>
              <a:buFont typeface="Wingdings" pitchFamily="2" charset="2"/>
              <a:buChar char="§"/>
              <a:defRPr/>
            </a:pPr>
            <a:r>
              <a:rPr lang="en-US" altLang="ja-JP" sz="1000" dirty="0" smtClean="0">
                <a:latin typeface="Arial" pitchFamily="34" charset="0"/>
                <a:ea typeface="Lucida Sans Unicode" pitchFamily="2"/>
                <a:cs typeface="Arial" pitchFamily="34" charset="0"/>
              </a:rPr>
              <a:t>Now jobs with qualifiers can be identified properly.</a:t>
            </a:r>
          </a:p>
        </p:txBody>
      </p:sp>
      <p:sp>
        <p:nvSpPr>
          <p:cNvPr id="5" name="Rectangle 4"/>
          <p:cNvSpPr>
            <a:spLocks noChangeArrowheads="1"/>
          </p:cNvSpPr>
          <p:nvPr/>
        </p:nvSpPr>
        <p:spPr bwMode="auto">
          <a:xfrm>
            <a:off x="279399" y="1244626"/>
            <a:ext cx="8699501" cy="261233"/>
          </a:xfrm>
          <a:prstGeom prst="rect">
            <a:avLst/>
          </a:prstGeom>
          <a:solidFill>
            <a:schemeClr val="accent2"/>
          </a:solidFill>
          <a:ln w="12700" algn="ctr">
            <a:noFill/>
            <a:miter lim="800000"/>
            <a:headEnd/>
            <a:tailEnd/>
          </a:ln>
          <a:effectLst/>
        </p:spPr>
        <p:txBody>
          <a:bodyPr wrap="none" anchor="ctr"/>
          <a:lstStyle/>
          <a:p>
            <a:pPr algn="ctr" fontAlgn="auto">
              <a:spcBef>
                <a:spcPts val="0"/>
              </a:spcBef>
              <a:spcAft>
                <a:spcPts val="0"/>
              </a:spcAft>
              <a:defRPr/>
            </a:pPr>
            <a:r>
              <a:rPr lang="en-US" altLang="ja-JP" sz="1600" b="1" dirty="0" smtClean="0">
                <a:solidFill>
                  <a:prstClr val="white"/>
                </a:solidFill>
                <a:latin typeface="Calibri" pitchFamily="34" charset="0"/>
              </a:rPr>
              <a:t>Benefits</a:t>
            </a:r>
            <a:endParaRPr lang="en-US" altLang="ja-JP" sz="1600" b="1" dirty="0">
              <a:solidFill>
                <a:prstClr val="white"/>
              </a:solidFill>
              <a:latin typeface="Calibri" pitchFamily="34" charset="0"/>
            </a:endParaRPr>
          </a:p>
        </p:txBody>
      </p:sp>
      <p:sp>
        <p:nvSpPr>
          <p:cNvPr id="6" name="Rounded Rectangle 5"/>
          <p:cNvSpPr/>
          <p:nvPr/>
        </p:nvSpPr>
        <p:spPr>
          <a:xfrm>
            <a:off x="363801" y="1731929"/>
            <a:ext cx="826717" cy="1007444"/>
          </a:xfrm>
          <a:prstGeom prst="roundRect">
            <a:avLst/>
          </a:prstGeom>
          <a:solidFill>
            <a:srgbClr val="F1896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Time Save</a:t>
            </a:r>
            <a:endParaRPr lang="en-US" sz="900" dirty="0"/>
          </a:p>
        </p:txBody>
      </p:sp>
      <p:sp>
        <p:nvSpPr>
          <p:cNvPr id="7" name="Rounded Rectangle 6"/>
          <p:cNvSpPr/>
          <p:nvPr/>
        </p:nvSpPr>
        <p:spPr>
          <a:xfrm>
            <a:off x="1215570" y="1731929"/>
            <a:ext cx="826717" cy="1007444"/>
          </a:xfrm>
          <a:prstGeom prst="roundRect">
            <a:avLst/>
          </a:prstGeom>
          <a:solidFill>
            <a:srgbClr val="F1896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Manual verification long jobs is completely eliminated</a:t>
            </a:r>
            <a:endParaRPr lang="en-US" sz="900" dirty="0"/>
          </a:p>
        </p:txBody>
      </p:sp>
      <p:sp>
        <p:nvSpPr>
          <p:cNvPr id="8" name="Rounded Rectangle 7"/>
          <p:cNvSpPr/>
          <p:nvPr/>
        </p:nvSpPr>
        <p:spPr>
          <a:xfrm>
            <a:off x="2076883" y="1731928"/>
            <a:ext cx="826717" cy="1007444"/>
          </a:xfrm>
          <a:prstGeom prst="roundRect">
            <a:avLst/>
          </a:prstGeom>
          <a:solidFill>
            <a:srgbClr val="F1896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Less </a:t>
            </a:r>
            <a:r>
              <a:rPr lang="en-US" sz="900" dirty="0"/>
              <a:t>h</a:t>
            </a:r>
            <a:r>
              <a:rPr lang="en-US" sz="900" dirty="0" smtClean="0"/>
              <a:t>uman error</a:t>
            </a:r>
            <a:endParaRPr lang="en-US" sz="900" dirty="0"/>
          </a:p>
        </p:txBody>
      </p:sp>
      <p:sp>
        <p:nvSpPr>
          <p:cNvPr id="9" name="Rounded Rectangle 8"/>
          <p:cNvSpPr/>
          <p:nvPr/>
        </p:nvSpPr>
        <p:spPr>
          <a:xfrm>
            <a:off x="2932826" y="1731929"/>
            <a:ext cx="826717" cy="1007444"/>
          </a:xfrm>
          <a:prstGeom prst="roundRect">
            <a:avLst/>
          </a:prstGeom>
          <a:solidFill>
            <a:srgbClr val="F1896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100% Error Free</a:t>
            </a:r>
            <a:endParaRPr lang="en-US" sz="900" dirty="0"/>
          </a:p>
        </p:txBody>
      </p:sp>
      <p:sp>
        <p:nvSpPr>
          <p:cNvPr id="10" name="Equal 9"/>
          <p:cNvSpPr/>
          <p:nvPr/>
        </p:nvSpPr>
        <p:spPr>
          <a:xfrm>
            <a:off x="3736584" y="2062967"/>
            <a:ext cx="288098" cy="288099"/>
          </a:xfrm>
          <a:prstGeom prst="mathEqual">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Plus 10"/>
          <p:cNvSpPr/>
          <p:nvPr/>
        </p:nvSpPr>
        <p:spPr>
          <a:xfrm>
            <a:off x="1924929" y="2062967"/>
            <a:ext cx="303908" cy="288099"/>
          </a:xfrm>
          <a:prstGeom prst="mathPlus">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lus 11"/>
          <p:cNvSpPr/>
          <p:nvPr/>
        </p:nvSpPr>
        <p:spPr>
          <a:xfrm>
            <a:off x="1038564" y="2062967"/>
            <a:ext cx="303908" cy="288099"/>
          </a:xfrm>
          <a:prstGeom prst="mathPlus">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lus 12"/>
          <p:cNvSpPr/>
          <p:nvPr/>
        </p:nvSpPr>
        <p:spPr>
          <a:xfrm>
            <a:off x="2780872" y="2062967"/>
            <a:ext cx="303908" cy="288099"/>
          </a:xfrm>
          <a:prstGeom prst="mathPlus">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4"/>
          <p:cNvSpPr txBox="1">
            <a:spLocks noChangeArrowheads="1"/>
          </p:cNvSpPr>
          <p:nvPr/>
        </p:nvSpPr>
        <p:spPr bwMode="auto">
          <a:xfrm>
            <a:off x="279397" y="4140765"/>
            <a:ext cx="4372374" cy="2142111"/>
          </a:xfrm>
          <a:prstGeom prst="rect">
            <a:avLst/>
          </a:prstGeom>
          <a:solidFill>
            <a:schemeClr val="accent2">
              <a:lumMod val="20000"/>
              <a:lumOff val="80000"/>
            </a:schemeClr>
          </a:solidFill>
          <a:ln w="12700" algn="ctr">
            <a:solidFill>
              <a:schemeClr val="tx1"/>
            </a:solidFill>
            <a:prstDash val="sysDot"/>
            <a:miter lim="800000"/>
            <a:headEnd/>
            <a:tailEnd/>
          </a:ln>
          <a:effectLst/>
        </p:spPr>
        <p:txBody>
          <a:bodyPr vert="horz" lIns="91440" tIns="45720" rIns="91440" bIns="45720" rtlCol="0" anchor="t">
            <a:noAutofit/>
          </a:bodyPr>
          <a:lstStyle/>
          <a:p>
            <a:pPr marL="173038" indent="-173038" eaLnBrk="0" fontAlgn="auto" hangingPunct="0">
              <a:spcBef>
                <a:spcPts val="0"/>
              </a:spcBef>
              <a:spcAft>
                <a:spcPts val="0"/>
              </a:spcAft>
              <a:buClr>
                <a:srgbClr val="4E84C4"/>
              </a:buClr>
              <a:defRPr/>
            </a:pPr>
            <a:r>
              <a:rPr lang="en-US" altLang="ja-JP" sz="1000" b="1" dirty="0">
                <a:solidFill>
                  <a:srgbClr val="000000"/>
                </a:solidFill>
                <a:latin typeface="Arial" pitchFamily="34" charset="0"/>
                <a:cs typeface="Arial" pitchFamily="34" charset="0"/>
              </a:rPr>
              <a:t>Not Applicable for TCS internal Projects</a:t>
            </a:r>
            <a:endParaRPr lang="en-US" altLang="ja-JP" sz="1000" dirty="0">
              <a:solidFill>
                <a:srgbClr val="000000"/>
              </a:solidFill>
              <a:latin typeface="Arial" pitchFamily="34" charset="0"/>
              <a:ea typeface="Lucida Sans Unicode" pitchFamily="2"/>
              <a:cs typeface="Arial" pitchFamily="34" charset="0"/>
            </a:endParaRPr>
          </a:p>
        </p:txBody>
      </p:sp>
      <p:sp>
        <p:nvSpPr>
          <p:cNvPr id="16" name="Rectangle 15"/>
          <p:cNvSpPr>
            <a:spLocks noChangeArrowheads="1"/>
          </p:cNvSpPr>
          <p:nvPr/>
        </p:nvSpPr>
        <p:spPr bwMode="auto">
          <a:xfrm>
            <a:off x="279397" y="3779186"/>
            <a:ext cx="4372374" cy="322698"/>
          </a:xfrm>
          <a:prstGeom prst="rect">
            <a:avLst/>
          </a:prstGeom>
          <a:solidFill>
            <a:schemeClr val="accent2"/>
          </a:solidFill>
          <a:ln w="12700" algn="ctr">
            <a:noFill/>
            <a:miter lim="800000"/>
            <a:headEnd/>
            <a:tailEnd/>
          </a:ln>
          <a:effectLst/>
        </p:spPr>
        <p:txBody>
          <a:bodyPr wrap="none" anchor="ctr"/>
          <a:lstStyle/>
          <a:p>
            <a:pPr algn="ctr" fontAlgn="auto">
              <a:spcBef>
                <a:spcPts val="0"/>
              </a:spcBef>
              <a:spcAft>
                <a:spcPts val="0"/>
              </a:spcAft>
              <a:defRPr/>
            </a:pPr>
            <a:r>
              <a:rPr lang="en-US" altLang="ja-JP" sz="1600" b="1" dirty="0" smtClean="0">
                <a:solidFill>
                  <a:prstClr val="white"/>
                </a:solidFill>
                <a:latin typeface="Calibri" pitchFamily="34" charset="0"/>
              </a:rPr>
              <a:t>Approvals / Sign off/ Appreciation mails.</a:t>
            </a:r>
            <a:endParaRPr lang="en-US" altLang="ja-JP" sz="1600" b="1" dirty="0">
              <a:solidFill>
                <a:prstClr val="white"/>
              </a:solidFill>
              <a:latin typeface="Calibri" pitchFamily="34" charset="0"/>
            </a:endParaRPr>
          </a:p>
        </p:txBody>
      </p:sp>
      <p:sp>
        <p:nvSpPr>
          <p:cNvPr id="17" name="12-Point Star 16"/>
          <p:cNvSpPr/>
          <p:nvPr/>
        </p:nvSpPr>
        <p:spPr>
          <a:xfrm>
            <a:off x="3975319" y="1700543"/>
            <a:ext cx="1563318" cy="872472"/>
          </a:xfrm>
          <a:prstGeom prst="star12">
            <a:avLst/>
          </a:prstGeom>
          <a:solidFill>
            <a:srgbClr val="92D05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effectLst>
                  <a:outerShdw blurRad="38100" dist="38100" dir="2700000" algn="tl">
                    <a:srgbClr val="000000">
                      <a:alpha val="43137"/>
                    </a:srgbClr>
                  </a:outerShdw>
                </a:effectLst>
              </a:rPr>
              <a:t>70 hrs. per month</a:t>
            </a:r>
            <a:endParaRPr lang="en-IN" sz="1100" b="1" dirty="0">
              <a:effectLst>
                <a:outerShdw blurRad="38100" dist="38100" dir="2700000" algn="tl">
                  <a:srgbClr val="000000">
                    <a:alpha val="43137"/>
                  </a:srgbClr>
                </a:outerShdw>
              </a:effectLst>
            </a:endParaRPr>
          </a:p>
        </p:txBody>
      </p:sp>
      <p:sp>
        <p:nvSpPr>
          <p:cNvPr id="20" name="TextBox 19"/>
          <p:cNvSpPr txBox="1"/>
          <p:nvPr/>
        </p:nvSpPr>
        <p:spPr>
          <a:xfrm>
            <a:off x="7509701" y="2258977"/>
            <a:ext cx="1276311" cy="246221"/>
          </a:xfrm>
          <a:prstGeom prst="rect">
            <a:avLst/>
          </a:prstGeom>
          <a:noFill/>
        </p:spPr>
        <p:txBody>
          <a:bodyPr wrap="none" rtlCol="0">
            <a:spAutoFit/>
          </a:bodyPr>
          <a:lstStyle/>
          <a:p>
            <a:r>
              <a:rPr lang="en-US" sz="1000" u="sng" dirty="0" smtClean="0"/>
              <a:t>Savings calculation</a:t>
            </a:r>
            <a:endParaRPr lang="en-IN" sz="1000" u="sng" dirty="0"/>
          </a:p>
        </p:txBody>
      </p:sp>
      <p:graphicFrame>
        <p:nvGraphicFramePr>
          <p:cNvPr id="24" name="Table 23"/>
          <p:cNvGraphicFramePr>
            <a:graphicFrameLocks noGrp="1"/>
          </p:cNvGraphicFramePr>
          <p:nvPr>
            <p:extLst>
              <p:ext uri="{D42A27DB-BD31-4B8C-83A1-F6EECF244321}">
                <p14:modId xmlns:p14="http://schemas.microsoft.com/office/powerpoint/2010/main" val="800422384"/>
              </p:ext>
            </p:extLst>
          </p:nvPr>
        </p:nvGraphicFramePr>
        <p:xfrm>
          <a:off x="5174404" y="2616164"/>
          <a:ext cx="3679780" cy="660436"/>
        </p:xfrm>
        <a:graphic>
          <a:graphicData uri="http://schemas.openxmlformats.org/drawingml/2006/table">
            <a:tbl>
              <a:tblPr bandRow="1">
                <a:tableStyleId>{08FB837D-C827-4EFA-A057-4D05807E0F7C}</a:tableStyleId>
              </a:tblPr>
              <a:tblGrid>
                <a:gridCol w="1377066"/>
                <a:gridCol w="2302714"/>
              </a:tblGrid>
              <a:tr h="205920">
                <a:tc gridSpan="2">
                  <a:txBody>
                    <a:bodyPr/>
                    <a:lstStyle/>
                    <a:p>
                      <a:pPr algn="ctr"/>
                      <a:r>
                        <a:rPr lang="en-US" sz="1200" dirty="0" smtClean="0"/>
                        <a:t>TCS</a:t>
                      </a:r>
                      <a:r>
                        <a:rPr lang="en-US" sz="1200" baseline="0" dirty="0" smtClean="0"/>
                        <a:t> Internal</a:t>
                      </a:r>
                      <a:endParaRPr lang="en-IN" sz="1100" b="1" dirty="0"/>
                    </a:p>
                  </a:txBody>
                  <a:tcPr/>
                </a:tc>
                <a:tc hMerge="1">
                  <a:txBody>
                    <a:bodyPr/>
                    <a:lstStyle/>
                    <a:p>
                      <a:pPr algn="r"/>
                      <a:endParaRPr lang="en-IN" sz="1050" dirty="0"/>
                    </a:p>
                  </a:txBody>
                  <a:tcPr/>
                </a:tc>
              </a:tr>
              <a:tr h="386116">
                <a:tc>
                  <a:txBody>
                    <a:bodyPr/>
                    <a:lstStyle/>
                    <a:p>
                      <a:r>
                        <a:rPr lang="en-US" sz="1100" dirty="0" smtClean="0"/>
                        <a:t>Soft Savings</a:t>
                      </a:r>
                      <a:endParaRPr lang="en-IN" sz="1100" dirty="0"/>
                    </a:p>
                  </a:txBody>
                  <a:tcPr/>
                </a:tc>
                <a:tc>
                  <a:txBody>
                    <a:bodyPr/>
                    <a:lstStyle/>
                    <a:p>
                      <a:pPr algn="r"/>
                      <a:r>
                        <a:rPr lang="en-US" sz="1050" dirty="0" smtClean="0"/>
                        <a:t>$32,760 </a:t>
                      </a:r>
                    </a:p>
                  </a:txBody>
                  <a:tcPr/>
                </a:tc>
              </a:tr>
            </a:tbl>
          </a:graphicData>
        </a:graphic>
      </p:graphicFrame>
      <p:sp>
        <p:nvSpPr>
          <p:cNvPr id="27" name="Title 1"/>
          <p:cNvSpPr txBox="1">
            <a:spLocks/>
          </p:cNvSpPr>
          <p:nvPr/>
        </p:nvSpPr>
        <p:spPr>
          <a:xfrm>
            <a:off x="1628928" y="124236"/>
            <a:ext cx="7401447" cy="4873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a:solidFill>
                  <a:schemeClr val="bg1"/>
                </a:solidFill>
                <a:latin typeface="Arial" pitchFamily="34" charset="0"/>
                <a:ea typeface="+mj-ea"/>
                <a:cs typeface="Arial" pitchFamily="34" charset="0"/>
              </a:defRPr>
            </a:lvl1pPr>
          </a:lstStyle>
          <a:p>
            <a:pPr algn="r" fontAlgn="auto">
              <a:spcAft>
                <a:spcPts val="0"/>
              </a:spcAft>
            </a:pPr>
            <a:endParaRPr lang="en-US" dirty="0"/>
          </a:p>
        </p:txBody>
      </p:sp>
      <p:sp>
        <p:nvSpPr>
          <p:cNvPr id="26" name="Rectangle 4"/>
          <p:cNvSpPr txBox="1">
            <a:spLocks noChangeArrowheads="1"/>
          </p:cNvSpPr>
          <p:nvPr/>
        </p:nvSpPr>
        <p:spPr bwMode="auto">
          <a:xfrm>
            <a:off x="4699016" y="4155967"/>
            <a:ext cx="4372374" cy="2142111"/>
          </a:xfrm>
          <a:prstGeom prst="rect">
            <a:avLst/>
          </a:prstGeom>
          <a:solidFill>
            <a:schemeClr val="accent2">
              <a:lumMod val="20000"/>
              <a:lumOff val="80000"/>
            </a:schemeClr>
          </a:solidFill>
          <a:ln w="12700" algn="ctr">
            <a:solidFill>
              <a:schemeClr val="tx1"/>
            </a:solidFill>
            <a:prstDash val="sysDot"/>
            <a:miter lim="800000"/>
            <a:headEnd/>
            <a:tailEnd/>
          </a:ln>
          <a:effectLst/>
        </p:spPr>
        <p:txBody>
          <a:bodyPr vert="horz" lIns="91440" tIns="45720" rIns="91440" bIns="45720" rtlCol="0" anchor="t">
            <a:noAutofit/>
          </a:bodyPr>
          <a:lstStyle/>
          <a:p>
            <a:pPr marL="173038" indent="-173038" eaLnBrk="0" fontAlgn="auto" hangingPunct="0">
              <a:spcBef>
                <a:spcPts val="0"/>
              </a:spcBef>
              <a:spcAft>
                <a:spcPts val="0"/>
              </a:spcAft>
              <a:buClr>
                <a:srgbClr val="4E84C4"/>
              </a:buClr>
              <a:defRPr/>
            </a:pPr>
            <a:endParaRPr lang="en-US" altLang="ja-JP" sz="1000" b="1" dirty="0" smtClean="0">
              <a:solidFill>
                <a:srgbClr val="000000"/>
              </a:solidFill>
              <a:latin typeface="Arial" pitchFamily="34" charset="0"/>
              <a:cs typeface="Arial" pitchFamily="34" charset="0"/>
            </a:endParaRPr>
          </a:p>
          <a:p>
            <a:pPr marL="173038" indent="-173038" eaLnBrk="0" fontAlgn="auto" hangingPunct="0">
              <a:spcBef>
                <a:spcPts val="0"/>
              </a:spcBef>
              <a:spcAft>
                <a:spcPts val="0"/>
              </a:spcAft>
              <a:buClr>
                <a:srgbClr val="4E84C4"/>
              </a:buClr>
              <a:defRPr/>
            </a:pPr>
            <a:endParaRPr lang="en-US" altLang="ja-JP" sz="1000" b="1" dirty="0" smtClean="0">
              <a:solidFill>
                <a:srgbClr val="000000"/>
              </a:solidFill>
              <a:latin typeface="Arial" pitchFamily="34" charset="0"/>
              <a:cs typeface="Arial" pitchFamily="34" charset="0"/>
            </a:endParaRPr>
          </a:p>
          <a:p>
            <a:pPr marL="173038" indent="-173038" eaLnBrk="0" fontAlgn="auto" hangingPunct="0">
              <a:spcBef>
                <a:spcPts val="0"/>
              </a:spcBef>
              <a:spcAft>
                <a:spcPts val="0"/>
              </a:spcAft>
              <a:buClr>
                <a:srgbClr val="4E84C4"/>
              </a:buClr>
              <a:defRPr/>
            </a:pPr>
            <a:endParaRPr lang="en-US" altLang="ja-JP" sz="1000" b="1" dirty="0">
              <a:solidFill>
                <a:srgbClr val="000000"/>
              </a:solidFill>
              <a:latin typeface="Arial" pitchFamily="34" charset="0"/>
              <a:cs typeface="Arial" pitchFamily="34" charset="0"/>
            </a:endParaRPr>
          </a:p>
          <a:p>
            <a:pPr marL="173038" indent="-173038" eaLnBrk="0" fontAlgn="auto" hangingPunct="0">
              <a:spcBef>
                <a:spcPts val="0"/>
              </a:spcBef>
              <a:spcAft>
                <a:spcPts val="0"/>
              </a:spcAft>
              <a:buClr>
                <a:srgbClr val="4E84C4"/>
              </a:buClr>
              <a:defRPr/>
            </a:pPr>
            <a:endParaRPr lang="en-US" altLang="ja-JP" sz="1000" b="1" dirty="0" smtClean="0">
              <a:solidFill>
                <a:srgbClr val="000000"/>
              </a:solidFill>
              <a:latin typeface="Arial" pitchFamily="34" charset="0"/>
              <a:cs typeface="Arial" pitchFamily="34" charset="0"/>
            </a:endParaRPr>
          </a:p>
          <a:p>
            <a:pPr marL="173038" indent="-173038" eaLnBrk="0" fontAlgn="auto" hangingPunct="0">
              <a:spcBef>
                <a:spcPts val="0"/>
              </a:spcBef>
              <a:spcAft>
                <a:spcPts val="0"/>
              </a:spcAft>
              <a:buClr>
                <a:srgbClr val="4E84C4"/>
              </a:buClr>
              <a:defRPr/>
            </a:pPr>
            <a:endParaRPr lang="en-US" altLang="ja-JP" sz="1000" b="1" dirty="0">
              <a:solidFill>
                <a:srgbClr val="000000"/>
              </a:solidFill>
              <a:latin typeface="Arial" pitchFamily="34" charset="0"/>
              <a:cs typeface="Arial" pitchFamily="34" charset="0"/>
            </a:endParaRPr>
          </a:p>
          <a:p>
            <a:pPr marL="173038" indent="-173038" eaLnBrk="0" fontAlgn="auto" hangingPunct="0">
              <a:spcBef>
                <a:spcPts val="0"/>
              </a:spcBef>
              <a:spcAft>
                <a:spcPts val="0"/>
              </a:spcAft>
              <a:buClr>
                <a:srgbClr val="4E84C4"/>
              </a:buClr>
              <a:defRPr/>
            </a:pPr>
            <a:endParaRPr lang="en-US" altLang="ja-JP" sz="1000" b="1" dirty="0" smtClean="0">
              <a:solidFill>
                <a:srgbClr val="000000"/>
              </a:solidFill>
              <a:latin typeface="Arial" pitchFamily="34" charset="0"/>
              <a:cs typeface="Arial" pitchFamily="34" charset="0"/>
            </a:endParaRPr>
          </a:p>
          <a:p>
            <a:pPr marL="173038" indent="-173038" eaLnBrk="0" fontAlgn="auto" hangingPunct="0">
              <a:spcBef>
                <a:spcPts val="0"/>
              </a:spcBef>
              <a:spcAft>
                <a:spcPts val="0"/>
              </a:spcAft>
              <a:buClr>
                <a:srgbClr val="4E84C4"/>
              </a:buClr>
              <a:defRPr/>
            </a:pPr>
            <a:endParaRPr lang="en-US" altLang="ja-JP" sz="1000" b="1" dirty="0">
              <a:solidFill>
                <a:srgbClr val="000000"/>
              </a:solidFill>
              <a:latin typeface="Arial" pitchFamily="34" charset="0"/>
              <a:cs typeface="Arial" pitchFamily="34" charset="0"/>
            </a:endParaRPr>
          </a:p>
          <a:p>
            <a:pPr marL="173038" indent="-173038" eaLnBrk="0" fontAlgn="auto" hangingPunct="0">
              <a:spcBef>
                <a:spcPts val="0"/>
              </a:spcBef>
              <a:spcAft>
                <a:spcPts val="0"/>
              </a:spcAft>
              <a:buClr>
                <a:srgbClr val="4E84C4"/>
              </a:buClr>
              <a:defRPr/>
            </a:pPr>
            <a:endParaRPr lang="en-US" altLang="ja-JP" sz="1000" b="1" dirty="0" smtClean="0">
              <a:solidFill>
                <a:srgbClr val="000000"/>
              </a:solidFill>
              <a:latin typeface="Arial" pitchFamily="34" charset="0"/>
              <a:cs typeface="Arial" pitchFamily="34" charset="0"/>
            </a:endParaRPr>
          </a:p>
          <a:p>
            <a:pPr marL="173038" indent="-173038" eaLnBrk="0" fontAlgn="auto" hangingPunct="0">
              <a:spcBef>
                <a:spcPts val="0"/>
              </a:spcBef>
              <a:spcAft>
                <a:spcPts val="0"/>
              </a:spcAft>
              <a:buClr>
                <a:srgbClr val="4E84C4"/>
              </a:buClr>
              <a:defRPr/>
            </a:pPr>
            <a:r>
              <a:rPr lang="en-US" altLang="ja-JP" sz="1000" dirty="0" smtClean="0">
                <a:latin typeface="Arial" pitchFamily="34" charset="0"/>
                <a:ea typeface="Lucida Sans Unicode" pitchFamily="2"/>
                <a:cs typeface="Arial" pitchFamily="34" charset="0"/>
              </a:rPr>
              <a:t>.</a:t>
            </a:r>
          </a:p>
        </p:txBody>
      </p:sp>
      <p:sp>
        <p:nvSpPr>
          <p:cNvPr id="28" name="Rectangle 27"/>
          <p:cNvSpPr>
            <a:spLocks noChangeArrowheads="1"/>
          </p:cNvSpPr>
          <p:nvPr/>
        </p:nvSpPr>
        <p:spPr bwMode="auto">
          <a:xfrm>
            <a:off x="4699016" y="3794388"/>
            <a:ext cx="4372374" cy="322698"/>
          </a:xfrm>
          <a:prstGeom prst="rect">
            <a:avLst/>
          </a:prstGeom>
          <a:solidFill>
            <a:schemeClr val="accent2"/>
          </a:solidFill>
          <a:ln w="12700" algn="ctr">
            <a:noFill/>
            <a:miter lim="800000"/>
            <a:headEnd/>
            <a:tailEnd/>
          </a:ln>
          <a:effectLst/>
        </p:spPr>
        <p:txBody>
          <a:bodyPr wrap="none" anchor="ctr"/>
          <a:lstStyle/>
          <a:p>
            <a:pPr algn="ctr" fontAlgn="auto">
              <a:spcBef>
                <a:spcPts val="0"/>
              </a:spcBef>
              <a:spcAft>
                <a:spcPts val="0"/>
              </a:spcAft>
              <a:defRPr/>
            </a:pPr>
            <a:r>
              <a:rPr lang="en-US" altLang="ja-JP" sz="1600" b="1" dirty="0" smtClean="0">
                <a:solidFill>
                  <a:prstClr val="white"/>
                </a:solidFill>
                <a:latin typeface="Calibri" pitchFamily="34" charset="0"/>
              </a:rPr>
              <a:t>Metric Improvements</a:t>
            </a:r>
            <a:endParaRPr lang="en-US" altLang="ja-JP" sz="1600" b="1" dirty="0">
              <a:solidFill>
                <a:prstClr val="white"/>
              </a:solidFill>
              <a:latin typeface="Calibri" pitchFamily="34" charset="0"/>
            </a:endParaRPr>
          </a:p>
        </p:txBody>
      </p:sp>
      <p:graphicFrame>
        <p:nvGraphicFramePr>
          <p:cNvPr id="29" name="Table 28"/>
          <p:cNvGraphicFramePr>
            <a:graphicFrameLocks noGrp="1"/>
          </p:cNvGraphicFramePr>
          <p:nvPr>
            <p:extLst>
              <p:ext uri="{D42A27DB-BD31-4B8C-83A1-F6EECF244321}">
                <p14:modId xmlns:p14="http://schemas.microsoft.com/office/powerpoint/2010/main" val="1261049975"/>
              </p:ext>
            </p:extLst>
          </p:nvPr>
        </p:nvGraphicFramePr>
        <p:xfrm>
          <a:off x="5106233" y="4272750"/>
          <a:ext cx="3679777" cy="792480"/>
        </p:xfrm>
        <a:graphic>
          <a:graphicData uri="http://schemas.openxmlformats.org/drawingml/2006/table">
            <a:tbl>
              <a:tblPr firstRow="1" bandRow="1">
                <a:tableStyleId>{69C7853C-536D-4A76-A0AE-DD22124D55A5}</a:tableStyleId>
              </a:tblPr>
              <a:tblGrid>
                <a:gridCol w="648740"/>
                <a:gridCol w="648740"/>
                <a:gridCol w="648740"/>
                <a:gridCol w="872883"/>
                <a:gridCol w="860674"/>
              </a:tblGrid>
              <a:tr h="205920">
                <a:tc>
                  <a:txBody>
                    <a:bodyPr/>
                    <a:lstStyle/>
                    <a:p>
                      <a:r>
                        <a:rPr lang="en-US" sz="1100" dirty="0" smtClean="0"/>
                        <a:t>Tower</a:t>
                      </a:r>
                      <a:endParaRPr lang="en-IN" sz="1100" dirty="0"/>
                    </a:p>
                  </a:txBody>
                  <a:tcPr/>
                </a:tc>
                <a:tc>
                  <a:txBody>
                    <a:bodyPr/>
                    <a:lstStyle/>
                    <a:p>
                      <a:r>
                        <a:rPr lang="en-US" sz="1100" dirty="0" smtClean="0"/>
                        <a:t>Sub tower</a:t>
                      </a:r>
                      <a:endParaRPr lang="en-IN" sz="1100" dirty="0"/>
                    </a:p>
                  </a:txBody>
                  <a:tcPr/>
                </a:tc>
                <a:tc>
                  <a:txBody>
                    <a:bodyPr/>
                    <a:lstStyle/>
                    <a:p>
                      <a:r>
                        <a:rPr lang="en-US" sz="1100" dirty="0" smtClean="0"/>
                        <a:t>Metrics</a:t>
                      </a:r>
                      <a:endParaRPr lang="en-IN" sz="1100" dirty="0"/>
                    </a:p>
                  </a:txBody>
                  <a:tcPr/>
                </a:tc>
                <a:tc>
                  <a:txBody>
                    <a:bodyPr/>
                    <a:lstStyle/>
                    <a:p>
                      <a:pPr algn="ctr"/>
                      <a:r>
                        <a:rPr lang="en-US" sz="1100" dirty="0" smtClean="0"/>
                        <a:t>Before SIP</a:t>
                      </a:r>
                      <a:endParaRPr lang="en-IN" sz="1100" dirty="0"/>
                    </a:p>
                  </a:txBody>
                  <a:tcPr anchor="ctr"/>
                </a:tc>
                <a:tc>
                  <a:txBody>
                    <a:bodyPr/>
                    <a:lstStyle/>
                    <a:p>
                      <a:pPr algn="ctr"/>
                      <a:r>
                        <a:rPr lang="en-US" sz="1050" dirty="0" smtClean="0"/>
                        <a:t>After SIP</a:t>
                      </a:r>
                      <a:endParaRPr lang="en-IN" sz="1050" dirty="0"/>
                    </a:p>
                  </a:txBody>
                  <a:tcPr anchor="ctr"/>
                </a:tc>
              </a:tr>
              <a:tr h="304330">
                <a:tc>
                  <a:txBody>
                    <a:bodyPr/>
                    <a:lstStyle/>
                    <a:p>
                      <a:r>
                        <a:rPr lang="en-IN" sz="900" dirty="0" smtClean="0"/>
                        <a:t>ITSD-OPS</a:t>
                      </a:r>
                      <a:endParaRPr lang="en-IN" sz="900" dirty="0"/>
                    </a:p>
                  </a:txBody>
                  <a:tcPr/>
                </a:tc>
                <a:tc>
                  <a:txBody>
                    <a:bodyPr/>
                    <a:lstStyle/>
                    <a:p>
                      <a:r>
                        <a:rPr lang="en-IN" sz="900" dirty="0" smtClean="0"/>
                        <a:t>IT OPS</a:t>
                      </a:r>
                      <a:endParaRPr lang="en-IN" sz="900" dirty="0"/>
                    </a:p>
                  </a:txBody>
                  <a:tcPr/>
                </a:tc>
                <a:tc>
                  <a:txBody>
                    <a:bodyPr/>
                    <a:lstStyle/>
                    <a:p>
                      <a:r>
                        <a:rPr lang="en-US" sz="900" dirty="0" smtClean="0"/>
                        <a:t>Response Time</a:t>
                      </a:r>
                      <a:endParaRPr lang="en-IN" sz="900" dirty="0"/>
                    </a:p>
                  </a:txBody>
                  <a:tcPr/>
                </a:tc>
                <a:tc>
                  <a:txBody>
                    <a:bodyPr/>
                    <a:lstStyle/>
                    <a:p>
                      <a:pPr algn="ctr"/>
                      <a:r>
                        <a:rPr lang="en-US" sz="900" dirty="0" smtClean="0"/>
                        <a:t>75 </a:t>
                      </a:r>
                      <a:r>
                        <a:rPr lang="en-US" sz="900" dirty="0" err="1" smtClean="0"/>
                        <a:t>Mins</a:t>
                      </a:r>
                      <a:r>
                        <a:rPr lang="en-US" sz="900" dirty="0" smtClean="0"/>
                        <a:t>/ Request</a:t>
                      </a:r>
                      <a:endParaRPr lang="en-IN" sz="900" dirty="0"/>
                    </a:p>
                  </a:txBody>
                  <a:tcPr anchor="ctr"/>
                </a:tc>
                <a:tc>
                  <a:txBody>
                    <a:bodyPr/>
                    <a:lstStyle/>
                    <a:p>
                      <a:pPr algn="ctr"/>
                      <a:r>
                        <a:rPr lang="en-US" sz="900" dirty="0" smtClean="0"/>
                        <a:t>5 </a:t>
                      </a:r>
                      <a:r>
                        <a:rPr lang="en-US" sz="900" dirty="0" err="1" smtClean="0"/>
                        <a:t>Mins</a:t>
                      </a:r>
                      <a:r>
                        <a:rPr lang="en-US" sz="900" dirty="0" smtClean="0"/>
                        <a:t>/ Request</a:t>
                      </a:r>
                      <a:endParaRPr lang="en-IN" sz="900" dirty="0"/>
                    </a:p>
                  </a:txBody>
                  <a:tcPr anchor="ctr"/>
                </a:tc>
              </a:tr>
            </a:tbl>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2056454823"/>
              </p:ext>
            </p:extLst>
          </p:nvPr>
        </p:nvGraphicFramePr>
        <p:xfrm>
          <a:off x="7691438" y="1606550"/>
          <a:ext cx="914400" cy="714375"/>
        </p:xfrm>
        <a:graphic>
          <a:graphicData uri="http://schemas.openxmlformats.org/presentationml/2006/ole">
            <mc:AlternateContent xmlns:mc="http://schemas.openxmlformats.org/markup-compatibility/2006">
              <mc:Choice xmlns:v="urn:schemas-microsoft-com:vml" Requires="v">
                <p:oleObj spid="_x0000_s1272" name="Worksheet" showAsIcon="1" r:id="rId3" imgW="914400" imgH="714240" progId="Excel.Sheet.12">
                  <p:embed/>
                </p:oleObj>
              </mc:Choice>
              <mc:Fallback>
                <p:oleObj name="Worksheet" showAsIcon="1" r:id="rId3" imgW="914400" imgH="714240" progId="Excel.Sheet.12">
                  <p:embed/>
                  <p:pic>
                    <p:nvPicPr>
                      <p:cNvPr id="0" name=""/>
                      <p:cNvPicPr/>
                      <p:nvPr/>
                    </p:nvPicPr>
                    <p:blipFill>
                      <a:blip r:embed="rId4"/>
                      <a:stretch>
                        <a:fillRect/>
                      </a:stretch>
                    </p:blipFill>
                    <p:spPr>
                      <a:xfrm>
                        <a:off x="7691438" y="1606550"/>
                        <a:ext cx="914400" cy="714375"/>
                      </a:xfrm>
                      <a:prstGeom prst="rect">
                        <a:avLst/>
                      </a:prstGeom>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3095137867"/>
              </p:ext>
            </p:extLst>
          </p:nvPr>
        </p:nvGraphicFramePr>
        <p:xfrm>
          <a:off x="7871612" y="5568501"/>
          <a:ext cx="914400" cy="714375"/>
        </p:xfrm>
        <a:graphic>
          <a:graphicData uri="http://schemas.openxmlformats.org/presentationml/2006/ole">
            <mc:AlternateContent xmlns:mc="http://schemas.openxmlformats.org/markup-compatibility/2006">
              <mc:Choice xmlns:v="urn:schemas-microsoft-com:vml" Requires="v">
                <p:oleObj spid="_x0000_s1273" name="Worksheet" showAsIcon="1" r:id="rId5" imgW="914400" imgH="714240" progId="Excel.Sheet.12">
                  <p:embed/>
                </p:oleObj>
              </mc:Choice>
              <mc:Fallback>
                <p:oleObj name="Worksheet" showAsIcon="1" r:id="rId5" imgW="914400" imgH="714240" progId="Excel.Sheet.12">
                  <p:embed/>
                  <p:pic>
                    <p:nvPicPr>
                      <p:cNvPr id="0" name=""/>
                      <p:cNvPicPr/>
                      <p:nvPr/>
                    </p:nvPicPr>
                    <p:blipFill>
                      <a:blip r:embed="rId6"/>
                      <a:stretch>
                        <a:fillRect/>
                      </a:stretch>
                    </p:blipFill>
                    <p:spPr>
                      <a:xfrm>
                        <a:off x="7871612" y="5568501"/>
                        <a:ext cx="914400" cy="714375"/>
                      </a:xfrm>
                      <a:prstGeom prst="rect">
                        <a:avLst/>
                      </a:prstGeom>
                    </p:spPr>
                  </p:pic>
                </p:oleObj>
              </mc:Fallback>
            </mc:AlternateContent>
          </a:graphicData>
        </a:graphic>
      </p:graphicFrame>
      <p:sp>
        <p:nvSpPr>
          <p:cNvPr id="23" name="Title 1"/>
          <p:cNvSpPr>
            <a:spLocks noGrp="1"/>
          </p:cNvSpPr>
          <p:nvPr>
            <p:ph type="title"/>
          </p:nvPr>
        </p:nvSpPr>
        <p:spPr>
          <a:xfrm>
            <a:off x="172016" y="124236"/>
            <a:ext cx="8858359" cy="487362"/>
          </a:xfrm>
        </p:spPr>
        <p:txBody>
          <a:bodyPr/>
          <a:lstStyle/>
          <a:p>
            <a:pPr algn="ctr"/>
            <a:r>
              <a:rPr lang="en-US" dirty="0"/>
              <a:t>ESP </a:t>
            </a:r>
            <a:r>
              <a:rPr lang="en-US" dirty="0" smtClean="0"/>
              <a:t>- Automated Long Running Job Monitor </a:t>
            </a:r>
            <a:endParaRPr lang="en-US" dirty="0"/>
          </a:p>
        </p:txBody>
      </p:sp>
    </p:spTree>
    <p:extLst>
      <p:ext uri="{BB962C8B-B14F-4D97-AF65-F5344CB8AC3E}">
        <p14:creationId xmlns:p14="http://schemas.microsoft.com/office/powerpoint/2010/main" val="246995478"/>
      </p:ext>
    </p:extLst>
  </p:cSld>
  <p:clrMapOvr>
    <a:masterClrMapping/>
  </p:clrMapOvr>
</p:sld>
</file>

<file path=ppt/theme/theme1.xml><?xml version="1.0" encoding="utf-8"?>
<a:theme xmlns:a="http://schemas.openxmlformats.org/drawingml/2006/main" name="1_TCS Template 2012 (Arial)">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2.xml><?xml version="1.0" encoding="utf-8"?>
<a:theme xmlns:a="http://schemas.openxmlformats.org/drawingml/2006/main" name="TCS Presentation_Template">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3.xml><?xml version="1.0" encoding="utf-8"?>
<a:theme xmlns:a="http://schemas.openxmlformats.org/drawingml/2006/main" name="1_TCS Presentation_Template">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4126BA08476D45A78FA22CD5097827" ma:contentTypeVersion="3" ma:contentTypeDescription="Create a new document." ma:contentTypeScope="" ma:versionID="c359f6de03716c9dec790d3ba96f2fc8">
  <xsd:schema xmlns:xsd="http://www.w3.org/2001/XMLSchema" xmlns:p="http://schemas.microsoft.com/office/2006/metadata/properties" targetNamespace="http://schemas.microsoft.com/office/2006/metadata/properties" ma:root="true" ma:fieldsID="53762acbdaf9120ae801ee5f4c1d197d">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795D14-2A3F-452B-B98D-BB32918781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62159BE2-B9D9-4368-BE12-283CC5B4BC8F}">
  <ds:schemaRefs>
    <ds:schemaRef ds:uri="http://www.w3.org/XML/1998/namespace"/>
    <ds:schemaRef ds:uri="http://schemas.microsoft.com/office/2006/documentManagement/types"/>
    <ds:schemaRef ds:uri="http://purl.org/dc/dcmitype/"/>
    <ds:schemaRef ds:uri="http://schemas.microsoft.com/office/2006/metadata/properties"/>
    <ds:schemaRef ds:uri="http://purl.org/dc/terms/"/>
    <ds:schemaRef ds:uri="http://purl.org/dc/elements/1.1/"/>
    <ds:schemaRef ds:uri="http://schemas.openxmlformats.org/package/2006/metadata/core-properties"/>
  </ds:schemaRefs>
</ds:datastoreItem>
</file>

<file path=customXml/itemProps3.xml><?xml version="1.0" encoding="utf-8"?>
<ds:datastoreItem xmlns:ds="http://schemas.openxmlformats.org/officeDocument/2006/customXml" ds:itemID="{4E700001-4059-4E69-9B49-9AA5595DC60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33366</TotalTime>
  <Words>565</Words>
  <Application>Microsoft Office PowerPoint</Application>
  <PresentationFormat>On-screen Show (4:3)</PresentationFormat>
  <Paragraphs>97</Paragraphs>
  <Slides>3</Slides>
  <Notes>1</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3</vt:i4>
      </vt:variant>
    </vt:vector>
  </HeadingPairs>
  <TitlesOfParts>
    <vt:vector size="7" baseType="lpstr">
      <vt:lpstr>1_TCS Template 2012 (Arial)</vt:lpstr>
      <vt:lpstr>TCS Presentation_Template</vt:lpstr>
      <vt:lpstr>1_TCS Presentation_Template</vt:lpstr>
      <vt:lpstr>Worksheet</vt:lpstr>
      <vt:lpstr>AS/400 - Automated Dashboard Monitor</vt:lpstr>
      <vt:lpstr>ESP - Automated Long Running Job Monitor </vt:lpstr>
      <vt:lpstr>ESP - Automated Long Running Job Monitor </vt:lpstr>
    </vt:vector>
  </TitlesOfParts>
  <Company>Tata Consultancy Services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Damodharan Chandrashekaren</cp:lastModifiedBy>
  <cp:revision>1436</cp:revision>
  <dcterms:created xsi:type="dcterms:W3CDTF">2006-10-10T04:14:58Z</dcterms:created>
  <dcterms:modified xsi:type="dcterms:W3CDTF">2016-04-29T14:25:39Z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0x010100254126BA08476D45A78FA22CD5097827</vt:lpwstr>
  </property>
</Properties>
</file>