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</p:sldIdLst>
  <p:sldSz cx="162004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356703"/>
            <a:ext cx="13770372" cy="501340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7563446"/>
            <a:ext cx="12150329" cy="347671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766678"/>
            <a:ext cx="3493219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766678"/>
            <a:ext cx="10277153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9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0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590057"/>
            <a:ext cx="13972878" cy="5990088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9636813"/>
            <a:ext cx="13972878" cy="31500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3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7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66681"/>
            <a:ext cx="139728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530053"/>
            <a:ext cx="6853544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5260078"/>
            <a:ext cx="685354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530053"/>
            <a:ext cx="6887296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5260078"/>
            <a:ext cx="688729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3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29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5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073367"/>
            <a:ext cx="8201472" cy="10233485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8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073367"/>
            <a:ext cx="8201472" cy="10233485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7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766681"/>
            <a:ext cx="139728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833390"/>
            <a:ext cx="139728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3346867"/>
            <a:ext cx="54676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48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.emf"/><Relationship Id="rId18" Type="http://schemas.openxmlformats.org/officeDocument/2006/relationships/image" Target="../media/image28.emf"/><Relationship Id="rId26" Type="http://schemas.openxmlformats.org/officeDocument/2006/relationships/image" Target="../media/image43.png"/><Relationship Id="rId3" Type="http://schemas.openxmlformats.org/officeDocument/2006/relationships/image" Target="../media/image40.png"/><Relationship Id="rId21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20.png"/><Relationship Id="rId17" Type="http://schemas.openxmlformats.org/officeDocument/2006/relationships/image" Target="../media/image23.emf"/><Relationship Id="rId25" Type="http://schemas.openxmlformats.org/officeDocument/2006/relationships/image" Target="../media/image42.png"/><Relationship Id="rId2" Type="http://schemas.openxmlformats.org/officeDocument/2006/relationships/image" Target="../media/image39.png"/><Relationship Id="rId16" Type="http://schemas.openxmlformats.org/officeDocument/2006/relationships/image" Target="../media/image1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26.png"/><Relationship Id="rId24" Type="http://schemas.openxmlformats.org/officeDocument/2006/relationships/image" Target="../media/image41.png"/><Relationship Id="rId5" Type="http://schemas.openxmlformats.org/officeDocument/2006/relationships/image" Target="../media/image33.png"/><Relationship Id="rId15" Type="http://schemas.openxmlformats.org/officeDocument/2006/relationships/image" Target="../media/image8.emf"/><Relationship Id="rId23" Type="http://schemas.openxmlformats.org/officeDocument/2006/relationships/image" Target="../media/image38.png"/><Relationship Id="rId10" Type="http://schemas.openxmlformats.org/officeDocument/2006/relationships/image" Target="../media/image29.png"/><Relationship Id="rId19" Type="http://schemas.openxmlformats.org/officeDocument/2006/relationships/image" Target="../media/image1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7.emf"/><Relationship Id="rId22" Type="http://schemas.openxmlformats.org/officeDocument/2006/relationships/image" Target="../media/image17.png"/><Relationship Id="rId27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0.png"/><Relationship Id="rId18" Type="http://schemas.openxmlformats.org/officeDocument/2006/relationships/image" Target="../media/image23.emf"/><Relationship Id="rId26" Type="http://schemas.openxmlformats.org/officeDocument/2006/relationships/image" Target="../media/image42.png"/><Relationship Id="rId3" Type="http://schemas.openxmlformats.org/officeDocument/2006/relationships/image" Target="../media/image34.png"/><Relationship Id="rId21" Type="http://schemas.openxmlformats.org/officeDocument/2006/relationships/image" Target="../media/image21.png"/><Relationship Id="rId7" Type="http://schemas.openxmlformats.org/officeDocument/2006/relationships/image" Target="../media/image32.png"/><Relationship Id="rId12" Type="http://schemas.openxmlformats.org/officeDocument/2006/relationships/image" Target="../media/image26.png"/><Relationship Id="rId17" Type="http://schemas.openxmlformats.org/officeDocument/2006/relationships/image" Target="../media/image1.png"/><Relationship Id="rId25" Type="http://schemas.openxmlformats.org/officeDocument/2006/relationships/image" Target="../media/image41.png"/><Relationship Id="rId2" Type="http://schemas.openxmlformats.org/officeDocument/2006/relationships/image" Target="../media/image33.png"/><Relationship Id="rId16" Type="http://schemas.openxmlformats.org/officeDocument/2006/relationships/image" Target="../media/image8.em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29.png"/><Relationship Id="rId24" Type="http://schemas.openxmlformats.org/officeDocument/2006/relationships/image" Target="../media/image38.png"/><Relationship Id="rId5" Type="http://schemas.openxmlformats.org/officeDocument/2006/relationships/image" Target="../media/image39.png"/><Relationship Id="rId15" Type="http://schemas.openxmlformats.org/officeDocument/2006/relationships/image" Target="../media/image7.emf"/><Relationship Id="rId23" Type="http://schemas.openxmlformats.org/officeDocument/2006/relationships/image" Target="../media/image17.png"/><Relationship Id="rId28" Type="http://schemas.openxmlformats.org/officeDocument/2006/relationships/image" Target="../media/image44.png"/><Relationship Id="rId10" Type="http://schemas.openxmlformats.org/officeDocument/2006/relationships/image" Target="../media/image37.png"/><Relationship Id="rId19" Type="http://schemas.openxmlformats.org/officeDocument/2006/relationships/image" Target="../media/image28.emf"/><Relationship Id="rId4" Type="http://schemas.openxmlformats.org/officeDocument/2006/relationships/image" Target="../media/image45.png"/><Relationship Id="rId9" Type="http://schemas.openxmlformats.org/officeDocument/2006/relationships/image" Target="../media/image36.png"/><Relationship Id="rId14" Type="http://schemas.openxmlformats.org/officeDocument/2006/relationships/image" Target="../media/image6.emf"/><Relationship Id="rId22" Type="http://schemas.openxmlformats.org/officeDocument/2006/relationships/image" Target="../media/image31.png"/><Relationship Id="rId27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image" Target="../media/image6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png"/><Relationship Id="rId18" Type="http://schemas.openxmlformats.org/officeDocument/2006/relationships/image" Target="../media/image28.emf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18.png"/><Relationship Id="rId10" Type="http://schemas.openxmlformats.org/officeDocument/2006/relationships/image" Target="../media/image8.emf"/><Relationship Id="rId4" Type="http://schemas.openxmlformats.org/officeDocument/2006/relationships/image" Target="../media/image25.png"/><Relationship Id="rId9" Type="http://schemas.openxmlformats.org/officeDocument/2006/relationships/image" Target="../media/image7.emf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6.emf"/><Relationship Id="rId12" Type="http://schemas.openxmlformats.org/officeDocument/2006/relationships/image" Target="../media/image16.png"/><Relationship Id="rId17" Type="http://schemas.openxmlformats.org/officeDocument/2006/relationships/image" Target="../media/image30.png"/><Relationship Id="rId2" Type="http://schemas.openxmlformats.org/officeDocument/2006/relationships/image" Target="../media/image29.png"/><Relationship Id="rId16" Type="http://schemas.openxmlformats.org/officeDocument/2006/relationships/image" Target="../media/image28.emf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5" Type="http://schemas.openxmlformats.org/officeDocument/2006/relationships/image" Target="../media/image24.png"/><Relationship Id="rId10" Type="http://schemas.openxmlformats.org/officeDocument/2006/relationships/image" Target="../media/image1.png"/><Relationship Id="rId19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8.emf"/><Relationship Id="rId1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0.png"/><Relationship Id="rId18" Type="http://schemas.openxmlformats.org/officeDocument/2006/relationships/image" Target="../media/image23.emf"/><Relationship Id="rId26" Type="http://schemas.openxmlformats.org/officeDocument/2006/relationships/image" Target="../media/image38.png"/><Relationship Id="rId3" Type="http://schemas.openxmlformats.org/officeDocument/2006/relationships/image" Target="../media/image33.png"/><Relationship Id="rId21" Type="http://schemas.openxmlformats.org/officeDocument/2006/relationships/image" Target="../media/image30.png"/><Relationship Id="rId7" Type="http://schemas.openxmlformats.org/officeDocument/2006/relationships/image" Target="../media/image35.png"/><Relationship Id="rId12" Type="http://schemas.openxmlformats.org/officeDocument/2006/relationships/image" Target="../media/image27.png"/><Relationship Id="rId17" Type="http://schemas.openxmlformats.org/officeDocument/2006/relationships/image" Target="../media/image1.png"/><Relationship Id="rId25" Type="http://schemas.openxmlformats.org/officeDocument/2006/relationships/image" Target="../media/image17.png"/><Relationship Id="rId2" Type="http://schemas.openxmlformats.org/officeDocument/2006/relationships/image" Target="../media/image32.png"/><Relationship Id="rId16" Type="http://schemas.openxmlformats.org/officeDocument/2006/relationships/image" Target="../media/image8.emf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24" Type="http://schemas.openxmlformats.org/officeDocument/2006/relationships/image" Target="../media/image31.png"/><Relationship Id="rId5" Type="http://schemas.openxmlformats.org/officeDocument/2006/relationships/image" Target="../media/image14.png"/><Relationship Id="rId15" Type="http://schemas.openxmlformats.org/officeDocument/2006/relationships/image" Target="../media/image7.emf"/><Relationship Id="rId23" Type="http://schemas.openxmlformats.org/officeDocument/2006/relationships/image" Target="../media/image21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6.emf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967361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31" y="7108725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91059" y="166702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181817" y="3030465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39" y="3877106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046600" y="4119555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97" y="4942448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470740" y="3441257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64" y="6036016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4430" y="1884847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430" y="363197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430" y="5856484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31" y="3526504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31" y="5756355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49925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694555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591906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588369" y="1823557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0A7FCA97-BC83-46EB-9377-33A9CD4F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750" y="10008205"/>
            <a:ext cx="6481178" cy="2093919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646493" y="5065392"/>
            <a:ext cx="669973" cy="9770958"/>
          </a:xfrm>
          <a:prstGeom prst="leftBrace">
            <a:avLst>
              <a:gd name="adj1" fmla="val 8333"/>
              <a:gd name="adj2" fmla="val 4362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4166789" y="7247588"/>
            <a:ext cx="669973" cy="3315068"/>
          </a:xfrm>
          <a:prstGeom prst="leftBrace">
            <a:avLst>
              <a:gd name="adj1" fmla="val 8333"/>
              <a:gd name="adj2" fmla="val 2644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545F5FD-0A29-4733-8303-08F072A9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277" y="6801268"/>
            <a:ext cx="8912807" cy="286700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2006A-3883-445D-B8E9-AD0DF7F16421}"/>
              </a:ext>
            </a:extLst>
          </p:cNvPr>
          <p:cNvGrpSpPr/>
          <p:nvPr/>
        </p:nvGrpSpPr>
        <p:grpSpPr>
          <a:xfrm>
            <a:off x="1836674" y="1636751"/>
            <a:ext cx="10228394" cy="2569274"/>
            <a:chOff x="1836674" y="1636751"/>
            <a:chExt cx="10228394" cy="256927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2216604-D48F-4AA2-B5AB-779FE10A5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6674" y="1636751"/>
              <a:ext cx="10179878" cy="25692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AD4F9D-0216-4FC4-9885-6B886086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92890" y="2856334"/>
              <a:ext cx="1572178" cy="664886"/>
            </a:xfrm>
            <a:prstGeom prst="rect">
              <a:avLst/>
            </a:prstGeom>
          </p:spPr>
        </p:pic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087" y="4941575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3087" y="55668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6481" y="6204138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30077" y="9003052"/>
            <a:ext cx="3213343" cy="6398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23642" y="11523642"/>
            <a:ext cx="2754851" cy="137138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80459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250640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737363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370019" y="-5272"/>
            <a:ext cx="840295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500941" y="1369861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1086635" y="2440420"/>
            <a:ext cx="669973" cy="8650992"/>
          </a:xfrm>
          <a:prstGeom prst="leftBrace">
            <a:avLst>
              <a:gd name="adj1" fmla="val 8333"/>
              <a:gd name="adj2" fmla="val 5800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798866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7041243-E3AA-467F-A19F-44790A44FF9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91661" y="7410693"/>
            <a:ext cx="1276641" cy="5797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917B25F-E8F2-4398-B37D-9DDFA6C746D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89143" y="6833595"/>
            <a:ext cx="1250928" cy="559309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218725"/>
            <a:ext cx="485870" cy="3789295"/>
          </a:xfrm>
          <a:prstGeom prst="leftBrace">
            <a:avLst>
              <a:gd name="adj1" fmla="val 8333"/>
              <a:gd name="adj2" fmla="val 5313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721CD48-32D5-43A7-B433-41F18EE16BA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12408" y="4474604"/>
            <a:ext cx="1507100" cy="194785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7599DE6-779A-4C83-AF46-B859F76E6394}"/>
              </a:ext>
            </a:extLst>
          </p:cNvPr>
          <p:cNvSpPr txBox="1"/>
          <p:nvPr/>
        </p:nvSpPr>
        <p:spPr>
          <a:xfrm>
            <a:off x="4268745" y="608354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11FAC59-4A3F-467B-8E6F-34EFBE66EDDA}"/>
              </a:ext>
            </a:extLst>
          </p:cNvPr>
          <p:cNvSpPr/>
          <p:nvPr/>
        </p:nvSpPr>
        <p:spPr>
          <a:xfrm>
            <a:off x="12681829" y="10151768"/>
            <a:ext cx="485870" cy="3443314"/>
          </a:xfrm>
          <a:prstGeom prst="leftBrace">
            <a:avLst>
              <a:gd name="adj1" fmla="val 8333"/>
              <a:gd name="adj2" fmla="val 5162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599B374-72EC-4DB4-8B2D-5068CAAC141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83564" y="4296649"/>
            <a:ext cx="1293815" cy="58753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725C369-4778-4849-8C1C-7ABBBA95D4F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054795" y="12963773"/>
            <a:ext cx="1276641" cy="57973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6BFAB01-972F-4DF5-8F4D-CCDD668042F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17952" y="10876536"/>
            <a:ext cx="1250928" cy="55930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3526AD5-1686-43B8-8AB8-C26D164205A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017952" y="10232456"/>
            <a:ext cx="1293815" cy="58753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D5B15BF-D171-4762-8B87-B6E717E9EE74}"/>
              </a:ext>
            </a:extLst>
          </p:cNvPr>
          <p:cNvSpPr txBox="1"/>
          <p:nvPr/>
        </p:nvSpPr>
        <p:spPr>
          <a:xfrm>
            <a:off x="11782822" y="1176489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65364-AE61-41AD-AE4E-CE1C64F25218}"/>
              </a:ext>
            </a:extLst>
          </p:cNvPr>
          <p:cNvSpPr txBox="1"/>
          <p:nvPr/>
        </p:nvSpPr>
        <p:spPr>
          <a:xfrm>
            <a:off x="14844203" y="8488271"/>
            <a:ext cx="781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@{True}</a:t>
            </a:r>
          </a:p>
        </p:txBody>
      </p:sp>
    </p:spTree>
    <p:extLst>
      <p:ext uri="{BB962C8B-B14F-4D97-AF65-F5344CB8AC3E}">
        <p14:creationId xmlns:p14="http://schemas.microsoft.com/office/powerpoint/2010/main" val="414383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4BA4CAF-2072-4C50-B830-C80FFC2BE420}"/>
              </a:ext>
            </a:extLst>
          </p:cNvPr>
          <p:cNvGrpSpPr/>
          <p:nvPr/>
        </p:nvGrpSpPr>
        <p:grpSpPr>
          <a:xfrm>
            <a:off x="298450" y="1636751"/>
            <a:ext cx="11766618" cy="2569274"/>
            <a:chOff x="298450" y="1636751"/>
            <a:chExt cx="11766618" cy="256927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3A2006A-3883-445D-B8E9-AD0DF7F16421}"/>
                </a:ext>
              </a:extLst>
            </p:cNvPr>
            <p:cNvGrpSpPr/>
            <p:nvPr/>
          </p:nvGrpSpPr>
          <p:grpSpPr>
            <a:xfrm>
              <a:off x="1836674" y="1636751"/>
              <a:ext cx="10228394" cy="2569274"/>
              <a:chOff x="1836674" y="1636751"/>
              <a:chExt cx="10228394" cy="2569274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82216604-D48F-4AA2-B5AB-779FE10A5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6674" y="1636751"/>
                <a:ext cx="10179878" cy="2569274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4AD4F9D-0216-4FC4-9885-6B8860862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2890" y="2856334"/>
                <a:ext cx="1572178" cy="664886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186010-0E5A-4508-A7B1-30323FEA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450" y="2429634"/>
              <a:ext cx="2933700" cy="646526"/>
            </a:xfrm>
            <a:prstGeom prst="rect">
              <a:avLst/>
            </a:prstGeom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0A7FCA97-BC83-46EB-9377-33A9CD4F2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750" y="10008205"/>
            <a:ext cx="6481178" cy="2093919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646493" y="5065392"/>
            <a:ext cx="669973" cy="9770958"/>
          </a:xfrm>
          <a:prstGeom prst="leftBrace">
            <a:avLst>
              <a:gd name="adj1" fmla="val 8333"/>
              <a:gd name="adj2" fmla="val 4362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4166789" y="7247588"/>
            <a:ext cx="669973" cy="3315068"/>
          </a:xfrm>
          <a:prstGeom prst="leftBrace">
            <a:avLst>
              <a:gd name="adj1" fmla="val 8333"/>
              <a:gd name="adj2" fmla="val 2644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545F5FD-0A29-4733-8303-08F072A90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277" y="6801268"/>
            <a:ext cx="8912807" cy="286700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3087" y="4941575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3087" y="55668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6481" y="6204138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30077" y="9003052"/>
            <a:ext cx="3213343" cy="6398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23642" y="11523642"/>
            <a:ext cx="2754851" cy="137138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80459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250640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737363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370019" y="-5272"/>
            <a:ext cx="840295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v1.8.5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500941" y="1369861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1086635" y="2440420"/>
            <a:ext cx="669973" cy="8650992"/>
          </a:xfrm>
          <a:prstGeom prst="leftBrace">
            <a:avLst>
              <a:gd name="adj1" fmla="val 8333"/>
              <a:gd name="adj2" fmla="val 5800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798866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7041243-E3AA-467F-A19F-44790A44FF9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91661" y="7410693"/>
            <a:ext cx="1276641" cy="5797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917B25F-E8F2-4398-B37D-9DDFA6C746D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89143" y="6833595"/>
            <a:ext cx="1250928" cy="559309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218725"/>
            <a:ext cx="485870" cy="3789295"/>
          </a:xfrm>
          <a:prstGeom prst="leftBrace">
            <a:avLst>
              <a:gd name="adj1" fmla="val 8333"/>
              <a:gd name="adj2" fmla="val 5313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721CD48-32D5-43A7-B433-41F18EE16BA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612408" y="4474604"/>
            <a:ext cx="1507100" cy="194785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7599DE6-779A-4C83-AF46-B859F76E6394}"/>
              </a:ext>
            </a:extLst>
          </p:cNvPr>
          <p:cNvSpPr txBox="1"/>
          <p:nvPr/>
        </p:nvSpPr>
        <p:spPr>
          <a:xfrm>
            <a:off x="4268745" y="608354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11FAC59-4A3F-467B-8E6F-34EFBE66EDDA}"/>
              </a:ext>
            </a:extLst>
          </p:cNvPr>
          <p:cNvSpPr/>
          <p:nvPr/>
        </p:nvSpPr>
        <p:spPr>
          <a:xfrm>
            <a:off x="12681829" y="10151768"/>
            <a:ext cx="485870" cy="3443314"/>
          </a:xfrm>
          <a:prstGeom prst="leftBrace">
            <a:avLst>
              <a:gd name="adj1" fmla="val 8333"/>
              <a:gd name="adj2" fmla="val 5162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599B374-72EC-4DB4-8B2D-5068CAAC141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83564" y="4296649"/>
            <a:ext cx="1293815" cy="58753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725C369-4778-4849-8C1C-7ABBBA95D4F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54795" y="12963773"/>
            <a:ext cx="1276641" cy="57973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6BFAB01-972F-4DF5-8F4D-CCDD668042F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017952" y="10876536"/>
            <a:ext cx="1250928" cy="55930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3526AD5-1686-43B8-8AB8-C26D164205A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017952" y="10232456"/>
            <a:ext cx="1293815" cy="58753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D5B15BF-D171-4762-8B87-B6E717E9EE74}"/>
              </a:ext>
            </a:extLst>
          </p:cNvPr>
          <p:cNvSpPr txBox="1"/>
          <p:nvPr/>
        </p:nvSpPr>
        <p:spPr>
          <a:xfrm>
            <a:off x="11782822" y="1176489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@{Case}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65364-AE61-41AD-AE4E-CE1C64F25218}"/>
              </a:ext>
            </a:extLst>
          </p:cNvPr>
          <p:cNvSpPr txBox="1"/>
          <p:nvPr/>
        </p:nvSpPr>
        <p:spPr>
          <a:xfrm>
            <a:off x="14844203" y="8488271"/>
            <a:ext cx="781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@{True}</a:t>
            </a:r>
          </a:p>
        </p:txBody>
      </p:sp>
    </p:spTree>
    <p:extLst>
      <p:ext uri="{BB962C8B-B14F-4D97-AF65-F5344CB8AC3E}">
        <p14:creationId xmlns:p14="http://schemas.microsoft.com/office/powerpoint/2010/main" val="609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A2C03B-7980-42A1-AE0F-C2B2904F8E3B}"/>
              </a:ext>
            </a:extLst>
          </p:cNvPr>
          <p:cNvSpPr txBox="1"/>
          <p:nvPr/>
        </p:nvSpPr>
        <p:spPr>
          <a:xfrm>
            <a:off x="10318834" y="4001058"/>
            <a:ext cx="99257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Success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26AC0F-054E-497A-8BD7-FCE6E6C13963}"/>
              </a:ext>
            </a:extLst>
          </p:cNvPr>
          <p:cNvCxnSpPr>
            <a:cxnSpLocks/>
          </p:cNvCxnSpPr>
          <p:nvPr/>
        </p:nvCxnSpPr>
        <p:spPr>
          <a:xfrm>
            <a:off x="8304091" y="4854912"/>
            <a:ext cx="1982707" cy="461665"/>
          </a:xfrm>
          <a:prstGeom prst="bentConnector3">
            <a:avLst>
              <a:gd name="adj1" fmla="val 46957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9ED334-623E-4A4E-BEEC-894068130618}"/>
              </a:ext>
            </a:extLst>
          </p:cNvPr>
          <p:cNvCxnSpPr>
            <a:cxnSpLocks/>
          </p:cNvCxnSpPr>
          <p:nvPr/>
        </p:nvCxnSpPr>
        <p:spPr>
          <a:xfrm>
            <a:off x="8316131" y="4779245"/>
            <a:ext cx="1982707" cy="195203"/>
          </a:xfrm>
          <a:prstGeom prst="bentConnector3">
            <a:avLst>
              <a:gd name="adj1" fmla="val 501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930426-A189-4EF6-8BAD-519392C80A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304087" y="4570128"/>
            <a:ext cx="2007207" cy="13345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0BAEEF-EF43-4C49-9EDB-FFCB131147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831745" y="4203037"/>
            <a:ext cx="1487088" cy="42740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6AEFE-ADAA-4EDA-BE04-480A9CC89AD5}"/>
              </a:ext>
            </a:extLst>
          </p:cNvPr>
          <p:cNvSpPr txBox="1"/>
          <p:nvPr/>
        </p:nvSpPr>
        <p:spPr>
          <a:xfrm>
            <a:off x="10311293" y="4368149"/>
            <a:ext cx="539956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Fail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5DCBD-88FD-4D3F-889E-91C2A2822707}"/>
              </a:ext>
            </a:extLst>
          </p:cNvPr>
          <p:cNvSpPr txBox="1"/>
          <p:nvPr/>
        </p:nvSpPr>
        <p:spPr>
          <a:xfrm>
            <a:off x="10302002" y="4776012"/>
            <a:ext cx="120315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Complete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F2AF-5A71-4276-A703-86E9B2038E5D}"/>
              </a:ext>
            </a:extLst>
          </p:cNvPr>
          <p:cNvSpPr txBox="1"/>
          <p:nvPr/>
        </p:nvSpPr>
        <p:spPr>
          <a:xfrm>
            <a:off x="10286794" y="5135945"/>
            <a:ext cx="617477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Skip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5E80D-718C-4D38-BE2D-9FD3ABC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15" y="3797122"/>
            <a:ext cx="2895447" cy="15696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0D369-A55E-4F58-9859-E4C0EF3EDE42}"/>
              </a:ext>
            </a:extLst>
          </p:cNvPr>
          <p:cNvSpPr txBox="1"/>
          <p:nvPr/>
        </p:nvSpPr>
        <p:spPr>
          <a:xfrm>
            <a:off x="7107770" y="4523465"/>
            <a:ext cx="18919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Execute Pipeline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615AE-C25D-4330-8F85-12448AE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661" y="4346843"/>
            <a:ext cx="854296" cy="787151"/>
          </a:xfrm>
          <a:prstGeom prst="rect">
            <a:avLst/>
          </a:prstGeom>
        </p:spPr>
      </p:pic>
      <p:sp>
        <p:nvSpPr>
          <p:cNvPr id="27" name="Arrow: Bent 26">
            <a:extLst>
              <a:ext uri="{FF2B5EF4-FFF2-40B4-BE49-F238E27FC236}">
                <a16:creationId xmlns:a16="http://schemas.microsoft.com/office/drawing/2014/main" id="{D0CF6755-ACDF-4747-BE13-700EBC1D6831}"/>
              </a:ext>
            </a:extLst>
          </p:cNvPr>
          <p:cNvSpPr/>
          <p:nvPr/>
        </p:nvSpPr>
        <p:spPr>
          <a:xfrm rot="5400000">
            <a:off x="7348918" y="3015258"/>
            <a:ext cx="618458" cy="945277"/>
          </a:xfrm>
          <a:prstGeom prst="bentArrow">
            <a:avLst>
              <a:gd name="adj1" fmla="val 13588"/>
              <a:gd name="adj2" fmla="val 15836"/>
              <a:gd name="adj3" fmla="val 25043"/>
              <a:gd name="adj4" fmla="val 2278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25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FE9D92-AE59-4788-8876-649C6A4E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789" y="2911644"/>
            <a:ext cx="945276" cy="618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2A6926-AE56-4F14-8F9D-DC591E30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251" y="2499170"/>
            <a:ext cx="1205286" cy="1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576480" y="5267233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755" y="6293062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44831" y="337564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856202" y="4770789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12" y="5371877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345681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6252824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39216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16085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19393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31540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030803" y="3716841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2280" y="3510173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2728" y="7561210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725" y="7786505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942419" y="4812937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44831" y="396939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0382649" y="4930217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63597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9064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422281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254" y="3617222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1247786" y="87505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4330" y="10026918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2196" y="10679980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0590" y="11332276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412960" y="1015659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0369" y="5493902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671975" y="3146911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4758" y="6496124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900699" y="3137395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7" y="3602088"/>
            <a:ext cx="7839515" cy="229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725" y="7748404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942419" y="4774836"/>
            <a:ext cx="669973" cy="5774307"/>
          </a:xfrm>
          <a:prstGeom prst="leftBrace">
            <a:avLst>
              <a:gd name="adj1" fmla="val 8333"/>
              <a:gd name="adj2" fmla="val 25022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563491" y="-394714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573273" y="49302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63597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9064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422281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1247786" y="8712406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4330" y="9988820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2196" y="10641882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0590" y="1129417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412960" y="1011849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50044" y="5493902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45382" y="6496124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2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83042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5" y="10964544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2254535" y="99822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8317149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340822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E60E53-8619-45A9-BCB3-15237464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975" y="6830316"/>
            <a:ext cx="4837965" cy="22237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48704" y="4283676"/>
            <a:ext cx="669973" cy="4958831"/>
          </a:xfrm>
          <a:prstGeom prst="leftBrace">
            <a:avLst>
              <a:gd name="adj1" fmla="val 8333"/>
              <a:gd name="adj2" fmla="val 1365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v1.4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1080" y="11226815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944" y="11879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7338" y="12532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419710" y="11356493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878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63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340822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661" y="6861414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2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83042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5" y="10964544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2254535" y="99822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8317149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93896" y="4238483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1080" y="11226815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944" y="11879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7338" y="12532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419710" y="11356493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878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63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700" y="11309733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1254338" y="11257621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11254338" y="959392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1254338" y="1042577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5" y="9361358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27982" y="4824891"/>
            <a:ext cx="669973" cy="8912806"/>
          </a:xfrm>
          <a:prstGeom prst="leftBrace">
            <a:avLst>
              <a:gd name="adj1" fmla="val 8333"/>
              <a:gd name="adj2" fmla="val 253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61" y="6861414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5531728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55" y="10964544"/>
            <a:ext cx="4633285" cy="1962932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018450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93896" y="4238483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251" y="9669296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87257" y="1049262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159891" y="1024110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46891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5438362" y="9354922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0159891" y="11143094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09179" y="1573439"/>
            <a:ext cx="471078" cy="4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741" y="7907678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2333454" y="6152215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700" y="11103009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1254338" y="11050896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11254338" y="938719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1254338" y="10219048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5" y="9154635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27982" y="4618168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47" y="126176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5531728" y="11375223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018450" y="83908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133644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1801140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58" y="16030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58" y="44667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2195662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034871" y="3129267"/>
            <a:ext cx="669973" cy="2944717"/>
          </a:xfrm>
          <a:prstGeom prst="leftBrace">
            <a:avLst>
              <a:gd name="adj1" fmla="val 8333"/>
              <a:gd name="adj2" fmla="val 106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453" y="455875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462133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4" y="-723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v1.7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87251" y="9462571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257" y="1028590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159891" y="10034384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3692954"/>
            <a:ext cx="4449616" cy="6411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60" y="8925740"/>
            <a:ext cx="12456091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4689161" y="12794566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1075" y="9048820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1181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5438362" y="9148198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0159891" y="10936371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09179" y="671388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48343" y="5962600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731207" y="2526097"/>
            <a:ext cx="669973" cy="6727034"/>
          </a:xfrm>
          <a:prstGeom prst="leftBrace">
            <a:avLst>
              <a:gd name="adj1" fmla="val 8333"/>
              <a:gd name="adj2" fmla="val 461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06981" y="4695176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079956" y="10757819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52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eft Brace 72">
            <a:extLst>
              <a:ext uri="{FF2B5EF4-FFF2-40B4-BE49-F238E27FC236}">
                <a16:creationId xmlns:a16="http://schemas.microsoft.com/office/drawing/2014/main" id="{7A8E53C1-5EB3-47F6-8B17-903ED881EC12}"/>
              </a:ext>
            </a:extLst>
          </p:cNvPr>
          <p:cNvSpPr/>
          <p:nvPr/>
        </p:nvSpPr>
        <p:spPr>
          <a:xfrm>
            <a:off x="12801925" y="10256128"/>
            <a:ext cx="485870" cy="782472"/>
          </a:xfrm>
          <a:prstGeom prst="leftBrace">
            <a:avLst>
              <a:gd name="adj1" fmla="val 8333"/>
              <a:gd name="adj2" fmla="val 5509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563806"/>
            <a:ext cx="485870" cy="3285643"/>
          </a:xfrm>
          <a:prstGeom prst="leftBrace">
            <a:avLst>
              <a:gd name="adj1" fmla="val 8333"/>
              <a:gd name="adj2" fmla="val 3176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2006A-3883-445D-B8E9-AD0DF7F16421}"/>
              </a:ext>
            </a:extLst>
          </p:cNvPr>
          <p:cNvGrpSpPr/>
          <p:nvPr/>
        </p:nvGrpSpPr>
        <p:grpSpPr>
          <a:xfrm>
            <a:off x="1836674" y="1636751"/>
            <a:ext cx="10228394" cy="2569274"/>
            <a:chOff x="1836674" y="1636751"/>
            <a:chExt cx="10228394" cy="256927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2216604-D48F-4AA2-B5AB-779FE10A5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6674" y="1636751"/>
              <a:ext cx="10179878" cy="25692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AD4F9D-0216-4FC4-9885-6B886086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2890" y="2856334"/>
              <a:ext cx="1572178" cy="664886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125F677B-9B6F-43A9-8C6F-0D8C3FE05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702" y="4628176"/>
            <a:ext cx="1281782" cy="62868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1FCF59B-C863-4E8F-AACC-5787C06F9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036" y="7107495"/>
            <a:ext cx="1295931" cy="62646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7024" y="5267556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4037" y="58700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8856" y="6509281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44327" y="8783977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3881039" y="7028513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47286" y="11979308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2801925" y="11927197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2801925" y="1109534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233" y="10030935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1075569" y="5494467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9134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079315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7566038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560519" y="-5272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7286" y="10335235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4844" y="1116220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707478" y="10910685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236746" y="13670868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6985949" y="10024499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1707478" y="11812672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34032" y="6838901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278796" y="3402397"/>
            <a:ext cx="669973" cy="6727034"/>
          </a:xfrm>
          <a:prstGeom prst="leftBrace">
            <a:avLst>
              <a:gd name="adj1" fmla="val 8333"/>
              <a:gd name="adj2" fmla="val 4754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5627541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79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2061</TotalTime>
  <Words>147</Words>
  <Application>Microsoft Office PowerPoint</Application>
  <PresentationFormat>Custom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94</cp:revision>
  <dcterms:created xsi:type="dcterms:W3CDTF">2020-02-24T08:43:05Z</dcterms:created>
  <dcterms:modified xsi:type="dcterms:W3CDTF">2020-08-17T08:05:05Z</dcterms:modified>
</cp:coreProperties>
</file>