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1F275-F2CE-4E69-B0FA-48B18FD35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20D3C2-CEFE-4DD8-8375-DCF2312EB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9F1FC-AB74-470C-8833-D9D7CFB8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E800-9704-48F7-AC8D-8EB9E8C1BC8A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3EC64-4DD6-47AF-BF29-F25E5503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4AC2C-477B-43E5-8BA1-718A27C2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E1A2-3839-47B7-B009-F97FDF92C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77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92781-3F38-4853-81C9-5593619B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4C0F22-1404-4483-ADC7-57CADB35E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6D86E-3887-4A33-AB17-F3242C1C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E800-9704-48F7-AC8D-8EB9E8C1BC8A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923E2-CFA3-4690-B014-3A615B94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6AEE25-01D6-4E68-97FC-F4DFC6D9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E1A2-3839-47B7-B009-F97FDF92C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68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587480-8E3C-4327-9432-236EDFD29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81CF53-974E-487B-9628-687AF3AED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2F1B6-E7C5-4289-8581-112EC063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E800-9704-48F7-AC8D-8EB9E8C1BC8A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BFC87-46F3-4D78-8F14-31631790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8EC9F-CD00-499A-B24D-66083EC4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E1A2-3839-47B7-B009-F97FDF92C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44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DEC2C-D369-4DB8-8070-8942D0EF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9A789-2548-42F9-AE1B-955F0B820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D53440-77AA-424C-8C07-595CE459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E800-9704-48F7-AC8D-8EB9E8C1BC8A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EB5A9-66EC-420C-8026-758A35B2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14EBA-A0AC-4629-84B5-02EDBB41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E1A2-3839-47B7-B009-F97FDF92C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90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EAD4E-5325-40F7-8443-8A23C548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177074-E2FC-45D3-8451-001225BDC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CB16B-C126-4EAC-A7A9-B114D481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E800-9704-48F7-AC8D-8EB9E8C1BC8A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2DD4C-1E58-41E3-AB3E-95955D03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A8A72-DEB1-495E-B4C3-5BB13DEE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E1A2-3839-47B7-B009-F97FDF92C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90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8E037-CED8-46DE-9BB5-323B21FB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6DA3C-E345-4787-B47D-DDA1395C9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B3FCA6-8F17-4A75-9627-7251285C4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669380-3C98-47D0-89FF-B3C8D93F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E800-9704-48F7-AC8D-8EB9E8C1BC8A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807A8-EA5B-468E-AC72-07971400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41DCC9-FCF5-4744-AFD1-09D2FEA0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E1A2-3839-47B7-B009-F97FDF92C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5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4ACB1-6C0E-40DA-A77B-88753646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72134-AAA9-4AE7-BA42-74A7D1922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19746-DB43-4D94-8E38-92344A55A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BE3F97-F788-44F4-A20D-62902D9DC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14D9C-E9B5-4D74-A4D7-38BEE02C6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3A1730-A6E7-44FC-9265-E7DA76DB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E800-9704-48F7-AC8D-8EB9E8C1BC8A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94962A-0701-4C38-AC62-FD722A66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347C32-A20C-4DC1-9F90-74BBE713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E1A2-3839-47B7-B009-F97FDF92C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62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BB341-41CE-4A1F-8CE0-20C40331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8A1560-FC2E-41B4-AFA0-63020E4E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E800-9704-48F7-AC8D-8EB9E8C1BC8A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4B37BF-DE2D-4BBB-AFFF-49B4FDA6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3B12CE-62EA-43BD-BC4D-CEEC7328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E1A2-3839-47B7-B009-F97FDF92C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9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315575-B4CF-47FF-B79B-7B552981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E800-9704-48F7-AC8D-8EB9E8C1BC8A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67CCF8-570D-4F8F-A16F-DCE7324D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D8D6F1-E55B-42E6-A794-86494448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E1A2-3839-47B7-B009-F97FDF92C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5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A7CC8-35EF-423D-A0A8-A6EA0A06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DDFE5-84F4-487C-89BF-F88863B79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FF9F25-60A5-423A-A939-04D35D4F8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C835C4-CC80-4757-A237-66BBF9BC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E800-9704-48F7-AC8D-8EB9E8C1BC8A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2AEC83-EFFA-4594-9FD9-885FC43D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91C114-DD42-4F79-9681-5898DB6B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E1A2-3839-47B7-B009-F97FDF92C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9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75955-1988-4908-8D25-2960EBD3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0C0A99-DB4D-4703-A30E-35DD9AF97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0EE02F-06FA-4C33-9D5C-56F180443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A0AF68-5586-4C7F-B4B9-3CE20EDE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E800-9704-48F7-AC8D-8EB9E8C1BC8A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F9623D-83F1-4190-8776-803E4D7E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0A2E15-DC1B-4BCF-8E50-DE20EEA3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E1A2-3839-47B7-B009-F97FDF92C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91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410D57-4ABD-456F-9317-B2DF4B8F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A84D04-19A5-4AD8-901C-D7A768CB2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1F8BB-FA3E-44BF-8A44-C7563E7BD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DE800-9704-48F7-AC8D-8EB9E8C1BC8A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B0811-82A4-471A-8BD4-D51B7F542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9FB48-CA81-4BE8-92DF-69CF805D3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9E1A2-3839-47B7-B009-F97FDF92C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28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26B5E-3A12-460F-B4D3-B4E3052AA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PPT slice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5E19E0-3CE0-422E-B620-893D01E19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Now you achieve ppt file </a:t>
            </a:r>
            <a:r>
              <a:rPr lang="en-US" altLang="zh-CN"/>
              <a:t>preview function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53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PPT slice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slice</dc:title>
  <dc:creator>Administrator</dc:creator>
  <cp:lastModifiedBy>Administrator</cp:lastModifiedBy>
  <cp:revision>1</cp:revision>
  <dcterms:created xsi:type="dcterms:W3CDTF">2018-12-31T08:57:15Z</dcterms:created>
  <dcterms:modified xsi:type="dcterms:W3CDTF">2018-12-31T08:58:17Z</dcterms:modified>
</cp:coreProperties>
</file>