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44360"/>
            <a:ext cx="7766936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Knowledge sharing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Author: Damon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Spider Middleware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18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核心方法：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process_spider_input</a:t>
            </a:r>
            <a:r>
              <a:rPr lang="en-US" altLang="zh-CN" dirty="0" smtClean="0"/>
              <a:t>(response,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process_spider_output</a:t>
            </a:r>
            <a:r>
              <a:rPr lang="en-US" altLang="zh-CN" dirty="0" smtClean="0"/>
              <a:t>(response, result,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process_spider_exception</a:t>
            </a:r>
            <a:r>
              <a:rPr lang="en-US" altLang="zh-CN" dirty="0" smtClean="0"/>
              <a:t>(response, exception,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process_start_requests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start_requests</a:t>
            </a:r>
            <a:r>
              <a:rPr lang="en-US" altLang="zh-CN" dirty="0" smtClean="0"/>
              <a:t>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注：只需要实现其中一个方法就可以自定义一个</a:t>
            </a:r>
            <a:r>
              <a:rPr lang="en-US" altLang="zh-CN" dirty="0" smtClean="0"/>
              <a:t>Spider Middleware</a:t>
            </a:r>
          </a:p>
          <a:p>
            <a:r>
              <a:rPr lang="en-US" altLang="zh-CN" dirty="0" err="1"/>
              <a:t>process_spider_input</a:t>
            </a:r>
            <a:r>
              <a:rPr lang="en-US" altLang="zh-CN" dirty="0"/>
              <a:t>(response, spider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response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对象，即被处理的</a:t>
            </a:r>
            <a:r>
              <a:rPr lang="en-US" altLang="zh-CN" dirty="0" smtClean="0"/>
              <a:t>Response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spider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对象，即该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Spider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当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被</a:t>
            </a:r>
            <a:r>
              <a:rPr lang="en-US" altLang="zh-CN" dirty="0" smtClean="0"/>
              <a:t>Spider Middleware</a:t>
            </a:r>
            <a:r>
              <a:rPr lang="zh-CN" altLang="en-US" dirty="0" smtClean="0"/>
              <a:t>处理时，</a:t>
            </a:r>
            <a:r>
              <a:rPr lang="en-US" altLang="zh-CN" dirty="0" err="1" smtClean="0"/>
              <a:t>process_spider_input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方法被调用，返回值为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或抛出异常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9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2" y="661303"/>
            <a:ext cx="8596668" cy="4709767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process_spider_output</a:t>
            </a:r>
            <a:r>
              <a:rPr lang="en-US" altLang="zh-CN" dirty="0" smtClean="0"/>
              <a:t>(response, result,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response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对象，即生成该输出的</a:t>
            </a:r>
            <a:r>
              <a:rPr lang="en-US" altLang="zh-CN" dirty="0" smtClean="0"/>
              <a:t>Response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result</a:t>
            </a:r>
            <a:r>
              <a:rPr lang="zh-CN" altLang="en-US" dirty="0" smtClean="0"/>
              <a:t>，包含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对象的可迭代对象，即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返回的结果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spider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对象，即其结果对应的</a:t>
            </a:r>
            <a:r>
              <a:rPr lang="en-US" altLang="zh-CN" dirty="0" smtClean="0"/>
              <a:t>Spider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当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返回结果时，</a:t>
            </a:r>
            <a:r>
              <a:rPr lang="en-US" altLang="zh-CN" dirty="0" err="1" smtClean="0"/>
              <a:t>process_spider_output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方法被调用，返回值为包含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对象的可迭代对象</a:t>
            </a:r>
            <a:endParaRPr lang="en-US" altLang="zh-CN" dirty="0" smtClean="0"/>
          </a:p>
          <a:p>
            <a:r>
              <a:rPr lang="en-US" altLang="zh-CN" dirty="0" err="1" smtClean="0"/>
              <a:t>Process_spider_exception</a:t>
            </a:r>
            <a:r>
              <a:rPr lang="en-US" altLang="zh-CN" dirty="0" smtClean="0"/>
              <a:t>(response, exception,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response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对象，即异常被抛出时处理的</a:t>
            </a:r>
            <a:r>
              <a:rPr lang="en-US" altLang="zh-CN" dirty="0" smtClean="0"/>
              <a:t>Response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exception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对象，即被抛出的异常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spider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对象，即抛出该异常的</a:t>
            </a:r>
            <a:r>
              <a:rPr lang="en-US" altLang="zh-CN" dirty="0" smtClean="0"/>
              <a:t>Spider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当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process_spider_input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方法抛出异常时，</a:t>
            </a:r>
            <a:r>
              <a:rPr lang="en-US" altLang="zh-CN" dirty="0" err="1" smtClean="0"/>
              <a:t>process_spider_exception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方法被调用，返回值为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或一个包含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的可迭代对象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24" y="578924"/>
            <a:ext cx="8596668" cy="3880773"/>
          </a:xfrm>
        </p:spPr>
        <p:txBody>
          <a:bodyPr/>
          <a:lstStyle/>
          <a:p>
            <a:r>
              <a:rPr lang="en-US" altLang="zh-CN" dirty="0" err="1" smtClean="0"/>
              <a:t>process_start_requests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start_requests</a:t>
            </a:r>
            <a:r>
              <a:rPr lang="en-US" altLang="zh-CN" dirty="0" smtClean="0"/>
              <a:t>, spider)</a:t>
            </a:r>
          </a:p>
          <a:p>
            <a:pPr marL="0" indent="0">
              <a:buNone/>
            </a:pPr>
            <a:r>
              <a:rPr lang="en-US" altLang="zh-CN" dirty="0" smtClean="0"/>
              <a:t>	- </a:t>
            </a:r>
            <a:r>
              <a:rPr lang="en-US" altLang="zh-CN" dirty="0" err="1" smtClean="0"/>
              <a:t>start_requests</a:t>
            </a:r>
            <a:r>
              <a:rPr lang="zh-CN" altLang="en-US" dirty="0" smtClean="0"/>
              <a:t>，是包含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的可迭代对象，即</a:t>
            </a:r>
            <a:r>
              <a:rPr lang="en-US" altLang="zh-CN" dirty="0" smtClean="0"/>
              <a:t>Start Requests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spider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对象，即</a:t>
            </a:r>
            <a:r>
              <a:rPr lang="en-US" altLang="zh-CN" dirty="0" smtClean="0"/>
              <a:t>Start Request</a:t>
            </a:r>
            <a:r>
              <a:rPr lang="zh-CN" altLang="en-US" dirty="0" smtClean="0"/>
              <a:t>所属的</a:t>
            </a:r>
            <a:r>
              <a:rPr lang="en-US" altLang="zh-CN" dirty="0" smtClean="0"/>
              <a:t>Spider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process_start_requests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方法以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启动的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为参数被调用，执行的过程类似于</a:t>
            </a:r>
            <a:r>
              <a:rPr lang="en-US" altLang="zh-CN" dirty="0" err="1" smtClean="0"/>
              <a:t>process_spider_output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，但是他没有相关联的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，并且必须返回另一个包含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对象的可迭代对象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2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 Pipeline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184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Item pipeline</a:t>
            </a:r>
            <a:r>
              <a:rPr lang="zh-CN" altLang="en-US" dirty="0" smtClean="0"/>
              <a:t>主要用于清洗数据，将结果保存到数据库等。</a:t>
            </a:r>
            <a:endParaRPr lang="en-US" altLang="zh-CN" dirty="0" smtClean="0"/>
          </a:p>
          <a:p>
            <a:r>
              <a:rPr lang="zh-CN" altLang="en-US" dirty="0"/>
              <a:t>核</a:t>
            </a:r>
            <a:r>
              <a:rPr lang="zh-CN" altLang="en-US" dirty="0" smtClean="0"/>
              <a:t>心方法：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process_item</a:t>
            </a:r>
            <a:r>
              <a:rPr lang="en-US" altLang="zh-CN" dirty="0" smtClean="0"/>
              <a:t>(item,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open_spider</a:t>
            </a:r>
            <a:r>
              <a:rPr lang="en-US" altLang="zh-CN" dirty="0" smtClean="0"/>
              <a:t>(spider)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close_spider</a:t>
            </a:r>
            <a:r>
              <a:rPr lang="en-US" altLang="zh-CN" dirty="0" smtClean="0"/>
              <a:t>(spider)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from_crawler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, crawler)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注：</a:t>
            </a:r>
            <a:r>
              <a:rPr lang="en-US" altLang="zh-CN" dirty="0" err="1" smtClean="0"/>
              <a:t>process_item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是必须要实现的方法，被定义的</a:t>
            </a:r>
            <a:r>
              <a:rPr lang="en-US" altLang="zh-CN" dirty="0" smtClean="0"/>
              <a:t>Item Pipeline</a:t>
            </a:r>
            <a:r>
              <a:rPr lang="zh-CN" altLang="en-US" dirty="0" smtClean="0"/>
              <a:t>会默认调用这个方法对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进行处理（数据处理、数据入库），返回值必须为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类型或抛出一个</a:t>
            </a:r>
            <a:r>
              <a:rPr lang="en-US" altLang="zh-CN" dirty="0" err="1" smtClean="0"/>
              <a:t>DropItem</a:t>
            </a:r>
            <a:r>
              <a:rPr lang="zh-CN" altLang="en-US" dirty="0"/>
              <a:t>异</a:t>
            </a:r>
            <a:r>
              <a:rPr lang="zh-CN" altLang="en-US" dirty="0" smtClean="0"/>
              <a:t>常（丢弃）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9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4827"/>
            <a:ext cx="8596668" cy="5146373"/>
          </a:xfrm>
        </p:spPr>
        <p:txBody>
          <a:bodyPr/>
          <a:lstStyle/>
          <a:p>
            <a:r>
              <a:rPr lang="en-US" altLang="zh-CN" dirty="0" err="1" smtClean="0"/>
              <a:t>Process_item</a:t>
            </a:r>
            <a:r>
              <a:rPr lang="en-US" altLang="zh-CN" dirty="0" smtClean="0"/>
              <a:t>(item,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item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对象，即被处理的</a:t>
            </a:r>
            <a:r>
              <a:rPr lang="en-US" altLang="zh-CN" dirty="0" smtClean="0"/>
              <a:t>Item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spider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对象，即生成该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Spider</a:t>
            </a:r>
          </a:p>
          <a:p>
            <a:r>
              <a:rPr lang="en-US" altLang="zh-CN" dirty="0" err="1" smtClean="0"/>
              <a:t>open_spider</a:t>
            </a:r>
            <a:r>
              <a:rPr lang="en-US" altLang="zh-CN" dirty="0" smtClean="0"/>
              <a:t>(spider)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该方法是在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开启的时候自动调用，主要是做一些初始化的操作，如开启数据库连接等</a:t>
            </a:r>
            <a:endParaRPr lang="en-US" altLang="zh-CN" dirty="0" smtClean="0"/>
          </a:p>
          <a:p>
            <a:r>
              <a:rPr lang="en-US" altLang="zh-CN" dirty="0" err="1" smtClean="0"/>
              <a:t>close_spider</a:t>
            </a:r>
            <a:r>
              <a:rPr lang="en-US" altLang="zh-CN" dirty="0" smtClean="0"/>
              <a:t>(spider)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该方法是在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关闭的时候自动调用，主要是做一些收尾操作，如关闭数据库连接等</a:t>
            </a:r>
            <a:endParaRPr lang="en-US" altLang="zh-CN" dirty="0" smtClean="0"/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rom_crawler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, crawler)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这是一个类方法，用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classmethod</a:t>
            </a:r>
            <a:r>
              <a:rPr lang="zh-CN" altLang="en-US" dirty="0" smtClean="0"/>
              <a:t>标识，是一种依赖注入。通过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，我们可以获取全局配置的信息，然后创建一个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实例，参数</a:t>
            </a:r>
            <a:r>
              <a:rPr lang="en-US" altLang="zh-CN" dirty="0" err="1" smtClean="0"/>
              <a:t>cls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，返回一个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建项目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793049"/>
          </a:xfrm>
        </p:spPr>
        <p:txBody>
          <a:bodyPr/>
          <a:lstStyle/>
          <a:p>
            <a:r>
              <a:rPr lang="zh-CN" altLang="en-US" dirty="0"/>
              <a:t>命令创</a:t>
            </a:r>
            <a:r>
              <a:rPr lang="zh-CN" altLang="en-US" dirty="0" smtClean="0"/>
              <a:t>建：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startproject</a:t>
            </a:r>
            <a:r>
              <a:rPr lang="en-US" altLang="zh-CN" dirty="0" smtClean="0"/>
              <a:t> tutorial</a:t>
            </a:r>
          </a:p>
          <a:p>
            <a:pPr marL="0" indent="0">
              <a:buNone/>
            </a:pPr>
            <a:r>
              <a:rPr lang="zh-CN" altLang="en-US" dirty="0"/>
              <a:t>结</a:t>
            </a:r>
            <a:r>
              <a:rPr lang="zh-CN" altLang="en-US" dirty="0" smtClean="0"/>
              <a:t>构如下：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scrapy.cfg</a:t>
            </a:r>
            <a:r>
              <a:rPr lang="zh-CN" altLang="en-US" dirty="0" smtClean="0"/>
              <a:t>： </a:t>
            </a:r>
            <a:r>
              <a:rPr lang="en-US" altLang="zh-CN" dirty="0" err="1"/>
              <a:t>Scrapy</a:t>
            </a:r>
            <a:r>
              <a:rPr lang="zh-CN" altLang="en-US" dirty="0"/>
              <a:t>项目的配置文件，定义了项目的配置文件路径，部署相关信息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item.py</a:t>
            </a:r>
            <a:r>
              <a:rPr lang="zh-CN" altLang="en-US" dirty="0"/>
              <a:t>： 定义</a:t>
            </a:r>
            <a:r>
              <a:rPr lang="en-US" altLang="zh-CN" dirty="0"/>
              <a:t>item</a:t>
            </a:r>
            <a:r>
              <a:rPr lang="zh-CN" altLang="en-US" dirty="0"/>
              <a:t>数据结构（爬取的数据结构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pipeline.py</a:t>
            </a:r>
            <a:r>
              <a:rPr lang="zh-CN" altLang="en-US" dirty="0"/>
              <a:t>： 定义数据管</a:t>
            </a:r>
            <a:r>
              <a:rPr lang="zh-CN" altLang="en-US" dirty="0" smtClean="0"/>
              <a:t>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settings.py</a:t>
            </a:r>
            <a:r>
              <a:rPr lang="zh-CN" altLang="en-US" dirty="0"/>
              <a:t>： 配置文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middlewares.py</a:t>
            </a:r>
            <a:r>
              <a:rPr lang="zh-CN" altLang="en-US" dirty="0"/>
              <a:t>： 定义爬取时的中间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spiders</a:t>
            </a:r>
            <a:r>
              <a:rPr lang="zh-CN" altLang="en-US" dirty="0"/>
              <a:t>： 放置</a:t>
            </a:r>
            <a:r>
              <a:rPr lang="en-US" altLang="zh-CN" dirty="0"/>
              <a:t>Spiders</a:t>
            </a:r>
            <a:r>
              <a:rPr lang="zh-CN" altLang="en-US" dirty="0"/>
              <a:t>的文件夹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25" y="1995702"/>
            <a:ext cx="2524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Spider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6865"/>
            <a:ext cx="8596668" cy="4764498"/>
          </a:xfrm>
        </p:spPr>
        <p:txBody>
          <a:bodyPr/>
          <a:lstStyle/>
          <a:p>
            <a:r>
              <a:rPr lang="zh-CN" altLang="en-US" dirty="0" smtClean="0"/>
              <a:t>命令：</a:t>
            </a:r>
            <a:r>
              <a:rPr lang="en-US" altLang="zh-CN" b="1" dirty="0"/>
              <a:t>cd </a:t>
            </a:r>
            <a:r>
              <a:rPr lang="en-US" altLang="zh-CN" b="1" dirty="0" smtClean="0"/>
              <a:t>tutorial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  </a:t>
            </a:r>
            <a:r>
              <a:rPr lang="en-US" altLang="zh-CN" b="1" dirty="0" err="1"/>
              <a:t>scrapy</a:t>
            </a:r>
            <a:r>
              <a:rPr lang="en-US" altLang="zh-CN" b="1" dirty="0"/>
              <a:t> </a:t>
            </a:r>
            <a:r>
              <a:rPr lang="en-US" altLang="zh-CN" b="1" dirty="0" err="1"/>
              <a:t>genspider</a:t>
            </a:r>
            <a:r>
              <a:rPr lang="en-US" altLang="zh-CN" b="1" dirty="0"/>
              <a:t> quotes </a:t>
            </a:r>
            <a:r>
              <a:rPr lang="en-US" altLang="zh-CN" b="1" dirty="0" smtClean="0"/>
              <a:t>quotes.toscrape.com</a:t>
            </a:r>
          </a:p>
          <a:p>
            <a:pPr marL="0" indent="0">
              <a:buNone/>
            </a:pPr>
            <a:r>
              <a:rPr lang="zh-CN" altLang="en-US" dirty="0" smtClean="0"/>
              <a:t>注：</a:t>
            </a:r>
            <a:r>
              <a:rPr lang="zh-CN" altLang="en-US" dirty="0"/>
              <a:t>第一个参数是</a:t>
            </a:r>
            <a:r>
              <a:rPr lang="en-US" altLang="zh-CN" dirty="0"/>
              <a:t>spider</a:t>
            </a:r>
            <a:r>
              <a:rPr lang="zh-CN" altLang="en-US" dirty="0"/>
              <a:t>的名称，第二个参数是网络域名（要抓取网络的域名）。执行完毕后，</a:t>
            </a:r>
            <a:r>
              <a:rPr lang="en-US" altLang="zh-CN" dirty="0"/>
              <a:t>spiders</a:t>
            </a:r>
            <a:r>
              <a:rPr lang="zh-CN" altLang="en-US" dirty="0"/>
              <a:t>文件夹中多了一个</a:t>
            </a:r>
            <a:r>
              <a:rPr lang="en-US" altLang="zh-CN" dirty="0" smtClean="0"/>
              <a:t>quotes.py</a:t>
            </a:r>
            <a:r>
              <a:rPr lang="zh-CN" altLang="en-US" dirty="0" smtClean="0"/>
              <a:t>，内容如下：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90" y="2849777"/>
            <a:ext cx="58483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9817"/>
            <a:ext cx="8596668" cy="4731546"/>
          </a:xfrm>
        </p:spPr>
        <p:txBody>
          <a:bodyPr/>
          <a:lstStyle/>
          <a:p>
            <a:r>
              <a:rPr lang="en-US" altLang="zh-CN" dirty="0"/>
              <a:t>Item</a:t>
            </a:r>
            <a:r>
              <a:rPr lang="zh-CN" altLang="en-US" dirty="0"/>
              <a:t>是保存爬取数据的容器，使用方法和字典类似。创建</a:t>
            </a:r>
            <a:r>
              <a:rPr lang="en-US" altLang="zh-CN" dirty="0"/>
              <a:t>Item</a:t>
            </a:r>
            <a:r>
              <a:rPr lang="zh-CN" altLang="en-US" dirty="0"/>
              <a:t>需要继承</a:t>
            </a:r>
            <a:r>
              <a:rPr lang="en-US" altLang="zh-CN" dirty="0" err="1"/>
              <a:t>scrapy.Item</a:t>
            </a:r>
            <a:r>
              <a:rPr lang="zh-CN" altLang="en-US" dirty="0"/>
              <a:t>类，并且定义类型为</a:t>
            </a:r>
            <a:r>
              <a:rPr lang="en-US" altLang="zh-CN" dirty="0" err="1"/>
              <a:t>scrapy.Field</a:t>
            </a:r>
            <a:r>
              <a:rPr lang="zh-CN" altLang="en-US" dirty="0"/>
              <a:t>的字段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定义</a:t>
            </a:r>
            <a:r>
              <a:rPr lang="en-US" altLang="zh-CN" dirty="0"/>
              <a:t>Item</a:t>
            </a:r>
            <a:r>
              <a:rPr lang="zh-CN" altLang="en-US" dirty="0"/>
              <a:t>，将生成的</a:t>
            </a:r>
            <a:r>
              <a:rPr lang="en-US" altLang="zh-CN" dirty="0"/>
              <a:t>items.py</a:t>
            </a:r>
            <a:r>
              <a:rPr lang="zh-CN" altLang="en-US" dirty="0"/>
              <a:t>修改如下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这里定义了三个字段，接下来爬取时我们会用到这个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4" y="2508164"/>
            <a:ext cx="49911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中添加解析规则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61" y="1584197"/>
            <a:ext cx="5112272" cy="3879850"/>
          </a:xfrm>
        </p:spPr>
      </p:pic>
    </p:spTree>
    <p:extLst>
      <p:ext uri="{BB962C8B-B14F-4D97-AF65-F5344CB8AC3E}">
        <p14:creationId xmlns:p14="http://schemas.microsoft.com/office/powerpoint/2010/main" val="32861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运行并将结果保存到文件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94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进入项目根目录，运行如下命令：</a:t>
            </a:r>
            <a:r>
              <a:rPr lang="en-US" altLang="zh-CN" b="1" dirty="0" err="1"/>
              <a:t>scrapy</a:t>
            </a:r>
            <a:r>
              <a:rPr lang="en-US" altLang="zh-CN" b="1" dirty="0"/>
              <a:t> crawl </a:t>
            </a:r>
            <a:r>
              <a:rPr lang="en-US" altLang="zh-CN" b="1" dirty="0" smtClean="0"/>
              <a:t>quotes</a:t>
            </a:r>
          </a:p>
          <a:p>
            <a:r>
              <a:rPr lang="zh-CN" altLang="en-US" dirty="0"/>
              <a:t>保</a:t>
            </a:r>
            <a:r>
              <a:rPr lang="zh-CN" altLang="en-US" dirty="0" smtClean="0"/>
              <a:t>存到文件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运行完</a:t>
            </a:r>
            <a:r>
              <a:rPr lang="en-US" altLang="zh-CN" dirty="0" err="1"/>
              <a:t>Scrapy</a:t>
            </a:r>
            <a:r>
              <a:rPr lang="zh-CN" altLang="en-US" dirty="0"/>
              <a:t>后，我们只在控制台看到了输出结</a:t>
            </a:r>
            <a:r>
              <a:rPr lang="zh-CN" altLang="en-US" dirty="0" smtClean="0"/>
              <a:t>果，并没有保存结果。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为我们提供了</a:t>
            </a:r>
            <a:r>
              <a:rPr lang="en-US" altLang="zh-CN" dirty="0" smtClean="0"/>
              <a:t>Feed Exports</a:t>
            </a:r>
            <a:r>
              <a:rPr lang="zh-CN" altLang="en-US" dirty="0" smtClean="0"/>
              <a:t>的功能，执行如下命令，便可将结果保存到指定类型的文件：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 err="1"/>
              <a:t>scrapy</a:t>
            </a:r>
            <a:r>
              <a:rPr lang="en-US" altLang="zh-CN" b="1" dirty="0"/>
              <a:t> crawl quotes -o </a:t>
            </a:r>
            <a:r>
              <a:rPr lang="en-US" altLang="zh-CN" b="1" dirty="0" err="1" smtClean="0"/>
              <a:t>quotes.json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scrapy</a:t>
            </a:r>
            <a:r>
              <a:rPr lang="en-US" altLang="zh-CN" b="1" dirty="0"/>
              <a:t> crawl quotes -o </a:t>
            </a:r>
            <a:r>
              <a:rPr lang="en-US" altLang="zh-CN" b="1" dirty="0" smtClean="0"/>
              <a:t>quotes.csv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scrapy</a:t>
            </a:r>
            <a:r>
              <a:rPr lang="en-US" altLang="zh-CN" b="1" dirty="0" smtClean="0"/>
              <a:t> </a:t>
            </a:r>
            <a:r>
              <a:rPr lang="en-US" altLang="zh-CN" b="1" dirty="0"/>
              <a:t>crawl quotes -o </a:t>
            </a:r>
            <a:r>
              <a:rPr lang="en-US" altLang="zh-CN" b="1" dirty="0" smtClean="0"/>
              <a:t>quotes.xml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scrapy</a:t>
            </a:r>
            <a:r>
              <a:rPr lang="en-US" altLang="zh-CN" b="1" dirty="0"/>
              <a:t> crawl quotes -o </a:t>
            </a:r>
            <a:r>
              <a:rPr lang="en-US" altLang="zh-CN" b="1" dirty="0" err="1" smtClean="0"/>
              <a:t>quotes.pickle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 smtClean="0"/>
              <a:t>。。。。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9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架构概览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278" y="1814599"/>
            <a:ext cx="62792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分布式实现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6805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单机爬虫中有一个本地爬取的队列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，这个队列是用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模块实现的，如果新的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生成就会放到这个队列里面，随后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被</a:t>
            </a:r>
            <a:r>
              <a:rPr lang="en-US" altLang="zh-CN" dirty="0"/>
              <a:t>S</a:t>
            </a:r>
            <a:r>
              <a:rPr lang="en-US" altLang="zh-CN" dirty="0" smtClean="0"/>
              <a:t>cheduler</a:t>
            </a:r>
            <a:r>
              <a:rPr lang="zh-CN" altLang="en-US" dirty="0" smtClean="0"/>
              <a:t>调度，之后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交给</a:t>
            </a:r>
            <a:r>
              <a:rPr lang="en-US" altLang="zh-CN" dirty="0" smtClean="0"/>
              <a:t>Downloader</a:t>
            </a:r>
            <a:r>
              <a:rPr lang="zh-CN" altLang="en-US" dirty="0" smtClean="0"/>
              <a:t>执行下载完成整个爬取 的工作。</a:t>
            </a:r>
            <a:r>
              <a:rPr lang="zh-CN" altLang="en-US" dirty="0"/>
              <a:t>如</a:t>
            </a:r>
            <a:r>
              <a:rPr lang="zh-CN" altLang="en-US" dirty="0" smtClean="0"/>
              <a:t>果将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Downloader</a:t>
            </a:r>
            <a:r>
              <a:rPr lang="zh-CN" altLang="en-US" dirty="0" smtClean="0"/>
              <a:t>扩展多个，而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始终保持为一个，也就是所谓的共享爬取队列，这样就实现了分布式爬虫。</a:t>
            </a:r>
            <a:endParaRPr lang="en-US" altLang="zh-CN" dirty="0" smtClean="0"/>
          </a:p>
          <a:p>
            <a:r>
              <a:rPr lang="en-US" altLang="zh-CN" dirty="0" err="1" smtClean="0"/>
              <a:t>Scrapy-redis</a:t>
            </a:r>
            <a:r>
              <a:rPr lang="zh-CN" altLang="en-US" dirty="0" smtClean="0"/>
              <a:t>库为我们提供了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分布式的队列、调度器、去重等功能。</a:t>
            </a:r>
            <a:endParaRPr lang="en-US" altLang="zh-CN" dirty="0" smtClean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置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，只需要修改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配置文件即可，核心配置如下：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第一行是配置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提供的调度器类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第二行是配置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提供的去重类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第三行是配置</a:t>
            </a:r>
            <a:r>
              <a:rPr lang="en-US" altLang="zh-CN" dirty="0" err="1" smtClean="0"/>
              <a:t>redis</a:t>
            </a:r>
            <a:r>
              <a:rPr lang="zh-CN" altLang="en-US" dirty="0"/>
              <a:t>连</a:t>
            </a:r>
            <a:r>
              <a:rPr lang="zh-CN" altLang="en-US" dirty="0" smtClean="0"/>
              <a:t>接的信息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73" y="3277191"/>
            <a:ext cx="5448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Scrapyd</a:t>
            </a:r>
            <a:r>
              <a:rPr lang="zh-CN" altLang="en-US" dirty="0" smtClean="0"/>
              <a:t>分布式部署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altLang="zh-CN" dirty="0" err="1" smtClean="0"/>
              <a:t>Scrapyd</a:t>
            </a:r>
            <a:r>
              <a:rPr lang="zh-CN" altLang="en-US" dirty="0" smtClean="0"/>
              <a:t>是运行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爬虫的服务程序，它提供一系列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接口来帮助我们部署、启动、停止、删除爬虫程序。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daemonstatus.json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查看当前的服务和任务状态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addversion.json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部署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schedule.json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调度已经部署好的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cancel.json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取消某个爬虫任务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listprojects.json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列出部署到</a:t>
            </a:r>
            <a:r>
              <a:rPr lang="en-US" altLang="zh-CN" dirty="0" err="1" smtClean="0"/>
              <a:t>Scrapyd</a:t>
            </a:r>
            <a:r>
              <a:rPr lang="zh-CN" altLang="en-US" dirty="0" smtClean="0"/>
              <a:t>服务器上的所有项目描述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listjobs.json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获取某个项目当前运行的所有任务详情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delproject.json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删除某个项目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等等。。。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9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Gerapy</a:t>
            </a:r>
            <a:r>
              <a:rPr lang="zh-CN" altLang="en-US" dirty="0" smtClean="0"/>
              <a:t>分布式管理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8568"/>
            <a:ext cx="8596668" cy="3880773"/>
          </a:xfrm>
        </p:spPr>
        <p:txBody>
          <a:bodyPr/>
          <a:lstStyle/>
          <a:p>
            <a:r>
              <a:rPr lang="en-US" altLang="zh-CN" dirty="0" err="1" smtClean="0"/>
              <a:t>Gerapy</a:t>
            </a:r>
            <a:r>
              <a:rPr lang="zh-CN" altLang="en-US" dirty="0"/>
              <a:t>是一</a:t>
            </a:r>
            <a:r>
              <a:rPr lang="zh-CN" altLang="en-US" dirty="0" smtClean="0"/>
              <a:t>个分布式管理工具，提供以图形界面的方式管理分布式爬虫，主要的功能如下：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控制爬虫运行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查看爬虫状态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实时查看爬取结果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实现项目部署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实现主机管理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3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12" y="237249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Thank you 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085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5329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 smtClean="0"/>
              <a:t>Scrapy</a:t>
            </a:r>
            <a:r>
              <a:rPr lang="zh-CN" altLang="en-US" dirty="0" smtClean="0"/>
              <a:t>中的数据流由执行引擎（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）控制：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/>
              <a:t>引</a:t>
            </a:r>
            <a:r>
              <a:rPr lang="zh-CN" altLang="en-US" dirty="0" smtClean="0"/>
              <a:t>擎打开一个网站，找到处理该网站的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，并从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中获取初始请求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引擎将获取到的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通过调度器入队，以便之后引擎请求他们时提供给引擎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引</a:t>
            </a:r>
            <a:r>
              <a:rPr lang="zh-CN" altLang="en-US" dirty="0" smtClean="0"/>
              <a:t>擎向调度器请求下一个要爬取的</a:t>
            </a:r>
            <a:r>
              <a:rPr lang="en-US" altLang="zh-CN" dirty="0" smtClean="0"/>
              <a:t>Request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引擎将获取到的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通过下载器中间件抓发给下载器，下载资源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下载完成后，下载器生成的页面的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，并将其通过下载器中间件发送给引擎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引</a:t>
            </a:r>
            <a:r>
              <a:rPr lang="zh-CN" altLang="en-US" dirty="0" smtClean="0"/>
              <a:t>擎从下载器中接收到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，并通过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中间件发送给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7. Spider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并返回爬取到的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及新的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给引擎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/>
              <a:t>引</a:t>
            </a:r>
            <a:r>
              <a:rPr lang="zh-CN" altLang="en-US" dirty="0" smtClean="0"/>
              <a:t>擎将爬取到的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发送给</a:t>
            </a:r>
            <a:r>
              <a:rPr lang="en-US" altLang="zh-CN" dirty="0" smtClean="0"/>
              <a:t>Item Pipeline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发送给</a:t>
            </a:r>
            <a:r>
              <a:rPr lang="zh-CN" altLang="en-US" dirty="0"/>
              <a:t>调度器</a:t>
            </a:r>
            <a:endParaRPr lang="en-US" altLang="zh-CN" dirty="0" smtClean="0"/>
          </a:p>
          <a:p>
            <a:r>
              <a:rPr lang="en-US" altLang="zh-CN" dirty="0" smtClean="0"/>
              <a:t>9. </a:t>
            </a:r>
            <a:r>
              <a:rPr lang="zh-CN" altLang="en-US" dirty="0" smtClean="0"/>
              <a:t>（从第二步）重复直到调度器中没有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，引擎关闭该网站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72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623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引擎（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）：框架核心，负责整个系统数据流处理、触发事件</a:t>
            </a:r>
            <a:endParaRPr lang="en-US" altLang="zh-CN" dirty="0" smtClean="0"/>
          </a:p>
          <a:p>
            <a:r>
              <a:rPr lang="zh-CN" altLang="en-US" dirty="0" smtClean="0"/>
              <a:t>调度器（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）：接收引擎发送过来的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并将其入队，以便之后引擎请求时提供给引擎</a:t>
            </a:r>
            <a:endParaRPr lang="en-US" altLang="zh-CN" dirty="0" smtClean="0"/>
          </a:p>
          <a:p>
            <a:r>
              <a:rPr lang="zh-CN" altLang="en-US" dirty="0"/>
              <a:t>下载</a:t>
            </a:r>
            <a:r>
              <a:rPr lang="zh-CN" altLang="en-US" dirty="0" smtClean="0"/>
              <a:t>器（</a:t>
            </a:r>
            <a:r>
              <a:rPr lang="en-US" altLang="zh-CN" dirty="0" smtClean="0"/>
              <a:t>Downloader</a:t>
            </a:r>
            <a:r>
              <a:rPr lang="zh-CN" altLang="en-US" dirty="0" smtClean="0"/>
              <a:t>）：负责下载网页内容，并将内容返回给引擎，而后提供给蜘蛛</a:t>
            </a:r>
            <a:endParaRPr lang="en-US" altLang="zh-CN" dirty="0" smtClean="0"/>
          </a:p>
          <a:p>
            <a:r>
              <a:rPr lang="zh-CN" altLang="en-US" dirty="0"/>
              <a:t>蜘</a:t>
            </a:r>
            <a:r>
              <a:rPr lang="zh-CN" altLang="en-US" dirty="0" smtClean="0"/>
              <a:t>蛛（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）：定义了爬取的逻辑和网页解析的规则，负责解析响应并生成提取结果和新的请求</a:t>
            </a:r>
            <a:endParaRPr lang="en-US" altLang="zh-CN" dirty="0" smtClean="0"/>
          </a:p>
          <a:p>
            <a:r>
              <a:rPr lang="zh-CN" altLang="en-US" dirty="0"/>
              <a:t>项</a:t>
            </a:r>
            <a:r>
              <a:rPr lang="zh-CN" altLang="en-US" dirty="0" smtClean="0"/>
              <a:t>目管道（</a:t>
            </a:r>
            <a:r>
              <a:rPr lang="en-US" altLang="zh-CN" dirty="0" smtClean="0"/>
              <a:t>Item Pipeline</a:t>
            </a:r>
            <a:r>
              <a:rPr lang="zh-CN" altLang="en-US" dirty="0" smtClean="0"/>
              <a:t>）：</a:t>
            </a:r>
            <a:r>
              <a:rPr lang="zh-CN" altLang="en-US" dirty="0"/>
              <a:t>负</a:t>
            </a:r>
            <a:r>
              <a:rPr lang="zh-CN" altLang="en-US" dirty="0" smtClean="0"/>
              <a:t>责处理由蜘蛛从网页中抽取的项目，主要任务是清洗、验证和存储数据</a:t>
            </a:r>
            <a:endParaRPr lang="en-US" altLang="zh-CN" dirty="0" smtClean="0"/>
          </a:p>
          <a:p>
            <a:r>
              <a:rPr lang="zh-CN" altLang="en-US" dirty="0"/>
              <a:t>下载器中间</a:t>
            </a:r>
            <a:r>
              <a:rPr lang="zh-CN" altLang="en-US" dirty="0" smtClean="0"/>
              <a:t>件（</a:t>
            </a:r>
            <a:r>
              <a:rPr lang="en-US" altLang="zh-CN" dirty="0" smtClean="0"/>
              <a:t>Downloader </a:t>
            </a:r>
            <a:r>
              <a:rPr lang="en-US" altLang="zh-CN" dirty="0" err="1" smtClean="0"/>
              <a:t>middlewares</a:t>
            </a:r>
            <a:r>
              <a:rPr lang="zh-CN" altLang="en-US" dirty="0" smtClean="0"/>
              <a:t>）：</a:t>
            </a:r>
            <a:r>
              <a:rPr lang="zh-CN" altLang="en-US" dirty="0"/>
              <a:t>位</a:t>
            </a:r>
            <a:r>
              <a:rPr lang="zh-CN" altLang="en-US" dirty="0" smtClean="0"/>
              <a:t>于引擎和下载器之间的钩子框架，主要处理引擎与下载器之间的请求及响应</a:t>
            </a:r>
            <a:endParaRPr lang="en-US" altLang="zh-CN" dirty="0" smtClean="0"/>
          </a:p>
          <a:p>
            <a:r>
              <a:rPr lang="zh-CN" altLang="en-US" dirty="0"/>
              <a:t>蜘蛛中间</a:t>
            </a:r>
            <a:r>
              <a:rPr lang="zh-CN" altLang="en-US" dirty="0" smtClean="0"/>
              <a:t>件（</a:t>
            </a:r>
            <a:r>
              <a:rPr lang="en-US" altLang="zh-CN" dirty="0" smtClean="0"/>
              <a:t>Spider </a:t>
            </a:r>
            <a:r>
              <a:rPr lang="en-US" altLang="zh-CN" dirty="0" err="1" smtClean="0"/>
              <a:t>middlewares</a:t>
            </a:r>
            <a:r>
              <a:rPr lang="zh-CN" altLang="en-US" dirty="0" smtClean="0"/>
              <a:t>）：位于引擎和蜘蛛之间的钩子框架，主要处理</a:t>
            </a:r>
            <a:r>
              <a:rPr lang="zh-CN" altLang="en-US" dirty="0"/>
              <a:t>蜘</a:t>
            </a:r>
            <a:r>
              <a:rPr lang="zh-CN" altLang="en-US" dirty="0" smtClean="0"/>
              <a:t>蛛输入的响应和输出的结果及新的请求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32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Spider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08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我们所定义的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是继承自</a:t>
            </a:r>
            <a:r>
              <a:rPr lang="en-US" altLang="zh-CN" dirty="0" err="1" smtClean="0"/>
              <a:t>scrapy.spiders.Spider</a:t>
            </a:r>
            <a:r>
              <a:rPr lang="zh-CN" altLang="en-US" dirty="0" smtClean="0"/>
              <a:t>类，该类提供了</a:t>
            </a:r>
            <a:r>
              <a:rPr lang="en-US" altLang="zh-CN" dirty="0" err="1" smtClean="0"/>
              <a:t>start_requests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方法的默认实现，读取并请求</a:t>
            </a:r>
            <a:r>
              <a:rPr lang="en-US" altLang="zh-CN" dirty="0" err="1" smtClean="0"/>
              <a:t>start_urls</a:t>
            </a:r>
            <a:r>
              <a:rPr lang="zh-CN" altLang="en-US" dirty="0" smtClean="0"/>
              <a:t>属性，并根据返回结果调用</a:t>
            </a:r>
            <a:r>
              <a:rPr lang="en-US" altLang="zh-CN" dirty="0" smtClean="0"/>
              <a:t>parse()</a:t>
            </a:r>
            <a:r>
              <a:rPr lang="zh-CN" altLang="en-US" dirty="0" smtClean="0"/>
              <a:t>方法解析结果。</a:t>
            </a:r>
            <a:endParaRPr lang="en-US" altLang="zh-CN" dirty="0" smtClean="0"/>
          </a:p>
          <a:p>
            <a:r>
              <a:rPr lang="zh-CN" altLang="en-US" dirty="0" smtClean="0"/>
              <a:t>常用属性如下：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name:</a:t>
            </a:r>
            <a:r>
              <a:rPr lang="zh-CN" altLang="en-US" dirty="0" smtClean="0"/>
              <a:t>爬虫名称，用来定义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名字，必须唯一，通常使用网站的域名名称来命名</a:t>
            </a:r>
            <a:r>
              <a:rPr lang="en-US" altLang="zh-CN" dirty="0" smtClean="0"/>
              <a:t>Spider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allowed_domains</a:t>
            </a:r>
            <a:r>
              <a:rPr lang="en-US" altLang="zh-CN" dirty="0" smtClean="0"/>
              <a:t>:</a:t>
            </a:r>
            <a:r>
              <a:rPr lang="zh-CN" altLang="en-US" dirty="0" smtClean="0"/>
              <a:t>允许爬取的域名，可选配置，不在此范围的链接不会被跟进爬取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start_urls</a:t>
            </a:r>
            <a:r>
              <a:rPr lang="en-US" altLang="zh-CN" dirty="0" smtClean="0"/>
              <a:t>:</a:t>
            </a:r>
            <a:r>
              <a:rPr lang="zh-CN" altLang="en-US" dirty="0" smtClean="0"/>
              <a:t>起始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列表，当我们没有实现</a:t>
            </a:r>
            <a:r>
              <a:rPr lang="en-US" altLang="zh-CN" dirty="0" err="1" smtClean="0"/>
              <a:t>start_requests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方法时，默认会从这个列表开始抓取</a:t>
            </a:r>
            <a:endParaRPr lang="en-US" altLang="zh-CN" dirty="0" smtClean="0"/>
          </a:p>
          <a:p>
            <a:r>
              <a:rPr lang="zh-CN" altLang="en-US" dirty="0" smtClean="0"/>
              <a:t>常用方法如下：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64" y="73544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- </a:t>
            </a:r>
            <a:r>
              <a:rPr lang="en-US" altLang="zh-CN" dirty="0" err="1"/>
              <a:t>start_requests</a:t>
            </a:r>
            <a:r>
              <a:rPr lang="en-US" altLang="zh-CN" dirty="0"/>
              <a:t>():</a:t>
            </a:r>
            <a:r>
              <a:rPr lang="zh-CN" altLang="en-US" dirty="0"/>
              <a:t>此方法用于生成初始请求，它必须返回一个迭代对象。默认使用</a:t>
            </a:r>
            <a:r>
              <a:rPr lang="en-US" altLang="zh-CN" dirty="0" err="1"/>
              <a:t>start_urls</a:t>
            </a:r>
            <a:r>
              <a:rPr lang="zh-CN" altLang="en-US" dirty="0"/>
              <a:t>里面的</a:t>
            </a:r>
            <a:r>
              <a:rPr lang="en-US" altLang="zh-CN" dirty="0"/>
              <a:t>URL</a:t>
            </a:r>
            <a:r>
              <a:rPr lang="zh-CN" altLang="en-US" dirty="0"/>
              <a:t>来构造</a:t>
            </a:r>
            <a:r>
              <a:rPr lang="en-US" altLang="zh-CN" dirty="0"/>
              <a:t>Request</a:t>
            </a:r>
            <a:r>
              <a:rPr lang="zh-CN" altLang="en-US" dirty="0"/>
              <a:t>，</a:t>
            </a:r>
            <a:r>
              <a:rPr lang="en-US" altLang="zh-CN" dirty="0"/>
              <a:t>Request</a:t>
            </a:r>
            <a:r>
              <a:rPr lang="zh-CN" altLang="en-US" dirty="0"/>
              <a:t>使用的是</a:t>
            </a:r>
            <a:r>
              <a:rPr lang="en-US" altLang="zh-CN" dirty="0"/>
              <a:t>GET</a:t>
            </a:r>
            <a:r>
              <a:rPr lang="zh-CN" altLang="en-US" dirty="0"/>
              <a:t>请求方式。如果想要发送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，可以重写这个方法，发送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请求使用</a:t>
            </a:r>
            <a:r>
              <a:rPr lang="en-US" altLang="zh-CN" dirty="0" err="1" smtClean="0"/>
              <a:t>FormRequest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parse():</a:t>
            </a:r>
            <a:r>
              <a:rPr lang="zh-CN" altLang="en-US" dirty="0" smtClean="0"/>
              <a:t>当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没有指定回调函数，默认调用该方法。该方法负责处理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并返回包含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的可迭代对象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closed():</a:t>
            </a:r>
            <a:r>
              <a:rPr lang="zh-CN" altLang="en-US" dirty="0" smtClean="0"/>
              <a:t>当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关闭时，该方法被调用，一般用来释放资源的一些操作或其他收尾操作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5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Downloader Middleware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611"/>
            <a:ext cx="8596668" cy="41413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Downloader Middleware</a:t>
            </a:r>
            <a:r>
              <a:rPr lang="zh-CN" altLang="en-US" dirty="0"/>
              <a:t>主要用</a:t>
            </a:r>
            <a:r>
              <a:rPr lang="zh-CN" altLang="en-US" dirty="0" smtClean="0"/>
              <a:t>于修改</a:t>
            </a:r>
            <a:r>
              <a:rPr lang="en-US" altLang="zh-CN" dirty="0" smtClean="0"/>
              <a:t>User-Agent</a:t>
            </a:r>
            <a:r>
              <a:rPr lang="zh-CN" altLang="en-US" dirty="0" smtClean="0"/>
              <a:t>、处理重定向、设置代理、失败重试、设置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/>
              <a:t>核</a:t>
            </a:r>
            <a:r>
              <a:rPr lang="zh-CN" altLang="en-US" dirty="0" smtClean="0"/>
              <a:t>心方法：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process_request</a:t>
            </a:r>
            <a:r>
              <a:rPr lang="en-US" altLang="zh-CN" dirty="0" smtClean="0"/>
              <a:t>(request,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process_response</a:t>
            </a:r>
            <a:r>
              <a:rPr lang="en-US" altLang="zh-CN" dirty="0" smtClean="0"/>
              <a:t>(request, response,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process_exception</a:t>
            </a:r>
            <a:r>
              <a:rPr lang="en-US" altLang="zh-CN" dirty="0" smtClean="0"/>
              <a:t>(request, exception, spider)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注：只</a:t>
            </a:r>
            <a:r>
              <a:rPr lang="zh-CN" altLang="en-US" dirty="0"/>
              <a:t>需</a:t>
            </a:r>
            <a:r>
              <a:rPr lang="zh-CN" altLang="en-US" dirty="0" smtClean="0"/>
              <a:t>要实现至少一个方法，就可以自定义一个</a:t>
            </a:r>
            <a:r>
              <a:rPr lang="en-US" altLang="zh-CN" dirty="0" smtClean="0"/>
              <a:t>Downloader Middleware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rocess_request</a:t>
            </a:r>
            <a:r>
              <a:rPr lang="en-US" altLang="zh-CN" dirty="0" smtClean="0"/>
              <a:t>(request, spider)</a:t>
            </a:r>
          </a:p>
          <a:p>
            <a:pPr marL="0" indent="0">
              <a:buNone/>
            </a:pPr>
            <a:r>
              <a:rPr lang="en-US" altLang="zh-CN" dirty="0" smtClean="0"/>
              <a:t>	Request</a:t>
            </a:r>
            <a:r>
              <a:rPr lang="zh-CN" altLang="en-US" dirty="0" smtClean="0"/>
              <a:t>被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引擎调度给</a:t>
            </a:r>
            <a:r>
              <a:rPr lang="en-US" altLang="zh-CN" dirty="0" smtClean="0"/>
              <a:t>Downloader</a:t>
            </a:r>
            <a:r>
              <a:rPr lang="zh-CN" altLang="en-US" dirty="0" smtClean="0"/>
              <a:t>之前，</a:t>
            </a:r>
            <a:r>
              <a:rPr lang="en-US" altLang="zh-CN" dirty="0" err="1" smtClean="0"/>
              <a:t>process_request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方法就会被调用，方法的返回值必须为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对象之一，或抛出</a:t>
            </a:r>
            <a:r>
              <a:rPr lang="en-US" altLang="zh-CN" dirty="0" err="1" smtClean="0"/>
              <a:t>IgnoreRequest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9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653065"/>
            <a:ext cx="8596668" cy="4940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process_request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方法的参数如下：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request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对象，即被处理的</a:t>
            </a:r>
            <a:r>
              <a:rPr lang="en-US" altLang="zh-CN" dirty="0" smtClean="0"/>
              <a:t>Request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spider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对象，即此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Spider</a:t>
            </a:r>
          </a:p>
          <a:p>
            <a:r>
              <a:rPr lang="en-US" altLang="zh-CN" dirty="0" err="1" smtClean="0"/>
              <a:t>process_response</a:t>
            </a:r>
            <a:r>
              <a:rPr lang="en-US" altLang="zh-CN" dirty="0" smtClean="0"/>
              <a:t>(request, response, spider)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Downloader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下载之后，得到对应的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，在引擎将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发送给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解析之前，我们可以调用</a:t>
            </a:r>
            <a:r>
              <a:rPr lang="en-US" altLang="zh-CN" dirty="0" err="1" smtClean="0"/>
              <a:t>process_response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方法来对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进行处理，返回值必须为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对象、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对象之一，或抛出</a:t>
            </a:r>
            <a:r>
              <a:rPr lang="en-US" altLang="zh-CN" dirty="0" err="1" smtClean="0"/>
              <a:t>IgnoreRequest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process_response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方法的参数如下：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request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对象，即此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Request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Response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对象，即此被处理的</a:t>
            </a:r>
            <a:r>
              <a:rPr lang="en-US" altLang="zh-CN" dirty="0" smtClean="0"/>
              <a:t>Response</a:t>
            </a:r>
          </a:p>
          <a:p>
            <a:pPr marL="0" indent="0">
              <a:buNone/>
            </a:pPr>
            <a:r>
              <a:rPr lang="en-US" altLang="zh-CN" dirty="0" smtClean="0"/>
              <a:t>       - spider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对象，即此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Spider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2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47" y="743681"/>
            <a:ext cx="8596668" cy="3880773"/>
          </a:xfrm>
        </p:spPr>
        <p:txBody>
          <a:bodyPr/>
          <a:lstStyle/>
          <a:p>
            <a:r>
              <a:rPr lang="en-US" altLang="zh-CN" dirty="0" err="1"/>
              <a:t>process_exception</a:t>
            </a:r>
            <a:r>
              <a:rPr lang="en-US" altLang="zh-CN" dirty="0"/>
              <a:t>(request, exception, spider)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en-US" altLang="zh-CN" dirty="0" smtClean="0"/>
              <a:t>Downloader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process_request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方法抛出异常，</a:t>
            </a:r>
            <a:r>
              <a:rPr lang="en-US" altLang="zh-CN" dirty="0" err="1" smtClean="0"/>
              <a:t>process_exception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方法就会被调用，方法的返回值必须为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对象之一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process_exception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方法的参数如下：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request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对象，即产生异常的</a:t>
            </a:r>
            <a:r>
              <a:rPr lang="en-US" altLang="zh-CN" dirty="0" smtClean="0"/>
              <a:t>Request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exception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对象，即抛出的异常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spider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Spider</a:t>
            </a:r>
            <a:r>
              <a:rPr lang="zh-CN" altLang="en-US" dirty="0" smtClean="0"/>
              <a:t>对象，即</a:t>
            </a:r>
            <a:r>
              <a:rPr lang="en-US" altLang="zh-CN" dirty="0" smtClean="0"/>
              <a:t>Request</a:t>
            </a:r>
            <a:r>
              <a:rPr lang="zh-CN" altLang="en-US" dirty="0"/>
              <a:t>对</a:t>
            </a:r>
            <a:r>
              <a:rPr lang="zh-CN" altLang="en-US" dirty="0" smtClean="0"/>
              <a:t>应的</a:t>
            </a:r>
            <a:r>
              <a:rPr lang="en-US" altLang="zh-CN" dirty="0" smtClean="0"/>
              <a:t>Spider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3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1472</TotalTime>
  <Words>1203</Words>
  <Application>Microsoft Office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方正姚体</vt:lpstr>
      <vt:lpstr>华文新魏</vt:lpstr>
      <vt:lpstr>Arial</vt:lpstr>
      <vt:lpstr>Trebuchet MS</vt:lpstr>
      <vt:lpstr>Wingdings 3</vt:lpstr>
      <vt:lpstr>Facet</vt:lpstr>
      <vt:lpstr>Knowledge sharing</vt:lpstr>
      <vt:lpstr>架构概览</vt:lpstr>
      <vt:lpstr>数据流</vt:lpstr>
      <vt:lpstr>组件</vt:lpstr>
      <vt:lpstr>Spider的用法</vt:lpstr>
      <vt:lpstr>PowerPoint Presentation</vt:lpstr>
      <vt:lpstr>Downloader Middleware的用法</vt:lpstr>
      <vt:lpstr>PowerPoint Presentation</vt:lpstr>
      <vt:lpstr>PowerPoint Presentation</vt:lpstr>
      <vt:lpstr>Spider Middleware的用法</vt:lpstr>
      <vt:lpstr>PowerPoint Presentation</vt:lpstr>
      <vt:lpstr>PowerPoint Presentation</vt:lpstr>
      <vt:lpstr>Item Pipeline的用法</vt:lpstr>
      <vt:lpstr>PowerPoint Presentation</vt:lpstr>
      <vt:lpstr>创建项目</vt:lpstr>
      <vt:lpstr>创建Spider</vt:lpstr>
      <vt:lpstr>创建Item</vt:lpstr>
      <vt:lpstr>在Spider中添加解析规则</vt:lpstr>
      <vt:lpstr>运行并将结果保存到文件</vt:lpstr>
      <vt:lpstr>Scrapy分布式实现</vt:lpstr>
      <vt:lpstr>Scrapyd分布式部署</vt:lpstr>
      <vt:lpstr>Gerapy分布式管理</vt:lpstr>
      <vt:lpstr>Thank you !</vt:lpstr>
    </vt:vector>
  </TitlesOfParts>
  <Company>Acxiom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– Scrapy framework</dc:title>
  <dc:creator>Damon ZHANG</dc:creator>
  <cp:lastModifiedBy>Damon ZHANG</cp:lastModifiedBy>
  <cp:revision>55</cp:revision>
  <dcterms:created xsi:type="dcterms:W3CDTF">2018-11-16T09:05:20Z</dcterms:created>
  <dcterms:modified xsi:type="dcterms:W3CDTF">2018-11-22T09:14:18Z</dcterms:modified>
</cp:coreProperties>
</file>