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7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3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2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1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606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441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76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662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7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B5CC03-9561-4FA2-8073-362E1695A63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DF2A7C-493D-4309-A4B7-440D9523FE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89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关联挖掘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elevance Miner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大概方案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5800" dirty="0"/>
              <a:t>爬取</a:t>
            </a:r>
            <a:r>
              <a:rPr lang="zh-CN" altLang="en-US" sz="5800" dirty="0" smtClean="0"/>
              <a:t>信息</a:t>
            </a:r>
            <a:endParaRPr lang="en-US" altLang="zh-CN" sz="5800" dirty="0" smtClean="0"/>
          </a:p>
          <a:p>
            <a:r>
              <a:rPr lang="zh-CN" altLang="en-US" sz="5800" dirty="0"/>
              <a:t>结巴</a:t>
            </a:r>
            <a:r>
              <a:rPr lang="zh-CN" altLang="en-US" sz="5800" dirty="0" smtClean="0"/>
              <a:t>分词</a:t>
            </a:r>
            <a:endParaRPr lang="en-US" altLang="zh-CN" sz="5800" dirty="0" smtClean="0"/>
          </a:p>
          <a:p>
            <a:r>
              <a:rPr lang="zh-CN" altLang="en-US" sz="5800" dirty="0"/>
              <a:t>词频</a:t>
            </a:r>
            <a:r>
              <a:rPr lang="zh-CN" altLang="en-US" sz="5800" dirty="0" smtClean="0"/>
              <a:t>统计</a:t>
            </a:r>
            <a:endParaRPr lang="en-US" altLang="zh-CN" sz="5800" dirty="0" smtClean="0"/>
          </a:p>
          <a:p>
            <a:r>
              <a:rPr lang="en-US" altLang="zh-CN" sz="5800" dirty="0" err="1" smtClean="0"/>
              <a:t>Matlab</a:t>
            </a:r>
            <a:r>
              <a:rPr lang="zh-CN" altLang="en-US" sz="5800" dirty="0" smtClean="0"/>
              <a:t>卷积</a:t>
            </a:r>
            <a:endParaRPr lang="en-US" altLang="zh-CN" sz="5800" dirty="0" smtClean="0"/>
          </a:p>
          <a:p>
            <a:r>
              <a:rPr lang="zh-CN" altLang="en-US" sz="5800" dirty="0"/>
              <a:t>用户自行脑补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5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5800" dirty="0"/>
              <a:t>爬取</a:t>
            </a:r>
            <a:r>
              <a:rPr lang="zh-CN" altLang="en-US" sz="5800" dirty="0" smtClean="0"/>
              <a:t>信息</a:t>
            </a:r>
            <a:r>
              <a:rPr lang="en-US" altLang="zh-CN" sz="5800" dirty="0" smtClean="0"/>
              <a:t>---</a:t>
            </a:r>
            <a:r>
              <a:rPr lang="zh-CN" altLang="en-US" sz="5800" dirty="0" smtClean="0"/>
              <a:t>没有找到合适的爬虫</a:t>
            </a:r>
            <a:endParaRPr lang="en-US" altLang="zh-CN" sz="5800" dirty="0" smtClean="0"/>
          </a:p>
          <a:p>
            <a:r>
              <a:rPr lang="zh-CN" altLang="en-US" sz="5800" dirty="0"/>
              <a:t>结巴</a:t>
            </a:r>
            <a:r>
              <a:rPr lang="zh-CN" altLang="en-US" sz="5800" dirty="0" smtClean="0"/>
              <a:t>分词</a:t>
            </a:r>
            <a:endParaRPr lang="en-US" altLang="zh-CN" sz="5800" dirty="0" smtClean="0"/>
          </a:p>
          <a:p>
            <a:r>
              <a:rPr lang="zh-CN" altLang="en-US" sz="5800" dirty="0"/>
              <a:t>词频</a:t>
            </a:r>
            <a:r>
              <a:rPr lang="zh-CN" altLang="en-US" sz="5800" dirty="0" smtClean="0"/>
              <a:t>统计</a:t>
            </a:r>
            <a:endParaRPr lang="en-US" altLang="zh-CN" sz="5800" dirty="0" smtClean="0"/>
          </a:p>
          <a:p>
            <a:r>
              <a:rPr lang="en-US" altLang="zh-CN" sz="5800" dirty="0" err="1" smtClean="0"/>
              <a:t>Matlab</a:t>
            </a:r>
            <a:r>
              <a:rPr lang="zh-CN" altLang="en-US" sz="5800" dirty="0" smtClean="0"/>
              <a:t>卷积</a:t>
            </a:r>
            <a:r>
              <a:rPr lang="en-US" altLang="zh-CN" sz="5800" dirty="0" smtClean="0"/>
              <a:t>---</a:t>
            </a:r>
            <a:r>
              <a:rPr lang="zh-CN" altLang="en-US" sz="5800" dirty="0" smtClean="0"/>
              <a:t>只能指定</a:t>
            </a:r>
            <a:r>
              <a:rPr lang="en-US" altLang="zh-CN" sz="5800" dirty="0" smtClean="0"/>
              <a:t>2</a:t>
            </a:r>
            <a:r>
              <a:rPr lang="zh-CN" altLang="en-US" sz="5800" dirty="0" smtClean="0"/>
              <a:t>个关键词运算</a:t>
            </a:r>
            <a:r>
              <a:rPr lang="zh-CN" altLang="en-US" sz="5800" dirty="0" smtClean="0"/>
              <a:t>，否则是矩阵级别的运算</a:t>
            </a:r>
            <a:endParaRPr lang="en-US" altLang="zh-CN" sz="5800" dirty="0" smtClean="0"/>
          </a:p>
          <a:p>
            <a:r>
              <a:rPr lang="zh-CN" altLang="en-US" sz="5800" dirty="0"/>
              <a:t>用户自行脑</a:t>
            </a:r>
            <a:r>
              <a:rPr lang="zh-CN" altLang="en-US" sz="5800" dirty="0" smtClean="0"/>
              <a:t>补</a:t>
            </a:r>
            <a:r>
              <a:rPr lang="en-US" altLang="zh-CN" sz="5800" dirty="0" smtClean="0"/>
              <a:t>---</a:t>
            </a:r>
            <a:r>
              <a:rPr lang="zh-CN" altLang="en-US" sz="5800" dirty="0" smtClean="0"/>
              <a:t>怎么方便用户决策，应用程序吐出来的信息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3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钓鱼岛的事件为什么会成为热点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40" y="1629150"/>
            <a:ext cx="6238875" cy="442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7839" y="4778913"/>
            <a:ext cx="342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月日本石原慎太郎提出了</a:t>
            </a:r>
            <a:r>
              <a:rPr lang="zh-CN" altLang="en-US" dirty="0" smtClean="0"/>
              <a:t>购买</a:t>
            </a:r>
            <a:r>
              <a:rPr lang="zh-CN" altLang="en-US" dirty="0" smtClean="0">
                <a:solidFill>
                  <a:srgbClr val="FF0000"/>
                </a:solidFill>
              </a:rPr>
              <a:t>钓鱼岛</a:t>
            </a:r>
            <a:r>
              <a:rPr lang="zh-CN" altLang="en-US" dirty="0" smtClean="0"/>
              <a:t>的</a:t>
            </a:r>
            <a:r>
              <a:rPr lang="zh-CN" altLang="en-US" dirty="0"/>
              <a:t>设想开始</a:t>
            </a:r>
            <a:r>
              <a:rPr lang="en-US" altLang="zh-CN" dirty="0"/>
              <a:t>,</a:t>
            </a:r>
            <a:r>
              <a:rPr lang="zh-CN" altLang="en-US" dirty="0"/>
              <a:t>中华人民共和国政府和台湾地区政府对日本购买钓鱼岛提出抗议。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4079" y="2412627"/>
            <a:ext cx="3290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日，</a:t>
            </a:r>
            <a:r>
              <a:rPr lang="zh-CN" altLang="en-US" dirty="0" smtClean="0"/>
              <a:t>在柬埔寨金边</a:t>
            </a:r>
            <a:r>
              <a:rPr lang="zh-CN" altLang="en-US" dirty="0"/>
              <a:t>召开的东亚领导人系列会议期间，中日韩三国经贸部长举行会晤，宣布启动</a:t>
            </a:r>
            <a:r>
              <a:rPr lang="zh-CN" altLang="en-US" dirty="0">
                <a:solidFill>
                  <a:srgbClr val="FF0000"/>
                </a:solidFill>
              </a:rPr>
              <a:t>中日韩自贸区</a:t>
            </a:r>
            <a:r>
              <a:rPr lang="zh-CN" altLang="en-US" dirty="0"/>
              <a:t>谈判。</a:t>
            </a:r>
          </a:p>
        </p:txBody>
      </p:sp>
    </p:spTree>
    <p:extLst>
      <p:ext uri="{BB962C8B-B14F-4D97-AF65-F5344CB8AC3E}">
        <p14:creationId xmlns:p14="http://schemas.microsoft.com/office/powerpoint/2010/main" val="31464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钓鱼岛的事件为什么会成为热点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40" y="1629150"/>
            <a:ext cx="6238875" cy="442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4078" y="3843712"/>
            <a:ext cx="42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钓鱼岛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 smtClean="0"/>
              <a:t>日</a:t>
            </a:r>
            <a:r>
              <a:rPr lang="zh-CN" altLang="en-US" dirty="0"/>
              <a:t>日本海上保安厅巡逻船在钓鱼岛附近海域冲撞一艘中国拖网渔船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  <a:p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04078" y="1258389"/>
            <a:ext cx="3290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中日韩自贸区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 smtClean="0"/>
              <a:t>日。</a:t>
            </a:r>
            <a:endParaRPr lang="zh-CN" altLang="en-US" dirty="0"/>
          </a:p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 smtClean="0"/>
              <a:t>日</a:t>
            </a:r>
            <a:r>
              <a:rPr lang="zh-CN" altLang="en-US" dirty="0"/>
              <a:t>  </a:t>
            </a:r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钓鱼岛的事件为什么会成为热点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40" y="1629150"/>
            <a:ext cx="6238875" cy="442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4078" y="3843712"/>
            <a:ext cx="42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钓鱼岛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 smtClean="0"/>
              <a:t>日</a:t>
            </a:r>
            <a:r>
              <a:rPr lang="zh-CN" altLang="en-US" dirty="0"/>
              <a:t>日本海上保安厅巡逻船在钓鱼岛附近海域冲撞一艘中国拖网渔船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  <a:p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04078" y="1258389"/>
            <a:ext cx="3290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中日韩自贸区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 smtClean="0"/>
              <a:t>日。</a:t>
            </a:r>
            <a:endParaRPr lang="zh-CN" altLang="en-US" dirty="0"/>
          </a:p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 smtClean="0"/>
              <a:t>日</a:t>
            </a:r>
            <a:r>
              <a:rPr lang="zh-CN" altLang="en-US" dirty="0"/>
              <a:t>  </a:t>
            </a:r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629150"/>
            <a:ext cx="5717834" cy="4299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59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钓鱼岛的事件为什么会成为热点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40" y="1629150"/>
            <a:ext cx="6238875" cy="442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54" y="1237785"/>
            <a:ext cx="10294546" cy="5044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98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钓鱼岛的事件为什么会成为热点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40" y="1629150"/>
            <a:ext cx="6238875" cy="442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51" y="1323395"/>
            <a:ext cx="8983522" cy="5040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4" y="1323395"/>
            <a:ext cx="5334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163381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任务概述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4400" b="1" dirty="0" smtClean="0"/>
              <a:t>目标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4400" dirty="0"/>
              <a:t>	</a:t>
            </a:r>
            <a:r>
              <a:rPr lang="zh-CN" altLang="en-US" sz="3200" dirty="0" smtClean="0"/>
              <a:t>通过词频随时间变化的特点，实现发掘宏观事件之间驱动关系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4400" b="1" dirty="0"/>
              <a:t>系统（或用户）的</a:t>
            </a:r>
            <a:r>
              <a:rPr lang="zh-CN" altLang="zh-CN" sz="4400" b="1" dirty="0" smtClean="0"/>
              <a:t>特点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200" dirty="0"/>
              <a:t>	</a:t>
            </a:r>
            <a:r>
              <a:rPr lang="zh-CN" altLang="en-US" sz="3200" dirty="0"/>
              <a:t>使用频度低，面向人群专业，好奇心重的人是潜在</a:t>
            </a:r>
            <a:r>
              <a:rPr lang="zh-CN" altLang="en-US" sz="3200" dirty="0" smtClean="0"/>
              <a:t>人群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4400" b="1" dirty="0"/>
              <a:t>假定和约束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</a:t>
            </a:r>
            <a:r>
              <a:rPr lang="zh-CN" altLang="en-US" sz="3200" dirty="0" smtClean="0"/>
              <a:t>开发</a:t>
            </a:r>
            <a:r>
              <a:rPr lang="zh-CN" altLang="en-US" sz="3200" dirty="0"/>
              <a:t>工时</a:t>
            </a:r>
            <a:r>
              <a:rPr lang="en-US" altLang="zh-CN" sz="3200" dirty="0"/>
              <a:t>=</a:t>
            </a:r>
            <a:r>
              <a:rPr lang="zh-CN" altLang="en-US" sz="3200" dirty="0"/>
              <a:t>（</a:t>
            </a:r>
            <a:r>
              <a:rPr lang="en-US" altLang="zh-CN" sz="3200" dirty="0"/>
              <a:t>16-7</a:t>
            </a:r>
            <a:r>
              <a:rPr lang="zh-CN" altLang="en-US" sz="3200" dirty="0"/>
              <a:t>）*</a:t>
            </a:r>
            <a:r>
              <a:rPr lang="en-US" altLang="zh-CN" sz="3200" dirty="0"/>
              <a:t>4</a:t>
            </a:r>
            <a:r>
              <a:rPr lang="zh-CN" altLang="en-US" sz="3200" dirty="0"/>
              <a:t>*</a:t>
            </a:r>
            <a:r>
              <a:rPr lang="en-US" altLang="zh-CN" sz="3200" dirty="0" smtClean="0"/>
              <a:t>1.5=54h</a:t>
            </a:r>
            <a:r>
              <a:rPr lang="zh-CN" altLang="en-US" sz="3200" dirty="0" smtClean="0"/>
              <a:t>，不会做的特别完美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zh-CN" altLang="en-US" sz="3200" dirty="0" smtClean="0"/>
              <a:t>个人优化能力有限，卷积的因果关系层次过多会导致时间复杂度制约程序性能，不做深入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zh-CN" altLang="en-US" sz="3200" dirty="0" smtClean="0"/>
              <a:t>以事件驱动明显的股市作为实现实例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07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163381"/>
          </a:xfrm>
        </p:spPr>
        <p:txBody>
          <a:bodyPr>
            <a:normAutofit/>
          </a:bodyPr>
          <a:lstStyle/>
          <a:p>
            <a:r>
              <a:rPr lang="zh-CN" altLang="zh-CN" dirty="0"/>
              <a:t>需求规定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4000" dirty="0"/>
              <a:t>软件功能说明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4400" dirty="0"/>
              <a:t>	</a:t>
            </a:r>
            <a:r>
              <a:rPr lang="zh-CN" altLang="en-US" sz="3200" dirty="0" smtClean="0"/>
              <a:t>用户输入时间区间能获取该范围的深交所等公告等。文本数据会被存储在数据库中，更新不少必要的。用户通过输入指定时间区间，可以输出最高频且近期词频激增的关键词及其时序图。而根据发现的关键词，用户可以试探性的比较两个词直接的时序图关系，系统只会给出最普通的单位样值响应</a:t>
            </a:r>
            <a:r>
              <a:rPr lang="zh-CN" altLang="en-US" sz="3200" b="1" dirty="0"/>
              <a:t>。</a:t>
            </a:r>
            <a:endParaRPr lang="zh-CN" alt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86" y="4662793"/>
            <a:ext cx="3730752" cy="20933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08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163381"/>
          </a:xfrm>
        </p:spPr>
        <p:txBody>
          <a:bodyPr>
            <a:noAutofit/>
          </a:bodyPr>
          <a:lstStyle/>
          <a:p>
            <a:r>
              <a:rPr lang="zh-CN" altLang="zh-CN" sz="4400" dirty="0"/>
              <a:t>需求规定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200" b="1" dirty="0" smtClean="0"/>
              <a:t>精度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zh-CN" altLang="en-US" sz="3200" dirty="0" smtClean="0"/>
              <a:t>粗略只要能分析出简单的联系关系，剩下交给决策者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b="1" dirty="0" smtClean="0"/>
              <a:t>时间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开发，除了卷积运算要在半分钟内完成，其他爬取过程没有要求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zh-CN" sz="3200" b="1" dirty="0"/>
              <a:t>环境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800" cap="none" dirty="0"/>
              <a:t>Python 2.7.15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cap="none" dirty="0"/>
              <a:t>MySQL 8.0</a:t>
            </a:r>
            <a:r>
              <a:rPr lang="zh-CN" altLang="en-US" sz="2800" cap="none" dirty="0"/>
              <a:t>带</a:t>
            </a:r>
            <a:r>
              <a:rPr lang="en-US" altLang="zh-CN" sz="2800" cap="none" dirty="0"/>
              <a:t>connector</a:t>
            </a:r>
            <a:br>
              <a:rPr lang="en-US" altLang="zh-CN" sz="2800" cap="none" dirty="0"/>
            </a:br>
            <a:r>
              <a:rPr lang="en-US" altLang="zh-CN" sz="2800" cap="none" dirty="0" err="1"/>
              <a:t>Matlab</a:t>
            </a:r>
            <a:r>
              <a:rPr lang="en-US" altLang="zh-CN" sz="2800" cap="none" dirty="0"/>
              <a:t> 2018a</a:t>
            </a:r>
            <a:r>
              <a:rPr lang="zh-CN" altLang="en-US" sz="2800" cap="none" dirty="0"/>
              <a:t>带</a:t>
            </a:r>
            <a:r>
              <a:rPr lang="en-US" altLang="zh-CN" sz="2800" cap="none" dirty="0"/>
              <a:t>extern</a:t>
            </a:r>
            <a:br>
              <a:rPr lang="en-US" altLang="zh-CN" sz="2800" cap="none" dirty="0"/>
            </a:br>
            <a:r>
              <a:rPr lang="en-US" altLang="zh-CN" sz="2800" cap="none" dirty="0"/>
              <a:t/>
            </a:r>
            <a:br>
              <a:rPr lang="en-US" altLang="zh-CN" sz="2800" cap="none" dirty="0"/>
            </a:br>
            <a:r>
              <a:rPr lang="en-US" altLang="zh-CN" sz="2800" cap="none" dirty="0"/>
              <a:t>python UI</a:t>
            </a:r>
            <a:r>
              <a:rPr lang="zh-CN" altLang="en-US" sz="2800" cap="none" dirty="0"/>
              <a:t>控制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53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150</TotalTime>
  <Words>392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华文中宋</vt:lpstr>
      <vt:lpstr>宋体</vt:lpstr>
      <vt:lpstr>Arial</vt:lpstr>
      <vt:lpstr>Gill Sans MT</vt:lpstr>
      <vt:lpstr>Impact</vt:lpstr>
      <vt:lpstr>Badge</vt:lpstr>
      <vt:lpstr>关联挖掘</vt:lpstr>
      <vt:lpstr>钓鱼岛的事件为什么会成为热点</vt:lpstr>
      <vt:lpstr>钓鱼岛的事件为什么会成为热点</vt:lpstr>
      <vt:lpstr>钓鱼岛的事件为什么会成为热点</vt:lpstr>
      <vt:lpstr>钓鱼岛的事件为什么会成为热点</vt:lpstr>
      <vt:lpstr>钓鱼岛的事件为什么会成为热点</vt:lpstr>
      <vt:lpstr>任务概述 目标  通过词频随时间变化的特点，实现发掘宏观事件之间驱动关系 系统（或用户）的特点  使用频度低，面向人群专业，好奇心重的人是潜在人群 假定和约束         开发工时=（16-7）*4*1.5=54h，不会做的特别完美  个人优化能力有限，卷积的因果关系层次过多会导致时间复杂度制约程序性能，不做深入  以事件驱动明显的股市作为实现实例 </vt:lpstr>
      <vt:lpstr>需求规定 软件功能说明  用户输入时间区间能获取该范围的深交所等公告等。文本数据会被存储在数据库中，更新不少必要的。用户通过输入指定时间区间，可以输出最高频且近期词频激增的关键词及其时序图。而根据发现的关键词，用户可以试探性的比较两个词直接的时序图关系，系统只会给出最普通的单位样值响应。</vt:lpstr>
      <vt:lpstr>需求规定 精度  粗略只要能分析出简单的联系关系，剩下交给决策者 时间  python开发，除了卷积运算要在半分钟内完成，其他爬取过程没有要求 环境 Python 2.7.15 MySQL 8.0带connector Matlab 2018a带extern  python UI控制 </vt:lpstr>
      <vt:lpstr>大概方案</vt:lpstr>
      <vt:lpstr>存在的问题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关联挖掘</dc:title>
  <dc:creator>Bernard</dc:creator>
  <cp:lastModifiedBy>Bernard</cp:lastModifiedBy>
  <cp:revision>17</cp:revision>
  <dcterms:created xsi:type="dcterms:W3CDTF">2019-04-12T14:50:30Z</dcterms:created>
  <dcterms:modified xsi:type="dcterms:W3CDTF">2019-04-13T06:26:24Z</dcterms:modified>
</cp:coreProperties>
</file>