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DC11-8C73-47B7-8C1B-06E84A8287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8DE0F5-AA1A-489D-9B70-671E7B966534}">
      <dgm:prSet/>
      <dgm:spPr/>
      <dgm:t>
        <a:bodyPr/>
        <a:lstStyle/>
        <a:p>
          <a:pPr>
            <a:defRPr cap="all"/>
          </a:pPr>
          <a:r>
            <a:rPr lang="en-US"/>
            <a:t>Assist both students and instructors with communication</a:t>
          </a:r>
        </a:p>
      </dgm:t>
    </dgm:pt>
    <dgm:pt modelId="{07600A87-4EBC-4226-BCE7-3A99E2BEF100}" type="parTrans" cxnId="{0D92047C-3377-4BAE-91FE-C720D37A9944}">
      <dgm:prSet/>
      <dgm:spPr/>
      <dgm:t>
        <a:bodyPr/>
        <a:lstStyle/>
        <a:p>
          <a:endParaRPr lang="en-US"/>
        </a:p>
      </dgm:t>
    </dgm:pt>
    <dgm:pt modelId="{69DF0847-1BFD-4325-A18A-7D3B3E00BC58}" type="sibTrans" cxnId="{0D92047C-3377-4BAE-91FE-C720D37A9944}">
      <dgm:prSet/>
      <dgm:spPr/>
      <dgm:t>
        <a:bodyPr/>
        <a:lstStyle/>
        <a:p>
          <a:endParaRPr lang="en-US"/>
        </a:p>
      </dgm:t>
    </dgm:pt>
    <dgm:pt modelId="{063FEC43-9FE3-443C-AF6B-EAA7A6CBAD41}">
      <dgm:prSet/>
      <dgm:spPr/>
      <dgm:t>
        <a:bodyPr/>
        <a:lstStyle/>
        <a:p>
          <a:pPr>
            <a:defRPr cap="all"/>
          </a:pPr>
          <a:r>
            <a:rPr lang="en-US"/>
            <a:t>Learn new technologies and expand knowledge of current technologies</a:t>
          </a:r>
        </a:p>
      </dgm:t>
    </dgm:pt>
    <dgm:pt modelId="{E55DA79D-D3ED-4230-ADCE-24BE8C3AD53C}" type="parTrans" cxnId="{A78C546C-65E5-4733-B29A-991A5B1DB624}">
      <dgm:prSet/>
      <dgm:spPr/>
      <dgm:t>
        <a:bodyPr/>
        <a:lstStyle/>
        <a:p>
          <a:endParaRPr lang="en-US"/>
        </a:p>
      </dgm:t>
    </dgm:pt>
    <dgm:pt modelId="{185EC9FC-5E58-43DC-B4EE-26CD8080EAB4}" type="sibTrans" cxnId="{A78C546C-65E5-4733-B29A-991A5B1DB624}">
      <dgm:prSet/>
      <dgm:spPr/>
      <dgm:t>
        <a:bodyPr/>
        <a:lstStyle/>
        <a:p>
          <a:endParaRPr lang="en-US"/>
        </a:p>
      </dgm:t>
    </dgm:pt>
    <dgm:pt modelId="{B0E18B63-2D7A-4CA4-AD94-C5AB1EC74F45}">
      <dgm:prSet/>
      <dgm:spPr/>
      <dgm:t>
        <a:bodyPr/>
        <a:lstStyle/>
        <a:p>
          <a:pPr>
            <a:defRPr cap="all"/>
          </a:pPr>
          <a:r>
            <a:rPr lang="en-US"/>
            <a:t>Become a better frontend developer</a:t>
          </a:r>
        </a:p>
      </dgm:t>
    </dgm:pt>
    <dgm:pt modelId="{EA2A2F32-FADF-4094-9FB7-8CECE833B464}" type="parTrans" cxnId="{73C49632-34CC-4FDC-A269-843DA4B8861E}">
      <dgm:prSet/>
      <dgm:spPr/>
      <dgm:t>
        <a:bodyPr/>
        <a:lstStyle/>
        <a:p>
          <a:endParaRPr lang="en-US"/>
        </a:p>
      </dgm:t>
    </dgm:pt>
    <dgm:pt modelId="{168A5C1F-0602-4D54-B253-97758BC12189}" type="sibTrans" cxnId="{73C49632-34CC-4FDC-A269-843DA4B8861E}">
      <dgm:prSet/>
      <dgm:spPr/>
      <dgm:t>
        <a:bodyPr/>
        <a:lstStyle/>
        <a:p>
          <a:endParaRPr lang="en-US"/>
        </a:p>
      </dgm:t>
    </dgm:pt>
    <dgm:pt modelId="{59641927-7177-4DBD-AA1B-36AFB969DAFB}" type="pres">
      <dgm:prSet presAssocID="{6657DC11-8C73-47B7-8C1B-06E84A8287C0}" presName="root" presStyleCnt="0">
        <dgm:presLayoutVars>
          <dgm:dir/>
          <dgm:resizeHandles val="exact"/>
        </dgm:presLayoutVars>
      </dgm:prSet>
      <dgm:spPr/>
    </dgm:pt>
    <dgm:pt modelId="{0FFCAC29-99C5-4C3C-B2F2-30B2EA415B6C}" type="pres">
      <dgm:prSet presAssocID="{CF8DE0F5-AA1A-489D-9B70-671E7B966534}" presName="compNode" presStyleCnt="0"/>
      <dgm:spPr/>
    </dgm:pt>
    <dgm:pt modelId="{628EACBF-427D-4CCC-887D-CE0BC48C8CB1}" type="pres">
      <dgm:prSet presAssocID="{CF8DE0F5-AA1A-489D-9B70-671E7B966534}" presName="iconBgRect" presStyleLbl="bgShp" presStyleIdx="0" presStyleCnt="3"/>
      <dgm:spPr/>
    </dgm:pt>
    <dgm:pt modelId="{537AA975-56D7-490B-828D-7614A33B44EB}" type="pres">
      <dgm:prSet presAssocID="{CF8DE0F5-AA1A-489D-9B70-671E7B9665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BB9E7FF-590D-4B8B-BE23-F561F49C5CF7}" type="pres">
      <dgm:prSet presAssocID="{CF8DE0F5-AA1A-489D-9B70-671E7B966534}" presName="spaceRect" presStyleCnt="0"/>
      <dgm:spPr/>
    </dgm:pt>
    <dgm:pt modelId="{22DABF91-14C0-44DC-AC31-7394EC26452A}" type="pres">
      <dgm:prSet presAssocID="{CF8DE0F5-AA1A-489D-9B70-671E7B966534}" presName="textRect" presStyleLbl="revTx" presStyleIdx="0" presStyleCnt="3">
        <dgm:presLayoutVars>
          <dgm:chMax val="1"/>
          <dgm:chPref val="1"/>
        </dgm:presLayoutVars>
      </dgm:prSet>
      <dgm:spPr/>
    </dgm:pt>
    <dgm:pt modelId="{A8BED8DC-F172-4F0F-A6DB-44906102BA49}" type="pres">
      <dgm:prSet presAssocID="{69DF0847-1BFD-4325-A18A-7D3B3E00BC58}" presName="sibTrans" presStyleCnt="0"/>
      <dgm:spPr/>
    </dgm:pt>
    <dgm:pt modelId="{CAFC83FA-FF4F-408E-BC11-4CFF5774E639}" type="pres">
      <dgm:prSet presAssocID="{063FEC43-9FE3-443C-AF6B-EAA7A6CBAD41}" presName="compNode" presStyleCnt="0"/>
      <dgm:spPr/>
    </dgm:pt>
    <dgm:pt modelId="{C0A760AD-1A7F-476F-8B28-8D97192A4BD6}" type="pres">
      <dgm:prSet presAssocID="{063FEC43-9FE3-443C-AF6B-EAA7A6CBAD41}" presName="iconBgRect" presStyleLbl="bgShp" presStyleIdx="1" presStyleCnt="3"/>
      <dgm:spPr/>
    </dgm:pt>
    <dgm:pt modelId="{639DDADF-7C8B-43DE-8C4D-026DEEEA6580}" type="pres">
      <dgm:prSet presAssocID="{063FEC43-9FE3-443C-AF6B-EAA7A6CBAD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2EC9FB-FB29-4A38-B019-68C111104AAE}" type="pres">
      <dgm:prSet presAssocID="{063FEC43-9FE3-443C-AF6B-EAA7A6CBAD41}" presName="spaceRect" presStyleCnt="0"/>
      <dgm:spPr/>
    </dgm:pt>
    <dgm:pt modelId="{0DD79506-7AC3-405C-A2CB-DAEA1224A153}" type="pres">
      <dgm:prSet presAssocID="{063FEC43-9FE3-443C-AF6B-EAA7A6CBAD41}" presName="textRect" presStyleLbl="revTx" presStyleIdx="1" presStyleCnt="3">
        <dgm:presLayoutVars>
          <dgm:chMax val="1"/>
          <dgm:chPref val="1"/>
        </dgm:presLayoutVars>
      </dgm:prSet>
      <dgm:spPr/>
    </dgm:pt>
    <dgm:pt modelId="{DBEDED6A-0A65-4CA1-BCFD-59BFC9EB7A32}" type="pres">
      <dgm:prSet presAssocID="{185EC9FC-5E58-43DC-B4EE-26CD8080EAB4}" presName="sibTrans" presStyleCnt="0"/>
      <dgm:spPr/>
    </dgm:pt>
    <dgm:pt modelId="{13FF7A1A-7E65-4E72-9B23-9E3CFB7BBBCB}" type="pres">
      <dgm:prSet presAssocID="{B0E18B63-2D7A-4CA4-AD94-C5AB1EC74F45}" presName="compNode" presStyleCnt="0"/>
      <dgm:spPr/>
    </dgm:pt>
    <dgm:pt modelId="{928738FA-FED2-4137-9918-B1CC3F8E403D}" type="pres">
      <dgm:prSet presAssocID="{B0E18B63-2D7A-4CA4-AD94-C5AB1EC74F45}" presName="iconBgRect" presStyleLbl="bgShp" presStyleIdx="2" presStyleCnt="3"/>
      <dgm:spPr/>
    </dgm:pt>
    <dgm:pt modelId="{E5CFDD4A-8F30-4C39-A5E6-F53AEF5E9D1F}" type="pres">
      <dgm:prSet presAssocID="{B0E18B63-2D7A-4CA4-AD94-C5AB1EC74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DA6E5B0-52BA-40A6-8715-22C8EAE09172}" type="pres">
      <dgm:prSet presAssocID="{B0E18B63-2D7A-4CA4-AD94-C5AB1EC74F45}" presName="spaceRect" presStyleCnt="0"/>
      <dgm:spPr/>
    </dgm:pt>
    <dgm:pt modelId="{7E1D8FCE-8089-41A8-A744-7499C8BAF26E}" type="pres">
      <dgm:prSet presAssocID="{B0E18B63-2D7A-4CA4-AD94-C5AB1EC74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D40C09-2F78-441F-AF38-2F23E5C607E3}" type="presOf" srcId="{6657DC11-8C73-47B7-8C1B-06E84A8287C0}" destId="{59641927-7177-4DBD-AA1B-36AFB969DAFB}" srcOrd="0" destOrd="0" presId="urn:microsoft.com/office/officeart/2018/5/layout/IconCircleLabelList"/>
    <dgm:cxn modelId="{73C49632-34CC-4FDC-A269-843DA4B8861E}" srcId="{6657DC11-8C73-47B7-8C1B-06E84A8287C0}" destId="{B0E18B63-2D7A-4CA4-AD94-C5AB1EC74F45}" srcOrd="2" destOrd="0" parTransId="{EA2A2F32-FADF-4094-9FB7-8CECE833B464}" sibTransId="{168A5C1F-0602-4D54-B253-97758BC12189}"/>
    <dgm:cxn modelId="{A78C546C-65E5-4733-B29A-991A5B1DB624}" srcId="{6657DC11-8C73-47B7-8C1B-06E84A8287C0}" destId="{063FEC43-9FE3-443C-AF6B-EAA7A6CBAD41}" srcOrd="1" destOrd="0" parTransId="{E55DA79D-D3ED-4230-ADCE-24BE8C3AD53C}" sibTransId="{185EC9FC-5E58-43DC-B4EE-26CD8080EAB4}"/>
    <dgm:cxn modelId="{0D92047C-3377-4BAE-91FE-C720D37A9944}" srcId="{6657DC11-8C73-47B7-8C1B-06E84A8287C0}" destId="{CF8DE0F5-AA1A-489D-9B70-671E7B966534}" srcOrd="0" destOrd="0" parTransId="{07600A87-4EBC-4226-BCE7-3A99E2BEF100}" sibTransId="{69DF0847-1BFD-4325-A18A-7D3B3E00BC58}"/>
    <dgm:cxn modelId="{53D0CA8D-F70E-4A60-9C56-7360B166138B}" type="presOf" srcId="{B0E18B63-2D7A-4CA4-AD94-C5AB1EC74F45}" destId="{7E1D8FCE-8089-41A8-A744-7499C8BAF26E}" srcOrd="0" destOrd="0" presId="urn:microsoft.com/office/officeart/2018/5/layout/IconCircleLabelList"/>
    <dgm:cxn modelId="{C70AB5C7-0EA0-4E1A-9D4E-F91ACEA5357D}" type="presOf" srcId="{063FEC43-9FE3-443C-AF6B-EAA7A6CBAD41}" destId="{0DD79506-7AC3-405C-A2CB-DAEA1224A153}" srcOrd="0" destOrd="0" presId="urn:microsoft.com/office/officeart/2018/5/layout/IconCircleLabelList"/>
    <dgm:cxn modelId="{AEC622CD-CFC9-4AC2-B1C7-655942C68037}" type="presOf" srcId="{CF8DE0F5-AA1A-489D-9B70-671E7B966534}" destId="{22DABF91-14C0-44DC-AC31-7394EC26452A}" srcOrd="0" destOrd="0" presId="urn:microsoft.com/office/officeart/2018/5/layout/IconCircleLabelList"/>
    <dgm:cxn modelId="{4AE7A438-4803-4CAA-B8AC-6A8C543002CF}" type="presParOf" srcId="{59641927-7177-4DBD-AA1B-36AFB969DAFB}" destId="{0FFCAC29-99C5-4C3C-B2F2-30B2EA415B6C}" srcOrd="0" destOrd="0" presId="urn:microsoft.com/office/officeart/2018/5/layout/IconCircleLabelList"/>
    <dgm:cxn modelId="{032C372A-DA2C-4306-9858-5333B2C6D7D3}" type="presParOf" srcId="{0FFCAC29-99C5-4C3C-B2F2-30B2EA415B6C}" destId="{628EACBF-427D-4CCC-887D-CE0BC48C8CB1}" srcOrd="0" destOrd="0" presId="urn:microsoft.com/office/officeart/2018/5/layout/IconCircleLabelList"/>
    <dgm:cxn modelId="{F0B757E8-2BA5-4974-B0FB-B60BECB8CEF0}" type="presParOf" srcId="{0FFCAC29-99C5-4C3C-B2F2-30B2EA415B6C}" destId="{537AA975-56D7-490B-828D-7614A33B44EB}" srcOrd="1" destOrd="0" presId="urn:microsoft.com/office/officeart/2018/5/layout/IconCircleLabelList"/>
    <dgm:cxn modelId="{F35773DD-7D58-4395-9870-EDD626C24A6C}" type="presParOf" srcId="{0FFCAC29-99C5-4C3C-B2F2-30B2EA415B6C}" destId="{FBB9E7FF-590D-4B8B-BE23-F561F49C5CF7}" srcOrd="2" destOrd="0" presId="urn:microsoft.com/office/officeart/2018/5/layout/IconCircleLabelList"/>
    <dgm:cxn modelId="{82B921AE-7630-467D-912C-58ECEEA0E989}" type="presParOf" srcId="{0FFCAC29-99C5-4C3C-B2F2-30B2EA415B6C}" destId="{22DABF91-14C0-44DC-AC31-7394EC26452A}" srcOrd="3" destOrd="0" presId="urn:microsoft.com/office/officeart/2018/5/layout/IconCircleLabelList"/>
    <dgm:cxn modelId="{E627D60D-1C5B-4C5D-B7C4-9071612F9BC0}" type="presParOf" srcId="{59641927-7177-4DBD-AA1B-36AFB969DAFB}" destId="{A8BED8DC-F172-4F0F-A6DB-44906102BA49}" srcOrd="1" destOrd="0" presId="urn:microsoft.com/office/officeart/2018/5/layout/IconCircleLabelList"/>
    <dgm:cxn modelId="{553F81C0-A51A-4176-8D00-7D1DD2A471B8}" type="presParOf" srcId="{59641927-7177-4DBD-AA1B-36AFB969DAFB}" destId="{CAFC83FA-FF4F-408E-BC11-4CFF5774E639}" srcOrd="2" destOrd="0" presId="urn:microsoft.com/office/officeart/2018/5/layout/IconCircleLabelList"/>
    <dgm:cxn modelId="{246DA794-DE0C-45F0-BC8C-514C5C87424D}" type="presParOf" srcId="{CAFC83FA-FF4F-408E-BC11-4CFF5774E639}" destId="{C0A760AD-1A7F-476F-8B28-8D97192A4BD6}" srcOrd="0" destOrd="0" presId="urn:microsoft.com/office/officeart/2018/5/layout/IconCircleLabelList"/>
    <dgm:cxn modelId="{8FFD6F20-4A2E-490C-B43A-0764BB74EB1D}" type="presParOf" srcId="{CAFC83FA-FF4F-408E-BC11-4CFF5774E639}" destId="{639DDADF-7C8B-43DE-8C4D-026DEEEA6580}" srcOrd="1" destOrd="0" presId="urn:microsoft.com/office/officeart/2018/5/layout/IconCircleLabelList"/>
    <dgm:cxn modelId="{23DE6AD8-F9EB-4294-A36A-652FDD4BB9B3}" type="presParOf" srcId="{CAFC83FA-FF4F-408E-BC11-4CFF5774E639}" destId="{2F2EC9FB-FB29-4A38-B019-68C111104AAE}" srcOrd="2" destOrd="0" presId="urn:microsoft.com/office/officeart/2018/5/layout/IconCircleLabelList"/>
    <dgm:cxn modelId="{6A006A4A-2610-4114-AA05-5D83C45D26BC}" type="presParOf" srcId="{CAFC83FA-FF4F-408E-BC11-4CFF5774E639}" destId="{0DD79506-7AC3-405C-A2CB-DAEA1224A153}" srcOrd="3" destOrd="0" presId="urn:microsoft.com/office/officeart/2018/5/layout/IconCircleLabelList"/>
    <dgm:cxn modelId="{6A42D2F1-3292-461D-8783-D6E8665C4A09}" type="presParOf" srcId="{59641927-7177-4DBD-AA1B-36AFB969DAFB}" destId="{DBEDED6A-0A65-4CA1-BCFD-59BFC9EB7A32}" srcOrd="3" destOrd="0" presId="urn:microsoft.com/office/officeart/2018/5/layout/IconCircleLabelList"/>
    <dgm:cxn modelId="{A444E762-9272-4FE7-A855-C4253F6B1BD7}" type="presParOf" srcId="{59641927-7177-4DBD-AA1B-36AFB969DAFB}" destId="{13FF7A1A-7E65-4E72-9B23-9E3CFB7BBBCB}" srcOrd="4" destOrd="0" presId="urn:microsoft.com/office/officeart/2018/5/layout/IconCircleLabelList"/>
    <dgm:cxn modelId="{7848C3BB-3DF4-4BEF-A3B5-EC8D1F672C2F}" type="presParOf" srcId="{13FF7A1A-7E65-4E72-9B23-9E3CFB7BBBCB}" destId="{928738FA-FED2-4137-9918-B1CC3F8E403D}" srcOrd="0" destOrd="0" presId="urn:microsoft.com/office/officeart/2018/5/layout/IconCircleLabelList"/>
    <dgm:cxn modelId="{D0BE2D60-369A-4029-96B7-F3EE965C914F}" type="presParOf" srcId="{13FF7A1A-7E65-4E72-9B23-9E3CFB7BBBCB}" destId="{E5CFDD4A-8F30-4C39-A5E6-F53AEF5E9D1F}" srcOrd="1" destOrd="0" presId="urn:microsoft.com/office/officeart/2018/5/layout/IconCircleLabelList"/>
    <dgm:cxn modelId="{E32A0CDD-BE4D-4591-A7C3-95FFFA12ECF2}" type="presParOf" srcId="{13FF7A1A-7E65-4E72-9B23-9E3CFB7BBBCB}" destId="{5DA6E5B0-52BA-40A6-8715-22C8EAE09172}" srcOrd="2" destOrd="0" presId="urn:microsoft.com/office/officeart/2018/5/layout/IconCircleLabelList"/>
    <dgm:cxn modelId="{983AC163-BF1E-43F9-9A77-B3404276701A}" type="presParOf" srcId="{13FF7A1A-7E65-4E72-9B23-9E3CFB7BBBCB}" destId="{7E1D8FCE-8089-41A8-A744-7499C8BAF2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D32BD-D71D-48D5-8F02-DE3CF02323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0D2195-A791-4922-A34B-308CC708BCD1}">
      <dgm:prSet/>
      <dgm:spPr/>
      <dgm:t>
        <a:bodyPr/>
        <a:lstStyle/>
        <a:p>
          <a:pPr>
            <a:defRPr cap="all"/>
          </a:pPr>
          <a:r>
            <a:rPr lang="en-US"/>
            <a:t>JavaScript</a:t>
          </a:r>
        </a:p>
      </dgm:t>
    </dgm:pt>
    <dgm:pt modelId="{5693EF91-5324-47E6-B521-0B77F2DB0262}" type="parTrans" cxnId="{A6024AA5-A9BB-4DD4-ADE7-81805B0EB5C8}">
      <dgm:prSet/>
      <dgm:spPr/>
      <dgm:t>
        <a:bodyPr/>
        <a:lstStyle/>
        <a:p>
          <a:endParaRPr lang="en-US"/>
        </a:p>
      </dgm:t>
    </dgm:pt>
    <dgm:pt modelId="{2B19646C-5353-498E-B376-7B888A07F3C8}" type="sibTrans" cxnId="{A6024AA5-A9BB-4DD4-ADE7-81805B0EB5C8}">
      <dgm:prSet/>
      <dgm:spPr/>
      <dgm:t>
        <a:bodyPr/>
        <a:lstStyle/>
        <a:p>
          <a:endParaRPr lang="en-US"/>
        </a:p>
      </dgm:t>
    </dgm:pt>
    <dgm:pt modelId="{28B87C22-8EB2-4A02-8192-78C37218FAFD}">
      <dgm:prSet/>
      <dgm:spPr/>
      <dgm:t>
        <a:bodyPr/>
        <a:lstStyle/>
        <a:p>
          <a:pPr>
            <a:defRPr cap="all"/>
          </a:pPr>
          <a:r>
            <a:rPr lang="en-US"/>
            <a:t>React</a:t>
          </a:r>
        </a:p>
      </dgm:t>
    </dgm:pt>
    <dgm:pt modelId="{631427CC-EC93-4C8C-A086-B775BF488480}" type="parTrans" cxnId="{651FB24C-DE03-4391-8C97-F9CFAA028420}">
      <dgm:prSet/>
      <dgm:spPr/>
      <dgm:t>
        <a:bodyPr/>
        <a:lstStyle/>
        <a:p>
          <a:endParaRPr lang="en-US"/>
        </a:p>
      </dgm:t>
    </dgm:pt>
    <dgm:pt modelId="{ACEDB5F4-D75E-405A-937B-EFCF8C9D7A1C}" type="sibTrans" cxnId="{651FB24C-DE03-4391-8C97-F9CFAA028420}">
      <dgm:prSet/>
      <dgm:spPr/>
      <dgm:t>
        <a:bodyPr/>
        <a:lstStyle/>
        <a:p>
          <a:endParaRPr lang="en-US"/>
        </a:p>
      </dgm:t>
    </dgm:pt>
    <dgm:pt modelId="{925FB130-7142-4F15-A1CB-DB65B46CAF16}">
      <dgm:prSet/>
      <dgm:spPr/>
      <dgm:t>
        <a:bodyPr/>
        <a:lstStyle/>
        <a:p>
          <a:pPr>
            <a:defRPr cap="all"/>
          </a:pPr>
          <a:r>
            <a:rPr lang="en-US"/>
            <a:t>Better knowledge of Authorization and Authentication</a:t>
          </a:r>
        </a:p>
      </dgm:t>
    </dgm:pt>
    <dgm:pt modelId="{862F463A-1A1D-468A-8120-0F74E6E9DC7D}" type="parTrans" cxnId="{43C8363C-6B25-41C4-9157-FC9E0811F604}">
      <dgm:prSet/>
      <dgm:spPr/>
      <dgm:t>
        <a:bodyPr/>
        <a:lstStyle/>
        <a:p>
          <a:endParaRPr lang="en-US"/>
        </a:p>
      </dgm:t>
    </dgm:pt>
    <dgm:pt modelId="{0D865696-4644-483E-9CD7-96F9494D46F4}" type="sibTrans" cxnId="{43C8363C-6B25-41C4-9157-FC9E0811F604}">
      <dgm:prSet/>
      <dgm:spPr/>
      <dgm:t>
        <a:bodyPr/>
        <a:lstStyle/>
        <a:p>
          <a:endParaRPr lang="en-US"/>
        </a:p>
      </dgm:t>
    </dgm:pt>
    <dgm:pt modelId="{53A50CA7-BEB3-4E7D-B32D-F96110BEB201}">
      <dgm:prSet/>
      <dgm:spPr/>
      <dgm:t>
        <a:bodyPr/>
        <a:lstStyle/>
        <a:p>
          <a:pPr>
            <a:defRPr cap="all"/>
          </a:pPr>
          <a:r>
            <a:rPr lang="en-US"/>
            <a:t>Asp.Net Core Web API</a:t>
          </a:r>
        </a:p>
      </dgm:t>
    </dgm:pt>
    <dgm:pt modelId="{6E50F8E5-E975-48E1-B07E-EFA56E675176}" type="parTrans" cxnId="{23E31E61-AADB-4477-81D7-52C71318FE29}">
      <dgm:prSet/>
      <dgm:spPr/>
      <dgm:t>
        <a:bodyPr/>
        <a:lstStyle/>
        <a:p>
          <a:endParaRPr lang="en-US"/>
        </a:p>
      </dgm:t>
    </dgm:pt>
    <dgm:pt modelId="{11D73A71-77FA-42E9-80D0-91B8B03E734D}" type="sibTrans" cxnId="{23E31E61-AADB-4477-81D7-52C71318FE29}">
      <dgm:prSet/>
      <dgm:spPr/>
      <dgm:t>
        <a:bodyPr/>
        <a:lstStyle/>
        <a:p>
          <a:endParaRPr lang="en-US"/>
        </a:p>
      </dgm:t>
    </dgm:pt>
    <dgm:pt modelId="{728C8216-A5E3-4D82-A627-E1618CB65D79}">
      <dgm:prSet/>
      <dgm:spPr/>
      <dgm:t>
        <a:bodyPr/>
        <a:lstStyle/>
        <a:p>
          <a:pPr>
            <a:defRPr cap="all"/>
          </a:pPr>
          <a:r>
            <a:rPr lang="en-US"/>
            <a:t>Styling using SCSS</a:t>
          </a:r>
        </a:p>
      </dgm:t>
    </dgm:pt>
    <dgm:pt modelId="{463D3A17-5E3C-43A6-AA26-3EAC926D23A9}" type="parTrans" cxnId="{0282CFA8-9FD5-4437-B8CE-67ACFD475C69}">
      <dgm:prSet/>
      <dgm:spPr/>
      <dgm:t>
        <a:bodyPr/>
        <a:lstStyle/>
        <a:p>
          <a:endParaRPr lang="en-US"/>
        </a:p>
      </dgm:t>
    </dgm:pt>
    <dgm:pt modelId="{579A36D7-BCD9-4DC8-8DEF-36EFB5B80D9D}" type="sibTrans" cxnId="{0282CFA8-9FD5-4437-B8CE-67ACFD475C69}">
      <dgm:prSet/>
      <dgm:spPr/>
      <dgm:t>
        <a:bodyPr/>
        <a:lstStyle/>
        <a:p>
          <a:endParaRPr lang="en-US"/>
        </a:p>
      </dgm:t>
    </dgm:pt>
    <dgm:pt modelId="{33D658D7-D9CD-4DD2-AAAB-6CEA68A99ED3}" type="pres">
      <dgm:prSet presAssocID="{DD5D32BD-D71D-48D5-8F02-DE3CF0232331}" presName="root" presStyleCnt="0">
        <dgm:presLayoutVars>
          <dgm:dir/>
          <dgm:resizeHandles val="exact"/>
        </dgm:presLayoutVars>
      </dgm:prSet>
      <dgm:spPr/>
    </dgm:pt>
    <dgm:pt modelId="{39A254D4-9E55-4EDC-B202-83296B0B4763}" type="pres">
      <dgm:prSet presAssocID="{080D2195-A791-4922-A34B-308CC708BCD1}" presName="compNode" presStyleCnt="0"/>
      <dgm:spPr/>
    </dgm:pt>
    <dgm:pt modelId="{67EE36E3-669B-440C-9243-47426EB35D61}" type="pres">
      <dgm:prSet presAssocID="{080D2195-A791-4922-A34B-308CC708BCD1}" presName="iconBgRect" presStyleLbl="bgShp" presStyleIdx="0" presStyleCnt="5"/>
      <dgm:spPr/>
    </dgm:pt>
    <dgm:pt modelId="{3941342B-FC8C-4D52-B729-1DF6A10FF3D0}" type="pres">
      <dgm:prSet presAssocID="{080D2195-A791-4922-A34B-308CC708BC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CAF5D74-6607-40E3-952B-1FBE094493D3}" type="pres">
      <dgm:prSet presAssocID="{080D2195-A791-4922-A34B-308CC708BCD1}" presName="spaceRect" presStyleCnt="0"/>
      <dgm:spPr/>
    </dgm:pt>
    <dgm:pt modelId="{CD20A747-0882-4006-BBF5-DDD95392CE86}" type="pres">
      <dgm:prSet presAssocID="{080D2195-A791-4922-A34B-308CC708BCD1}" presName="textRect" presStyleLbl="revTx" presStyleIdx="0" presStyleCnt="5">
        <dgm:presLayoutVars>
          <dgm:chMax val="1"/>
          <dgm:chPref val="1"/>
        </dgm:presLayoutVars>
      </dgm:prSet>
      <dgm:spPr/>
    </dgm:pt>
    <dgm:pt modelId="{262254B8-5B59-4E7F-A23D-E045CE09017D}" type="pres">
      <dgm:prSet presAssocID="{2B19646C-5353-498E-B376-7B888A07F3C8}" presName="sibTrans" presStyleCnt="0"/>
      <dgm:spPr/>
    </dgm:pt>
    <dgm:pt modelId="{B5AE4EF2-5283-464A-AFE6-62904B8E945D}" type="pres">
      <dgm:prSet presAssocID="{28B87C22-8EB2-4A02-8192-78C37218FAFD}" presName="compNode" presStyleCnt="0"/>
      <dgm:spPr/>
    </dgm:pt>
    <dgm:pt modelId="{E5052793-94B6-4506-9554-F1AC292CF823}" type="pres">
      <dgm:prSet presAssocID="{28B87C22-8EB2-4A02-8192-78C37218FAFD}" presName="iconBgRect" presStyleLbl="bgShp" presStyleIdx="1" presStyleCnt="5"/>
      <dgm:spPr/>
    </dgm:pt>
    <dgm:pt modelId="{AC49255D-DE3A-4A44-9260-8E1D9E05518D}" type="pres">
      <dgm:prSet presAssocID="{28B87C22-8EB2-4A02-8192-78C37218FA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6127F3-50C3-4581-96B6-9A5CD58F3FC3}" type="pres">
      <dgm:prSet presAssocID="{28B87C22-8EB2-4A02-8192-78C37218FAFD}" presName="spaceRect" presStyleCnt="0"/>
      <dgm:spPr/>
    </dgm:pt>
    <dgm:pt modelId="{FEE369B8-FCBB-4CEF-982E-9B333C5E5594}" type="pres">
      <dgm:prSet presAssocID="{28B87C22-8EB2-4A02-8192-78C37218FAFD}" presName="textRect" presStyleLbl="revTx" presStyleIdx="1" presStyleCnt="5">
        <dgm:presLayoutVars>
          <dgm:chMax val="1"/>
          <dgm:chPref val="1"/>
        </dgm:presLayoutVars>
      </dgm:prSet>
      <dgm:spPr/>
    </dgm:pt>
    <dgm:pt modelId="{EC93A6F2-D3C2-4F8D-BF4E-CE65A451A888}" type="pres">
      <dgm:prSet presAssocID="{ACEDB5F4-D75E-405A-937B-EFCF8C9D7A1C}" presName="sibTrans" presStyleCnt="0"/>
      <dgm:spPr/>
    </dgm:pt>
    <dgm:pt modelId="{B911FE76-5C9F-45FB-B70D-C4F3B2A321C0}" type="pres">
      <dgm:prSet presAssocID="{925FB130-7142-4F15-A1CB-DB65B46CAF16}" presName="compNode" presStyleCnt="0"/>
      <dgm:spPr/>
    </dgm:pt>
    <dgm:pt modelId="{4EC5D345-C9F0-4E07-B4BC-9E8573EFAE68}" type="pres">
      <dgm:prSet presAssocID="{925FB130-7142-4F15-A1CB-DB65B46CAF16}" presName="iconBgRect" presStyleLbl="bgShp" presStyleIdx="2" presStyleCnt="5"/>
      <dgm:spPr/>
    </dgm:pt>
    <dgm:pt modelId="{4B0F34F0-D4B9-4C86-8433-5471D2701061}" type="pres">
      <dgm:prSet presAssocID="{925FB130-7142-4F15-A1CB-DB65B46CAF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50F8B4D-A5F6-4F20-ABAC-C2AD8C36DB9F}" type="pres">
      <dgm:prSet presAssocID="{925FB130-7142-4F15-A1CB-DB65B46CAF16}" presName="spaceRect" presStyleCnt="0"/>
      <dgm:spPr/>
    </dgm:pt>
    <dgm:pt modelId="{7349F303-DC53-4049-A44C-1666E24AF06A}" type="pres">
      <dgm:prSet presAssocID="{925FB130-7142-4F15-A1CB-DB65B46CAF16}" presName="textRect" presStyleLbl="revTx" presStyleIdx="2" presStyleCnt="5">
        <dgm:presLayoutVars>
          <dgm:chMax val="1"/>
          <dgm:chPref val="1"/>
        </dgm:presLayoutVars>
      </dgm:prSet>
      <dgm:spPr/>
    </dgm:pt>
    <dgm:pt modelId="{1C5712F0-6A34-4AF3-899E-319ADD4CE83D}" type="pres">
      <dgm:prSet presAssocID="{0D865696-4644-483E-9CD7-96F9494D46F4}" presName="sibTrans" presStyleCnt="0"/>
      <dgm:spPr/>
    </dgm:pt>
    <dgm:pt modelId="{64826A6D-3346-4E7D-A63E-23CF8C28C12A}" type="pres">
      <dgm:prSet presAssocID="{53A50CA7-BEB3-4E7D-B32D-F96110BEB201}" presName="compNode" presStyleCnt="0"/>
      <dgm:spPr/>
    </dgm:pt>
    <dgm:pt modelId="{57BF4A17-ED6D-48C4-BAFD-40C3C33F0EC1}" type="pres">
      <dgm:prSet presAssocID="{53A50CA7-BEB3-4E7D-B32D-F96110BEB201}" presName="iconBgRect" presStyleLbl="bgShp" presStyleIdx="3" presStyleCnt="5"/>
      <dgm:spPr/>
    </dgm:pt>
    <dgm:pt modelId="{B3CBB4A0-52BC-45D3-B1D3-2AC15F1C73B5}" type="pres">
      <dgm:prSet presAssocID="{53A50CA7-BEB3-4E7D-B32D-F96110BEB2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3DD2EC3-09E5-405F-A251-864415C49CD0}" type="pres">
      <dgm:prSet presAssocID="{53A50CA7-BEB3-4E7D-B32D-F96110BEB201}" presName="spaceRect" presStyleCnt="0"/>
      <dgm:spPr/>
    </dgm:pt>
    <dgm:pt modelId="{8A5525DF-1BEB-48F1-99A0-2A515C6BC917}" type="pres">
      <dgm:prSet presAssocID="{53A50CA7-BEB3-4E7D-B32D-F96110BEB201}" presName="textRect" presStyleLbl="revTx" presStyleIdx="3" presStyleCnt="5">
        <dgm:presLayoutVars>
          <dgm:chMax val="1"/>
          <dgm:chPref val="1"/>
        </dgm:presLayoutVars>
      </dgm:prSet>
      <dgm:spPr/>
    </dgm:pt>
    <dgm:pt modelId="{05311DD3-4A7A-4524-A9CB-BE0E6BFF7292}" type="pres">
      <dgm:prSet presAssocID="{11D73A71-77FA-42E9-80D0-91B8B03E734D}" presName="sibTrans" presStyleCnt="0"/>
      <dgm:spPr/>
    </dgm:pt>
    <dgm:pt modelId="{F1FCFD97-7EAF-4CAA-9956-2CD03B0659AE}" type="pres">
      <dgm:prSet presAssocID="{728C8216-A5E3-4D82-A627-E1618CB65D79}" presName="compNode" presStyleCnt="0"/>
      <dgm:spPr/>
    </dgm:pt>
    <dgm:pt modelId="{1683755F-3A0F-477D-A28B-4522BC952A24}" type="pres">
      <dgm:prSet presAssocID="{728C8216-A5E3-4D82-A627-E1618CB65D79}" presName="iconBgRect" presStyleLbl="bgShp" presStyleIdx="4" presStyleCnt="5"/>
      <dgm:spPr/>
    </dgm:pt>
    <dgm:pt modelId="{C3777536-BC7B-4085-AC2E-3D12629AADD6}" type="pres">
      <dgm:prSet presAssocID="{728C8216-A5E3-4D82-A627-E1618CB65D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2FC7191-3212-47A0-9387-64F69F12D816}" type="pres">
      <dgm:prSet presAssocID="{728C8216-A5E3-4D82-A627-E1618CB65D79}" presName="spaceRect" presStyleCnt="0"/>
      <dgm:spPr/>
    </dgm:pt>
    <dgm:pt modelId="{F5891495-C333-432E-BABD-38E5B0EB1044}" type="pres">
      <dgm:prSet presAssocID="{728C8216-A5E3-4D82-A627-E1618CB65D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DA1A04-F224-4B7F-B1A6-E1FB4FB7C678}" type="presOf" srcId="{925FB130-7142-4F15-A1CB-DB65B46CAF16}" destId="{7349F303-DC53-4049-A44C-1666E24AF06A}" srcOrd="0" destOrd="0" presId="urn:microsoft.com/office/officeart/2018/5/layout/IconCircleLabelList"/>
    <dgm:cxn modelId="{4D746706-C106-4D23-BE9A-82E431E51615}" type="presOf" srcId="{DD5D32BD-D71D-48D5-8F02-DE3CF0232331}" destId="{33D658D7-D9CD-4DD2-AAAB-6CEA68A99ED3}" srcOrd="0" destOrd="0" presId="urn:microsoft.com/office/officeart/2018/5/layout/IconCircleLabelList"/>
    <dgm:cxn modelId="{43C8363C-6B25-41C4-9157-FC9E0811F604}" srcId="{DD5D32BD-D71D-48D5-8F02-DE3CF0232331}" destId="{925FB130-7142-4F15-A1CB-DB65B46CAF16}" srcOrd="2" destOrd="0" parTransId="{862F463A-1A1D-468A-8120-0F74E6E9DC7D}" sibTransId="{0D865696-4644-483E-9CD7-96F9494D46F4}"/>
    <dgm:cxn modelId="{23E31E61-AADB-4477-81D7-52C71318FE29}" srcId="{DD5D32BD-D71D-48D5-8F02-DE3CF0232331}" destId="{53A50CA7-BEB3-4E7D-B32D-F96110BEB201}" srcOrd="3" destOrd="0" parTransId="{6E50F8E5-E975-48E1-B07E-EFA56E675176}" sibTransId="{11D73A71-77FA-42E9-80D0-91B8B03E734D}"/>
    <dgm:cxn modelId="{651FB24C-DE03-4391-8C97-F9CFAA028420}" srcId="{DD5D32BD-D71D-48D5-8F02-DE3CF0232331}" destId="{28B87C22-8EB2-4A02-8192-78C37218FAFD}" srcOrd="1" destOrd="0" parTransId="{631427CC-EC93-4C8C-A086-B775BF488480}" sibTransId="{ACEDB5F4-D75E-405A-937B-EFCF8C9D7A1C}"/>
    <dgm:cxn modelId="{04430688-C1A4-43C8-A74D-E5A988BA34ED}" type="presOf" srcId="{53A50CA7-BEB3-4E7D-B32D-F96110BEB201}" destId="{8A5525DF-1BEB-48F1-99A0-2A515C6BC917}" srcOrd="0" destOrd="0" presId="urn:microsoft.com/office/officeart/2018/5/layout/IconCircleLabelList"/>
    <dgm:cxn modelId="{A6024AA5-A9BB-4DD4-ADE7-81805B0EB5C8}" srcId="{DD5D32BD-D71D-48D5-8F02-DE3CF0232331}" destId="{080D2195-A791-4922-A34B-308CC708BCD1}" srcOrd="0" destOrd="0" parTransId="{5693EF91-5324-47E6-B521-0B77F2DB0262}" sibTransId="{2B19646C-5353-498E-B376-7B888A07F3C8}"/>
    <dgm:cxn modelId="{0282CFA8-9FD5-4437-B8CE-67ACFD475C69}" srcId="{DD5D32BD-D71D-48D5-8F02-DE3CF0232331}" destId="{728C8216-A5E3-4D82-A627-E1618CB65D79}" srcOrd="4" destOrd="0" parTransId="{463D3A17-5E3C-43A6-AA26-3EAC926D23A9}" sibTransId="{579A36D7-BCD9-4DC8-8DEF-36EFB5B80D9D}"/>
    <dgm:cxn modelId="{074BB9AE-1103-46DC-9BBC-D066C89CF5A3}" type="presOf" srcId="{28B87C22-8EB2-4A02-8192-78C37218FAFD}" destId="{FEE369B8-FCBB-4CEF-982E-9B333C5E5594}" srcOrd="0" destOrd="0" presId="urn:microsoft.com/office/officeart/2018/5/layout/IconCircleLabelList"/>
    <dgm:cxn modelId="{E2B826C2-AF52-4700-B54B-6FEE764EA31E}" type="presOf" srcId="{728C8216-A5E3-4D82-A627-E1618CB65D79}" destId="{F5891495-C333-432E-BABD-38E5B0EB1044}" srcOrd="0" destOrd="0" presId="urn:microsoft.com/office/officeart/2018/5/layout/IconCircleLabelList"/>
    <dgm:cxn modelId="{943358FA-086F-4E91-97A7-4EB0D3E13CC2}" type="presOf" srcId="{080D2195-A791-4922-A34B-308CC708BCD1}" destId="{CD20A747-0882-4006-BBF5-DDD95392CE86}" srcOrd="0" destOrd="0" presId="urn:microsoft.com/office/officeart/2018/5/layout/IconCircleLabelList"/>
    <dgm:cxn modelId="{5DA86EC8-7993-45CF-B256-5B296E0D8493}" type="presParOf" srcId="{33D658D7-D9CD-4DD2-AAAB-6CEA68A99ED3}" destId="{39A254D4-9E55-4EDC-B202-83296B0B4763}" srcOrd="0" destOrd="0" presId="urn:microsoft.com/office/officeart/2018/5/layout/IconCircleLabelList"/>
    <dgm:cxn modelId="{EEDAE1F9-9428-4B2A-95ED-00FD3B039EA9}" type="presParOf" srcId="{39A254D4-9E55-4EDC-B202-83296B0B4763}" destId="{67EE36E3-669B-440C-9243-47426EB35D61}" srcOrd="0" destOrd="0" presId="urn:microsoft.com/office/officeart/2018/5/layout/IconCircleLabelList"/>
    <dgm:cxn modelId="{AF390449-695F-4383-9BFA-9DF7DE5D2EB9}" type="presParOf" srcId="{39A254D4-9E55-4EDC-B202-83296B0B4763}" destId="{3941342B-FC8C-4D52-B729-1DF6A10FF3D0}" srcOrd="1" destOrd="0" presId="urn:microsoft.com/office/officeart/2018/5/layout/IconCircleLabelList"/>
    <dgm:cxn modelId="{C5B59A6D-6D22-48B5-817B-FB8A53F6D078}" type="presParOf" srcId="{39A254D4-9E55-4EDC-B202-83296B0B4763}" destId="{7CAF5D74-6607-40E3-952B-1FBE094493D3}" srcOrd="2" destOrd="0" presId="urn:microsoft.com/office/officeart/2018/5/layout/IconCircleLabelList"/>
    <dgm:cxn modelId="{5235EC10-DBB9-4805-9B59-99291A2772D4}" type="presParOf" srcId="{39A254D4-9E55-4EDC-B202-83296B0B4763}" destId="{CD20A747-0882-4006-BBF5-DDD95392CE86}" srcOrd="3" destOrd="0" presId="urn:microsoft.com/office/officeart/2018/5/layout/IconCircleLabelList"/>
    <dgm:cxn modelId="{534B3128-BA94-4866-96E0-C2EAC93D66AB}" type="presParOf" srcId="{33D658D7-D9CD-4DD2-AAAB-6CEA68A99ED3}" destId="{262254B8-5B59-4E7F-A23D-E045CE09017D}" srcOrd="1" destOrd="0" presId="urn:microsoft.com/office/officeart/2018/5/layout/IconCircleLabelList"/>
    <dgm:cxn modelId="{91BCB936-BF9B-428E-A0B7-B939DDE20DD2}" type="presParOf" srcId="{33D658D7-D9CD-4DD2-AAAB-6CEA68A99ED3}" destId="{B5AE4EF2-5283-464A-AFE6-62904B8E945D}" srcOrd="2" destOrd="0" presId="urn:microsoft.com/office/officeart/2018/5/layout/IconCircleLabelList"/>
    <dgm:cxn modelId="{EA322BA9-112A-432C-A042-C94FF53F6B77}" type="presParOf" srcId="{B5AE4EF2-5283-464A-AFE6-62904B8E945D}" destId="{E5052793-94B6-4506-9554-F1AC292CF823}" srcOrd="0" destOrd="0" presId="urn:microsoft.com/office/officeart/2018/5/layout/IconCircleLabelList"/>
    <dgm:cxn modelId="{9B55916A-356A-4B84-9BC9-1D9529434ABE}" type="presParOf" srcId="{B5AE4EF2-5283-464A-AFE6-62904B8E945D}" destId="{AC49255D-DE3A-4A44-9260-8E1D9E05518D}" srcOrd="1" destOrd="0" presId="urn:microsoft.com/office/officeart/2018/5/layout/IconCircleLabelList"/>
    <dgm:cxn modelId="{FF19B0F3-40E6-4EA8-A664-11A1836DAC4A}" type="presParOf" srcId="{B5AE4EF2-5283-464A-AFE6-62904B8E945D}" destId="{EF6127F3-50C3-4581-96B6-9A5CD58F3FC3}" srcOrd="2" destOrd="0" presId="urn:microsoft.com/office/officeart/2018/5/layout/IconCircleLabelList"/>
    <dgm:cxn modelId="{B67F7FC4-061D-4633-AC46-872F2A2677BB}" type="presParOf" srcId="{B5AE4EF2-5283-464A-AFE6-62904B8E945D}" destId="{FEE369B8-FCBB-4CEF-982E-9B333C5E5594}" srcOrd="3" destOrd="0" presId="urn:microsoft.com/office/officeart/2018/5/layout/IconCircleLabelList"/>
    <dgm:cxn modelId="{0B6CEF8B-0406-4C89-98E0-1E2C35BE6F6A}" type="presParOf" srcId="{33D658D7-D9CD-4DD2-AAAB-6CEA68A99ED3}" destId="{EC93A6F2-D3C2-4F8D-BF4E-CE65A451A888}" srcOrd="3" destOrd="0" presId="urn:microsoft.com/office/officeart/2018/5/layout/IconCircleLabelList"/>
    <dgm:cxn modelId="{A3D6CA48-AC3B-48BC-A19F-ED0D098ED2AF}" type="presParOf" srcId="{33D658D7-D9CD-4DD2-AAAB-6CEA68A99ED3}" destId="{B911FE76-5C9F-45FB-B70D-C4F3B2A321C0}" srcOrd="4" destOrd="0" presId="urn:microsoft.com/office/officeart/2018/5/layout/IconCircleLabelList"/>
    <dgm:cxn modelId="{3F0CDEB3-2C28-4B8B-A034-927968E399B0}" type="presParOf" srcId="{B911FE76-5C9F-45FB-B70D-C4F3B2A321C0}" destId="{4EC5D345-C9F0-4E07-B4BC-9E8573EFAE68}" srcOrd="0" destOrd="0" presId="urn:microsoft.com/office/officeart/2018/5/layout/IconCircleLabelList"/>
    <dgm:cxn modelId="{F47D6932-7759-49F8-B77A-637552BF19D5}" type="presParOf" srcId="{B911FE76-5C9F-45FB-B70D-C4F3B2A321C0}" destId="{4B0F34F0-D4B9-4C86-8433-5471D2701061}" srcOrd="1" destOrd="0" presId="urn:microsoft.com/office/officeart/2018/5/layout/IconCircleLabelList"/>
    <dgm:cxn modelId="{259BBF8F-FC68-4496-83D7-E31449701558}" type="presParOf" srcId="{B911FE76-5C9F-45FB-B70D-C4F3B2A321C0}" destId="{550F8B4D-A5F6-4F20-ABAC-C2AD8C36DB9F}" srcOrd="2" destOrd="0" presId="urn:microsoft.com/office/officeart/2018/5/layout/IconCircleLabelList"/>
    <dgm:cxn modelId="{7140AF23-0E17-4E02-B940-A1B6C439FB56}" type="presParOf" srcId="{B911FE76-5C9F-45FB-B70D-C4F3B2A321C0}" destId="{7349F303-DC53-4049-A44C-1666E24AF06A}" srcOrd="3" destOrd="0" presId="urn:microsoft.com/office/officeart/2018/5/layout/IconCircleLabelList"/>
    <dgm:cxn modelId="{715368E9-7EB6-48A0-A451-F8B52896F607}" type="presParOf" srcId="{33D658D7-D9CD-4DD2-AAAB-6CEA68A99ED3}" destId="{1C5712F0-6A34-4AF3-899E-319ADD4CE83D}" srcOrd="5" destOrd="0" presId="urn:microsoft.com/office/officeart/2018/5/layout/IconCircleLabelList"/>
    <dgm:cxn modelId="{BCD922EA-7529-4703-A9B7-A6A8DB3A7F26}" type="presParOf" srcId="{33D658D7-D9CD-4DD2-AAAB-6CEA68A99ED3}" destId="{64826A6D-3346-4E7D-A63E-23CF8C28C12A}" srcOrd="6" destOrd="0" presId="urn:microsoft.com/office/officeart/2018/5/layout/IconCircleLabelList"/>
    <dgm:cxn modelId="{8B85D44A-DF05-45F7-A0E6-264090742802}" type="presParOf" srcId="{64826A6D-3346-4E7D-A63E-23CF8C28C12A}" destId="{57BF4A17-ED6D-48C4-BAFD-40C3C33F0EC1}" srcOrd="0" destOrd="0" presId="urn:microsoft.com/office/officeart/2018/5/layout/IconCircleLabelList"/>
    <dgm:cxn modelId="{B8ADD4F0-982C-4464-B247-B19CC4E390C1}" type="presParOf" srcId="{64826A6D-3346-4E7D-A63E-23CF8C28C12A}" destId="{B3CBB4A0-52BC-45D3-B1D3-2AC15F1C73B5}" srcOrd="1" destOrd="0" presId="urn:microsoft.com/office/officeart/2018/5/layout/IconCircleLabelList"/>
    <dgm:cxn modelId="{819D53D3-6975-4DF8-B873-8233A534146A}" type="presParOf" srcId="{64826A6D-3346-4E7D-A63E-23CF8C28C12A}" destId="{33DD2EC3-09E5-405F-A251-864415C49CD0}" srcOrd="2" destOrd="0" presId="urn:microsoft.com/office/officeart/2018/5/layout/IconCircleLabelList"/>
    <dgm:cxn modelId="{1D0B8C48-C13E-4E5D-932A-748E562D73AC}" type="presParOf" srcId="{64826A6D-3346-4E7D-A63E-23CF8C28C12A}" destId="{8A5525DF-1BEB-48F1-99A0-2A515C6BC917}" srcOrd="3" destOrd="0" presId="urn:microsoft.com/office/officeart/2018/5/layout/IconCircleLabelList"/>
    <dgm:cxn modelId="{7C8A529F-8C45-4C91-BEB2-AA5BAF6862C5}" type="presParOf" srcId="{33D658D7-D9CD-4DD2-AAAB-6CEA68A99ED3}" destId="{05311DD3-4A7A-4524-A9CB-BE0E6BFF7292}" srcOrd="7" destOrd="0" presId="urn:microsoft.com/office/officeart/2018/5/layout/IconCircleLabelList"/>
    <dgm:cxn modelId="{166F201A-3605-450E-B735-DEED56430F7F}" type="presParOf" srcId="{33D658D7-D9CD-4DD2-AAAB-6CEA68A99ED3}" destId="{F1FCFD97-7EAF-4CAA-9956-2CD03B0659AE}" srcOrd="8" destOrd="0" presId="urn:microsoft.com/office/officeart/2018/5/layout/IconCircleLabelList"/>
    <dgm:cxn modelId="{1E4F713A-6404-4BCC-990F-E7F36AC0CA65}" type="presParOf" srcId="{F1FCFD97-7EAF-4CAA-9956-2CD03B0659AE}" destId="{1683755F-3A0F-477D-A28B-4522BC952A24}" srcOrd="0" destOrd="0" presId="urn:microsoft.com/office/officeart/2018/5/layout/IconCircleLabelList"/>
    <dgm:cxn modelId="{2B948704-895D-43A6-8369-B30A1B0D299F}" type="presParOf" srcId="{F1FCFD97-7EAF-4CAA-9956-2CD03B0659AE}" destId="{C3777536-BC7B-4085-AC2E-3D12629AADD6}" srcOrd="1" destOrd="0" presId="urn:microsoft.com/office/officeart/2018/5/layout/IconCircleLabelList"/>
    <dgm:cxn modelId="{1C75E311-8B67-4CA3-B31E-3CA5D2D79965}" type="presParOf" srcId="{F1FCFD97-7EAF-4CAA-9956-2CD03B0659AE}" destId="{D2FC7191-3212-47A0-9387-64F69F12D816}" srcOrd="2" destOrd="0" presId="urn:microsoft.com/office/officeart/2018/5/layout/IconCircleLabelList"/>
    <dgm:cxn modelId="{24E0E5E4-0A83-4476-BF86-4826A96CF22D}" type="presParOf" srcId="{F1FCFD97-7EAF-4CAA-9956-2CD03B0659AE}" destId="{F5891495-C333-432E-BABD-38E5B0EB10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ACBF-427D-4CCC-887D-CE0BC48C8CB1}">
      <dsp:nvSpPr>
        <dsp:cNvPr id="0" name=""/>
        <dsp:cNvSpPr/>
      </dsp:nvSpPr>
      <dsp:spPr>
        <a:xfrm>
          <a:off x="639687" y="17724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A975-56D7-490B-828D-7614A33B44EB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ABF91-14C0-44DC-AC31-7394EC26452A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Assist both students and instructors with communication</a:t>
          </a:r>
        </a:p>
      </dsp:txBody>
      <dsp:txXfrm>
        <a:off x="91250" y="2427247"/>
        <a:ext cx="2812500" cy="720000"/>
      </dsp:txXfrm>
    </dsp:sp>
    <dsp:sp modelId="{C0A760AD-1A7F-476F-8B28-8D97192A4BD6}">
      <dsp:nvSpPr>
        <dsp:cNvPr id="0" name=""/>
        <dsp:cNvSpPr/>
      </dsp:nvSpPr>
      <dsp:spPr>
        <a:xfrm>
          <a:off x="3944375" y="17724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DDADF-7C8B-43DE-8C4D-026DEEEA6580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79506-7AC3-405C-A2CB-DAEA1224A153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Learn new technologies and expand knowledge of current technologies</a:t>
          </a:r>
        </a:p>
      </dsp:txBody>
      <dsp:txXfrm>
        <a:off x="3395937" y="2427247"/>
        <a:ext cx="2812500" cy="720000"/>
      </dsp:txXfrm>
    </dsp:sp>
    <dsp:sp modelId="{928738FA-FED2-4137-9918-B1CC3F8E403D}">
      <dsp:nvSpPr>
        <dsp:cNvPr id="0" name=""/>
        <dsp:cNvSpPr/>
      </dsp:nvSpPr>
      <dsp:spPr>
        <a:xfrm>
          <a:off x="7249062" y="17724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FDD4A-8F30-4C39-A5E6-F53AEF5E9D1F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D8FCE-8089-41A8-A744-7499C8BAF26E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Become a better frontend developer</a:t>
          </a:r>
        </a:p>
      </dsp:txBody>
      <dsp:txXfrm>
        <a:off x="6700625" y="2427247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E36E3-669B-440C-9243-47426EB35D61}">
      <dsp:nvSpPr>
        <dsp:cNvPr id="0" name=""/>
        <dsp:cNvSpPr/>
      </dsp:nvSpPr>
      <dsp:spPr>
        <a:xfrm>
          <a:off x="331208" y="651856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1342B-FC8C-4D52-B729-1DF6A10FF3D0}">
      <dsp:nvSpPr>
        <dsp:cNvPr id="0" name=""/>
        <dsp:cNvSpPr/>
      </dsp:nvSpPr>
      <dsp:spPr>
        <a:xfrm>
          <a:off x="550126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0A747-0882-4006-BBF5-DDD95392CE86}">
      <dsp:nvSpPr>
        <dsp:cNvPr id="0" name=""/>
        <dsp:cNvSpPr/>
      </dsp:nvSpPr>
      <dsp:spPr>
        <a:xfrm>
          <a:off x="2832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JavaScript</a:t>
          </a:r>
        </a:p>
      </dsp:txBody>
      <dsp:txXfrm>
        <a:off x="2832" y="1999043"/>
        <a:ext cx="1683984" cy="673593"/>
      </dsp:txXfrm>
    </dsp:sp>
    <dsp:sp modelId="{E5052793-94B6-4506-9554-F1AC292CF823}">
      <dsp:nvSpPr>
        <dsp:cNvPr id="0" name=""/>
        <dsp:cNvSpPr/>
      </dsp:nvSpPr>
      <dsp:spPr>
        <a:xfrm>
          <a:off x="2309890" y="651856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9255D-DE3A-4A44-9260-8E1D9E05518D}">
      <dsp:nvSpPr>
        <dsp:cNvPr id="0" name=""/>
        <dsp:cNvSpPr/>
      </dsp:nvSpPr>
      <dsp:spPr>
        <a:xfrm>
          <a:off x="2528808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369B8-FCBB-4CEF-982E-9B333C5E5594}">
      <dsp:nvSpPr>
        <dsp:cNvPr id="0" name=""/>
        <dsp:cNvSpPr/>
      </dsp:nvSpPr>
      <dsp:spPr>
        <a:xfrm>
          <a:off x="1981513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React</a:t>
          </a:r>
        </a:p>
      </dsp:txBody>
      <dsp:txXfrm>
        <a:off x="1981513" y="1999043"/>
        <a:ext cx="1683984" cy="673593"/>
      </dsp:txXfrm>
    </dsp:sp>
    <dsp:sp modelId="{4EC5D345-C9F0-4E07-B4BC-9E8573EFAE68}">
      <dsp:nvSpPr>
        <dsp:cNvPr id="0" name=""/>
        <dsp:cNvSpPr/>
      </dsp:nvSpPr>
      <dsp:spPr>
        <a:xfrm>
          <a:off x="4288572" y="651856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F34F0-D4B9-4C86-8433-5471D2701061}">
      <dsp:nvSpPr>
        <dsp:cNvPr id="0" name=""/>
        <dsp:cNvSpPr/>
      </dsp:nvSpPr>
      <dsp:spPr>
        <a:xfrm>
          <a:off x="4507490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9F303-DC53-4049-A44C-1666E24AF06A}">
      <dsp:nvSpPr>
        <dsp:cNvPr id="0" name=""/>
        <dsp:cNvSpPr/>
      </dsp:nvSpPr>
      <dsp:spPr>
        <a:xfrm>
          <a:off x="3960195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Better knowledge of Authorization and Authentication</a:t>
          </a:r>
        </a:p>
      </dsp:txBody>
      <dsp:txXfrm>
        <a:off x="3960195" y="1999043"/>
        <a:ext cx="1683984" cy="673593"/>
      </dsp:txXfrm>
    </dsp:sp>
    <dsp:sp modelId="{57BF4A17-ED6D-48C4-BAFD-40C3C33F0EC1}">
      <dsp:nvSpPr>
        <dsp:cNvPr id="0" name=""/>
        <dsp:cNvSpPr/>
      </dsp:nvSpPr>
      <dsp:spPr>
        <a:xfrm>
          <a:off x="6267253" y="651856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BB4A0-52BC-45D3-B1D3-2AC15F1C73B5}">
      <dsp:nvSpPr>
        <dsp:cNvPr id="0" name=""/>
        <dsp:cNvSpPr/>
      </dsp:nvSpPr>
      <dsp:spPr>
        <a:xfrm>
          <a:off x="6486171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25DF-1BEB-48F1-99A0-2A515C6BC917}">
      <dsp:nvSpPr>
        <dsp:cNvPr id="0" name=""/>
        <dsp:cNvSpPr/>
      </dsp:nvSpPr>
      <dsp:spPr>
        <a:xfrm>
          <a:off x="5938876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Asp.Net Core Web API</a:t>
          </a:r>
        </a:p>
      </dsp:txBody>
      <dsp:txXfrm>
        <a:off x="5938876" y="1999043"/>
        <a:ext cx="1683984" cy="673593"/>
      </dsp:txXfrm>
    </dsp:sp>
    <dsp:sp modelId="{1683755F-3A0F-477D-A28B-4522BC952A24}">
      <dsp:nvSpPr>
        <dsp:cNvPr id="0" name=""/>
        <dsp:cNvSpPr/>
      </dsp:nvSpPr>
      <dsp:spPr>
        <a:xfrm>
          <a:off x="8245935" y="651856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7536-BC7B-4085-AC2E-3D12629AADD6}">
      <dsp:nvSpPr>
        <dsp:cNvPr id="0" name=""/>
        <dsp:cNvSpPr/>
      </dsp:nvSpPr>
      <dsp:spPr>
        <a:xfrm>
          <a:off x="8464853" y="870774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91495-C333-432E-BABD-38E5B0EB1044}">
      <dsp:nvSpPr>
        <dsp:cNvPr id="0" name=""/>
        <dsp:cNvSpPr/>
      </dsp:nvSpPr>
      <dsp:spPr>
        <a:xfrm>
          <a:off x="7917558" y="199904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Styling using SCSS</a:t>
          </a:r>
        </a:p>
      </dsp:txBody>
      <dsp:txXfrm>
        <a:off x="7917558" y="1999043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8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2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3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9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6F25-0682-470C-89E6-1FB1B70F7E7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4070C9-8ED6-434B-A36E-389438131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DDC2-3C31-48C2-BD4B-1A98910B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/>
              <a:t>Capstone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6F9E-C842-48B6-973B-7C514C5D9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/>
              <a:t>Damon Black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AA3B9-A284-4FE4-9650-679AD23B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6AF9-3DA0-4893-BE0E-C9715DC1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It may be difficult</a:t>
            </a:r>
          </a:p>
          <a:p>
            <a:pPr lvl="1"/>
            <a:r>
              <a:rPr lang="en-US" dirty="0"/>
              <a:t>For a student to realize how much effort they are, or aren’t, putting into capstone</a:t>
            </a:r>
          </a:p>
          <a:p>
            <a:pPr lvl="1"/>
            <a:r>
              <a:rPr lang="en-US" dirty="0"/>
              <a:t>For a student to demonstrate their progress to their instructor</a:t>
            </a:r>
          </a:p>
          <a:p>
            <a:pPr lvl="1"/>
            <a:r>
              <a:rPr lang="en-US" dirty="0"/>
              <a:t>For an instructor to give a student advice if they aren’t sure where the student 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2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EDB9-110F-4F6E-AD96-4CC660ED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35EE78F-2D3C-4C96-B8A9-B280AE0B4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1835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F0AA-3110-4DA1-9767-F9993DD4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91800-1BD2-42E6-B0C8-F80ED60D1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83598-1C9A-4E2E-8BDA-7A89CE8B9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SSMS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47DB-11FF-4B79-85A1-5C625A610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Unknown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A41A0-F22F-4A66-9C72-D5C94F08BC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r>
              <a:rPr lang="en-US" dirty="0"/>
              <a:t>SCSS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E7F4134-0420-473E-803D-3B06D8A1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73" y="5517583"/>
            <a:ext cx="1734124" cy="1056319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DC604A0-46E0-4039-B247-2A2F40CF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06" y="5130298"/>
            <a:ext cx="1830891" cy="183089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8118CD8-DBCD-4DB2-A591-E9704CBEC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91" y="5602539"/>
            <a:ext cx="1688396" cy="88640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68BB156-6F83-43C7-922A-ECB29459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05" y="5248630"/>
            <a:ext cx="1383994" cy="1383994"/>
          </a:xfrm>
          <a:prstGeom prst="rect">
            <a:avLst/>
          </a:prstGeom>
        </p:spPr>
      </p:pic>
      <p:pic>
        <p:nvPicPr>
          <p:cNvPr id="16" name="Picture 15" descr="A picture containing clock, fence&#10;&#10;Description automatically generated">
            <a:extLst>
              <a:ext uri="{FF2B5EF4-FFF2-40B4-BE49-F238E27FC236}">
                <a16:creationId xmlns:a16="http://schemas.microsoft.com/office/drawing/2014/main" id="{D7613687-4F9B-4B20-95B5-CC5B83BBB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61" y="5410709"/>
            <a:ext cx="1270065" cy="127006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752057D-6757-4C7F-990F-680A5A607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11" y="5397599"/>
            <a:ext cx="1247369" cy="1247369"/>
          </a:xfrm>
          <a:prstGeom prst="rect">
            <a:avLst/>
          </a:prstGeom>
        </p:spPr>
      </p:pic>
      <p:pic>
        <p:nvPicPr>
          <p:cNvPr id="26" name="Picture 25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815E62D6-B544-4556-A196-8A74F4D9B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8" y="5331145"/>
            <a:ext cx="1484782" cy="1218964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7C285-7493-4D58-A315-874D488E4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2" y="5575708"/>
            <a:ext cx="1457935" cy="891150"/>
          </a:xfrm>
          <a:prstGeom prst="rect">
            <a:avLst/>
          </a:prstGeom>
        </p:spPr>
      </p:pic>
      <p:pic>
        <p:nvPicPr>
          <p:cNvPr id="30" name="Picture 29" descr="A picture containing comb&#10;&#10;Description automatically generated">
            <a:extLst>
              <a:ext uri="{FF2B5EF4-FFF2-40B4-BE49-F238E27FC236}">
                <a16:creationId xmlns:a16="http://schemas.microsoft.com/office/drawing/2014/main" id="{6C435469-7782-404A-AAAA-2C31FCFB4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36" y="5466890"/>
            <a:ext cx="1108788" cy="11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2CA-7294-43B8-A898-45A60546B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89F3-48FE-4644-A0A0-DBE9BC7C1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5CD9-E08D-4890-9B93-42F3CA91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2EBCE-DD63-4B7D-82D8-DEAFCBBFA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5936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27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41976-B8AD-4FF1-9961-6648DCF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Moving forward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F1D153-23CA-4760-9A37-AB6C07B0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/>
              <a:t>Implement </a:t>
            </a:r>
            <a:r>
              <a:rPr lang="en-US" err="1"/>
              <a:t>AuthO</a:t>
            </a:r>
            <a:r>
              <a:rPr lang="en-US"/>
              <a:t> and OAuth</a:t>
            </a:r>
          </a:p>
          <a:p>
            <a:r>
              <a:rPr lang="en-US"/>
              <a:t>Better practices with SCSS</a:t>
            </a:r>
          </a:p>
          <a:p>
            <a:r>
              <a:rPr lang="en-US"/>
              <a:t>More mobile friendly</a:t>
            </a:r>
          </a:p>
          <a:p>
            <a:r>
              <a:rPr lang="en-US"/>
              <a:t>Deployment</a:t>
            </a:r>
          </a:p>
          <a:p>
            <a:r>
              <a:rPr lang="en-US"/>
              <a:t>Not just capstone tracker</a:t>
            </a:r>
          </a:p>
          <a:p>
            <a:r>
              <a:rPr lang="en-US"/>
              <a:t>Trend Finding</a:t>
            </a:r>
          </a:p>
          <a:p>
            <a:r>
              <a:rPr lang="en-US"/>
              <a:t>Default scheduling for “Busy” hours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48729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Capstone Tracker</vt:lpstr>
      <vt:lpstr>Why?</vt:lpstr>
      <vt:lpstr>Goals</vt:lpstr>
      <vt:lpstr>Technologies</vt:lpstr>
      <vt:lpstr>Demo</vt:lpstr>
      <vt:lpstr>What I learned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Tracker</dc:title>
  <dc:creator>Damon Black</dc:creator>
  <cp:lastModifiedBy>Damon Black</cp:lastModifiedBy>
  <cp:revision>2</cp:revision>
  <dcterms:created xsi:type="dcterms:W3CDTF">2020-03-08T09:12:52Z</dcterms:created>
  <dcterms:modified xsi:type="dcterms:W3CDTF">2020-03-08T09:26:59Z</dcterms:modified>
</cp:coreProperties>
</file>