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15"/>
  </p:notesMasterIdLst>
  <p:sldIdLst>
    <p:sldId id="261" r:id="rId2"/>
    <p:sldId id="265" r:id="rId3"/>
    <p:sldId id="268" r:id="rId4"/>
    <p:sldId id="266" r:id="rId5"/>
    <p:sldId id="259" r:id="rId6"/>
    <p:sldId id="267" r:id="rId7"/>
    <p:sldId id="258" r:id="rId8"/>
    <p:sldId id="256" r:id="rId9"/>
    <p:sldId id="257" r:id="rId10"/>
    <p:sldId id="270" r:id="rId11"/>
    <p:sldId id="263" r:id="rId12"/>
    <p:sldId id="264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480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514E5-6467-844E-A9DE-8E3971296500}" type="datetimeFigureOut">
              <a:rPr lang="en-US" smtClean="0"/>
              <a:pPr/>
              <a:t>11/30/11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2BB82-9266-774E-9362-DC9F3F186B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2BB82-9266-774E-9362-DC9F3F186BC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2BB82-9266-774E-9362-DC9F3F186BC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2BB82-9266-774E-9362-DC9F3F186BC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2BB82-9266-774E-9362-DC9F3F186BC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2BB82-9266-774E-9362-DC9F3F186BC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2BB82-9266-774E-9362-DC9F3F186BC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2BB82-9266-774E-9362-DC9F3F186BC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2BB82-9266-774E-9362-DC9F3F186BC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2BB82-9266-774E-9362-DC9F3F186BC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2BB82-9266-774E-9362-DC9F3F186BC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4D10-EFC7-A34A-B9D7-26BE1898A462}" type="datetimeFigureOut">
              <a:rPr lang="en-US" smtClean="0"/>
              <a:pPr/>
              <a:t>11/30/11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218-45CC-6B4A-8493-8CC0CDEBF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4D10-EFC7-A34A-B9D7-26BE1898A462}" type="datetimeFigureOut">
              <a:rPr lang="en-US" smtClean="0"/>
              <a:pPr/>
              <a:t>11/30/11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218-45CC-6B4A-8493-8CC0CDEBF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4D10-EFC7-A34A-B9D7-26BE1898A462}" type="datetimeFigureOut">
              <a:rPr lang="en-US" smtClean="0"/>
              <a:pPr/>
              <a:t>11/30/11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218-45CC-6B4A-8493-8CC0CDEBF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4D10-EFC7-A34A-B9D7-26BE1898A462}" type="datetimeFigureOut">
              <a:rPr lang="en-US" smtClean="0"/>
              <a:pPr/>
              <a:t>11/30/11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218-45CC-6B4A-8493-8CC0CDEBF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4D10-EFC7-A34A-B9D7-26BE1898A462}" type="datetimeFigureOut">
              <a:rPr lang="en-US" smtClean="0"/>
              <a:pPr/>
              <a:t>11/30/11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218-45CC-6B4A-8493-8CC0CDEBF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4D10-EFC7-A34A-B9D7-26BE1898A462}" type="datetimeFigureOut">
              <a:rPr lang="en-US" smtClean="0"/>
              <a:pPr/>
              <a:t>11/30/11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218-45CC-6B4A-8493-8CC0CDEBF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4D10-EFC7-A34A-B9D7-26BE1898A462}" type="datetimeFigureOut">
              <a:rPr lang="en-US" smtClean="0"/>
              <a:pPr/>
              <a:t>11/30/11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218-45CC-6B4A-8493-8CC0CDEBF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4D10-EFC7-A34A-B9D7-26BE1898A462}" type="datetimeFigureOut">
              <a:rPr lang="en-US" smtClean="0"/>
              <a:pPr/>
              <a:t>11/30/11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218-45CC-6B4A-8493-8CC0CDEBF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4D10-EFC7-A34A-B9D7-26BE1898A462}" type="datetimeFigureOut">
              <a:rPr lang="en-US" smtClean="0"/>
              <a:pPr/>
              <a:t>11/30/11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218-45CC-6B4A-8493-8CC0CDEBF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4D10-EFC7-A34A-B9D7-26BE1898A462}" type="datetimeFigureOut">
              <a:rPr lang="en-US" smtClean="0"/>
              <a:pPr/>
              <a:t>11/30/11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218-45CC-6B4A-8493-8CC0CDEBF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4D10-EFC7-A34A-B9D7-26BE1898A462}" type="datetimeFigureOut">
              <a:rPr lang="en-US" smtClean="0"/>
              <a:pPr/>
              <a:t>11/30/11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218-45CC-6B4A-8493-8CC0CDEBF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F4D10-EFC7-A34A-B9D7-26BE1898A462}" type="datetimeFigureOut">
              <a:rPr lang="en-US" smtClean="0"/>
              <a:pPr/>
              <a:t>11/30/11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22218-45CC-6B4A-8493-8CC0CDEBF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en-US" dirty="0" smtClean="0"/>
              <a:t>INTERACTION PRIMITIVES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71600" y="3355975"/>
            <a:ext cx="6400800" cy="1752600"/>
          </a:xfrm>
        </p:spPr>
        <p:txBody>
          <a:bodyPr/>
          <a:lstStyle/>
          <a:p>
            <a:r>
              <a:rPr lang="en-US" dirty="0" smtClean="0"/>
              <a:t>DISPLEX usability study</a:t>
            </a:r>
          </a:p>
          <a:p>
            <a:r>
              <a:rPr lang="en-US" dirty="0" smtClean="0"/>
              <a:t>on low fidelity prototypes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92668"/>
            <a:ext cx="1479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MINIMIZING</a:t>
            </a:r>
            <a:endParaRPr lang="en-US" dirty="0"/>
          </a:p>
        </p:txBody>
      </p:sp>
      <p:pic>
        <p:nvPicPr>
          <p:cNvPr id="7" name="Picture 6" descr="iPhone-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029200"/>
            <a:ext cx="970313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Win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878" y="1989000"/>
            <a:ext cx="1926243" cy="288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39266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08878" y="1989000"/>
            <a:ext cx="1926243" cy="2880000"/>
          </a:xfrm>
          <a:prstGeom prst="rect">
            <a:avLst/>
          </a:prstGeom>
          <a:solidFill>
            <a:schemeClr val="bg2">
              <a:lumMod val="60000"/>
              <a:lumOff val="40000"/>
              <a:alpha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Wind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608878" y="1989000"/>
            <a:ext cx="1926243" cy="288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392668"/>
            <a:ext cx="110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EXITING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9000" y="3429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End (Thank You)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phon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417381">
            <a:off x="1125369" y="838534"/>
            <a:ext cx="89701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392668"/>
            <a:ext cx="1116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PAIRING</a:t>
            </a:r>
            <a:endParaRPr lang="en-US" dirty="0"/>
          </a:p>
        </p:txBody>
      </p:sp>
      <p:pic>
        <p:nvPicPr>
          <p:cNvPr id="8" name="Picture 7" descr="microsoft_surfac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276600"/>
            <a:ext cx="5448674" cy="3314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phon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417381">
            <a:off x="1125369" y="838534"/>
            <a:ext cx="897010" cy="1800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209800" y="2286000"/>
            <a:ext cx="1219200" cy="990600"/>
          </a:xfrm>
          <a:prstGeom prst="straightConnector1">
            <a:avLst/>
          </a:prstGeom>
          <a:ln w="762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7200" y="392668"/>
            <a:ext cx="1116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PAIRING</a:t>
            </a:r>
            <a:endParaRPr lang="en-US" dirty="0"/>
          </a:p>
        </p:txBody>
      </p:sp>
      <p:pic>
        <p:nvPicPr>
          <p:cNvPr id="8" name="Picture 7" descr="microsoft_surfac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276600"/>
            <a:ext cx="5448674" cy="3314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honevort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392668"/>
            <a:ext cx="1116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PAIRING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Win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878" y="2895600"/>
            <a:ext cx="1926243" cy="288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392668"/>
            <a:ext cx="1441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DRAGGING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Win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878" y="762000"/>
            <a:ext cx="1926243" cy="288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392668"/>
            <a:ext cx="1441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DRAGGING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800" decel="500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800" decel="500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Win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608878" y="1989000"/>
            <a:ext cx="1926243" cy="288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392668"/>
            <a:ext cx="1342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ROTATING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Win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878" y="1989000"/>
            <a:ext cx="1926243" cy="288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392668"/>
            <a:ext cx="127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RESIZING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Win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878" y="1989000"/>
            <a:ext cx="1926243" cy="288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392668"/>
            <a:ext cx="1479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MINIMIZING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36</Words>
  <Application>Microsoft Macintosh PowerPoint</Application>
  <PresentationFormat>On-screen Show (4:3)</PresentationFormat>
  <Paragraphs>25</Paragraphs>
  <Slides>13</Slides>
  <Notes>10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INTERACTION PRIMITIVES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</dc:creator>
  <cp:lastModifiedBy>Leo</cp:lastModifiedBy>
  <cp:revision>37</cp:revision>
  <dcterms:created xsi:type="dcterms:W3CDTF">2011-11-30T13:13:14Z</dcterms:created>
  <dcterms:modified xsi:type="dcterms:W3CDTF">2011-11-30T16:48:48Z</dcterms:modified>
</cp:coreProperties>
</file>