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794200" y="5028840"/>
            <a:ext cx="1416240" cy="11300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794200" y="5028840"/>
            <a:ext cx="1416240" cy="1130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270080" y="1638360"/>
            <a:ext cx="10464480" cy="1530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5794200" y="5028840"/>
            <a:ext cx="1416240" cy="11300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5794200" y="5028840"/>
            <a:ext cx="1416240" cy="1130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70080" y="1638360"/>
            <a:ext cx="10464480" cy="1530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lang="en-US" sz="8000" strike="noStrike">
                <a:latin typeface="Helvetica Light"/>
                <a:ea typeface="Helvetica Light"/>
              </a:rPr>
              <a:t>Title 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Seventh Outline LevelBody Level One</a:t>
            </a:r>
            <a:endParaRPr/>
          </a:p>
          <a:p>
            <a:pPr algn="ctr"/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Body Level Two</a:t>
            </a:r>
            <a:endParaRPr/>
          </a:p>
          <a:p>
            <a:pPr algn="ctr"/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Body Level Three</a:t>
            </a:r>
            <a:endParaRPr/>
          </a:p>
          <a:p>
            <a:pPr algn="ctr"/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Body Level Four</a:t>
            </a:r>
            <a:endParaRPr/>
          </a:p>
          <a:p>
            <a:pPr algn="ctr"/>
            <a:r>
              <a:rPr lang="en-US" sz="3200" strike="noStrike">
                <a:solidFill>
                  <a:srgbClr val="000000"/>
                </a:solidFill>
                <a:latin typeface="Helvetica Light"/>
                <a:ea typeface="Helvetica Light"/>
              </a:rPr>
              <a:t>Body Level Five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75240" y="2623680"/>
            <a:ext cx="11053800" cy="2903040"/>
          </a:xfrm>
          <a:prstGeom prst="rect">
            <a:avLst/>
          </a:prstGeom>
        </p:spPr>
        <p:txBody>
          <a:bodyPr lIns="65160" rIns="65160" tIns="65160" bIns="65160" anchor="ctr"/>
          <a:p>
            <a:pPr algn="ctr">
              <a:lnSpc>
                <a:spcPct val="100000"/>
              </a:lnSpc>
            </a:pPr>
            <a:r>
              <a:rPr lang="en-US" sz="6200" strike="noStrike">
                <a:latin typeface="Calibri"/>
                <a:ea typeface="Calibri"/>
              </a:rPr>
              <a:t>Title Text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950840" y="5527080"/>
            <a:ext cx="9102960" cy="4226040"/>
          </a:xfrm>
          <a:prstGeom prst="rect">
            <a:avLst/>
          </a:prstGeom>
        </p:spPr>
        <p:txBody>
          <a:bodyPr lIns="65160" rIns="65160" tIns="65160" bIns="65160"/>
          <a:p>
            <a:pPr>
              <a:buSzPct val="45000"/>
              <a:buFont typeface="StarSymbol"/>
              <a:buChar char=""/>
            </a:pPr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Seventh Outline LevelBody Level One</a:t>
            </a:r>
            <a:endParaRPr/>
          </a:p>
          <a:p>
            <a:pPr algn="ctr"/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/>
          </a:p>
          <a:p>
            <a:pPr algn="ctr"/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/>
          </a:p>
          <a:p>
            <a:pPr algn="ctr"/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/>
          </a:p>
          <a:p>
            <a:pPr algn="ctr"/>
            <a:r>
              <a:rPr lang="en-US" sz="4400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sldNum"/>
          </p:nvPr>
        </p:nvSpPr>
        <p:spPr>
          <a:xfrm>
            <a:off x="9320040" y="9114120"/>
            <a:ext cx="3034080" cy="371160"/>
          </a:xfrm>
          <a:prstGeom prst="rect">
            <a:avLst/>
          </a:prstGeom>
        </p:spPr>
        <p:txBody>
          <a:bodyPr lIns="65160" rIns="65160" tIns="65160" bIns="65160"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600_202507112.jpg" descr=""/>
          <p:cNvPicPr/>
          <p:nvPr/>
        </p:nvPicPr>
        <p:blipFill>
          <a:blip r:embed="rId1"/>
          <a:stretch/>
        </p:blipFill>
        <p:spPr>
          <a:xfrm>
            <a:off x="8705880" y="782640"/>
            <a:ext cx="3326400" cy="3326400"/>
          </a:xfrm>
          <a:prstGeom prst="rect">
            <a:avLst/>
          </a:prstGeom>
          <a:ln w="12600"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166320" y="714600"/>
            <a:ext cx="9318240" cy="138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200" strike="noStrike">
                <a:latin typeface="Gill Sans SemiBold"/>
                <a:ea typeface="Gill Sans SemiBold"/>
              </a:rPr>
              <a:t>IoT in Green and Beige: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strike="noStrike">
                <a:latin typeface="Gill Sans SemiBold"/>
                <a:ea typeface="Gill Sans SemiBold"/>
              </a:rPr>
              <a:t>saving the planet one boring box at a time!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82880" y="3299400"/>
            <a:ext cx="9601200" cy="394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Jon Lewis, Director of Strategy, Telensa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Andrew Phillips, CTO, Gliide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Interactive workshop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Matthew Fox, Connected Home Consortium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Joe Fay, Group Editor, The Register 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3395880" y="2459880"/>
            <a:ext cx="238860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2015/06/22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550600" y="6390000"/>
            <a:ext cx="6776280" cy="174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http://www.makersacademy.com/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Many Thanks! 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743200" y="274320"/>
            <a:ext cx="6493320" cy="649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600_202507112.jpg" descr=""/>
          <p:cNvPicPr/>
          <p:nvPr/>
        </p:nvPicPr>
        <p:blipFill>
          <a:blip r:embed="rId1"/>
          <a:stretch/>
        </p:blipFill>
        <p:spPr>
          <a:xfrm>
            <a:off x="8655120" y="867240"/>
            <a:ext cx="3326400" cy="3326400"/>
          </a:xfrm>
          <a:prstGeom prst="rect">
            <a:avLst/>
          </a:prstGeom>
          <a:ln w="1260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948240" y="6390360"/>
            <a:ext cx="10464480" cy="190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20000"/>
              </a:lnSpc>
            </a:pPr>
            <a:r>
              <a:rPr b="1" lang="en-US" sz="5360" strike="noStrike">
                <a:solidFill>
                  <a:srgbClr val="4aa0d2"/>
                </a:solidFill>
                <a:latin typeface="Arial"/>
                <a:ea typeface="Arial"/>
              </a:rPr>
              <a:t>#cleanweb</a:t>
            </a:r>
            <a:endParaRPr/>
          </a:p>
          <a:p>
            <a:pPr algn="ctr">
              <a:lnSpc>
                <a:spcPct val="120000"/>
              </a:lnSpc>
            </a:pPr>
            <a:r>
              <a:rPr b="1" lang="en-US" sz="5360" strike="noStrike">
                <a:solidFill>
                  <a:srgbClr val="4aa0d2"/>
                </a:solidFill>
                <a:latin typeface="Arial"/>
                <a:ea typeface="Arial"/>
              </a:rPr>
              <a:t>@cleanwebUK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31880" y="3057840"/>
            <a:ext cx="9677880" cy="2598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50000"/>
              </a:lnSpc>
            </a:pPr>
            <a:r>
              <a:rPr b="1" lang="en-US" sz="4100" strike="noStrike">
                <a:latin typeface="Arial"/>
                <a:ea typeface="Arial"/>
              </a:rPr>
              <a:t>Cleanweb is the use of </a:t>
            </a:r>
            <a:endParaRPr/>
          </a:p>
          <a:p>
            <a:pPr algn="ctr">
              <a:lnSpc>
                <a:spcPct val="150000"/>
              </a:lnSpc>
            </a:pPr>
            <a:r>
              <a:rPr b="1" lang="en-US" sz="4100" strike="noStrike">
                <a:latin typeface="Arial"/>
                <a:ea typeface="Arial"/>
              </a:rPr>
              <a:t>connected IT to address</a:t>
            </a:r>
            <a:endParaRPr/>
          </a:p>
          <a:p>
            <a:pPr algn="ctr">
              <a:lnSpc>
                <a:spcPct val="150000"/>
              </a:lnSpc>
            </a:pPr>
            <a:r>
              <a:rPr b="1" lang="en-US" sz="4100" strike="noStrike">
                <a:latin typeface="Arial"/>
                <a:ea typeface="Arial"/>
              </a:rPr>
              <a:t>resource and sustainability challenges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846160" y="1121760"/>
            <a:ext cx="588924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5000" strike="noStrike">
                <a:latin typeface="Arial"/>
                <a:ea typeface="Arial"/>
              </a:rPr>
              <a:t>What is Cleanweb?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600_202507112.jpg" descr=""/>
          <p:cNvPicPr/>
          <p:nvPr/>
        </p:nvPicPr>
        <p:blipFill>
          <a:blip r:embed="rId1"/>
          <a:stretch/>
        </p:blipFill>
        <p:spPr>
          <a:xfrm>
            <a:off x="4523400" y="1239840"/>
            <a:ext cx="3326400" cy="3326400"/>
          </a:xfrm>
          <a:prstGeom prst="rect">
            <a:avLst/>
          </a:prstGeom>
          <a:ln w="12600"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60160" y="4205880"/>
            <a:ext cx="11252880" cy="345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20000"/>
              </a:lnSpc>
            </a:pPr>
            <a:r>
              <a:rPr b="1" lang="en-US" sz="8000" strike="noStrike">
                <a:solidFill>
                  <a:srgbClr val="4aa0d2"/>
                </a:solidFill>
                <a:latin typeface="Arial"/>
                <a:ea typeface="Arial"/>
              </a:rPr>
              <a:t>#cleanweb</a:t>
            </a:r>
            <a:endParaRPr/>
          </a:p>
          <a:p>
            <a:pPr algn="ctr">
              <a:lnSpc>
                <a:spcPct val="120000"/>
              </a:lnSpc>
            </a:pPr>
            <a:r>
              <a:rPr b="1" lang="en-US" sz="8000" strike="noStrike">
                <a:solidFill>
                  <a:srgbClr val="4aa0d2"/>
                </a:solidFill>
                <a:latin typeface="Arial"/>
                <a:ea typeface="Arial"/>
              </a:rPr>
              <a:t>@cleanwebUK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72600" y="308880"/>
            <a:ext cx="10464480" cy="113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6719" strike="noStrike">
                <a:solidFill>
                  <a:srgbClr val="4aa0d2"/>
                </a:solidFill>
                <a:latin typeface="Arial"/>
                <a:ea typeface="Arial"/>
              </a:rPr>
              <a:t>#CWgiveget</a:t>
            </a:r>
            <a:endParaRPr/>
          </a:p>
        </p:txBody>
      </p:sp>
      <p:pic>
        <p:nvPicPr>
          <p:cNvPr id="86" name="Screen Shot 2015-04-26 at 19.54.39.png" descr=""/>
          <p:cNvPicPr/>
          <p:nvPr/>
        </p:nvPicPr>
        <p:blipFill>
          <a:blip r:embed="rId1"/>
          <a:stretch/>
        </p:blipFill>
        <p:spPr>
          <a:xfrm>
            <a:off x="922680" y="3140640"/>
            <a:ext cx="9049680" cy="2851200"/>
          </a:xfrm>
          <a:prstGeom prst="rect">
            <a:avLst/>
          </a:prstGeom>
          <a:ln w="12600">
            <a:noFill/>
          </a:ln>
        </p:spPr>
      </p:pic>
      <p:pic>
        <p:nvPicPr>
          <p:cNvPr id="87" name="Screen Shot 2015-04-26 at 19.58.19.png" descr=""/>
          <p:cNvPicPr/>
          <p:nvPr/>
        </p:nvPicPr>
        <p:blipFill>
          <a:blip r:embed="rId2"/>
          <a:stretch/>
        </p:blipFill>
        <p:spPr>
          <a:xfrm>
            <a:off x="819720" y="1695600"/>
            <a:ext cx="8015760" cy="1437840"/>
          </a:xfrm>
          <a:prstGeom prst="rect">
            <a:avLst/>
          </a:prstGeom>
          <a:ln w="12600">
            <a:noFill/>
          </a:ln>
        </p:spPr>
      </p:pic>
      <p:pic>
        <p:nvPicPr>
          <p:cNvPr id="88" name="600_202507112.jpg" descr=""/>
          <p:cNvPicPr/>
          <p:nvPr/>
        </p:nvPicPr>
        <p:blipFill>
          <a:blip r:embed="rId3"/>
          <a:stretch/>
        </p:blipFill>
        <p:spPr>
          <a:xfrm>
            <a:off x="9569880" y="646920"/>
            <a:ext cx="2953800" cy="2953800"/>
          </a:xfrm>
          <a:prstGeom prst="rect">
            <a:avLst/>
          </a:prstGeom>
          <a:ln w="12600">
            <a:noFill/>
          </a:ln>
        </p:spPr>
      </p:pic>
      <p:pic>
        <p:nvPicPr>
          <p:cNvPr id="89" name="Screen Shot 2015-04-27 at 16.45.43.png" descr=""/>
          <p:cNvPicPr/>
          <p:nvPr/>
        </p:nvPicPr>
        <p:blipFill>
          <a:blip r:embed="rId4"/>
          <a:stretch/>
        </p:blipFill>
        <p:spPr>
          <a:xfrm>
            <a:off x="965160" y="6096240"/>
            <a:ext cx="8964720" cy="30088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457080" y="3925440"/>
            <a:ext cx="581904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3600" strike="noStrike">
                <a:latin typeface="Helvetica Light"/>
                <a:ea typeface="Helvetica Light"/>
              </a:rPr>
              <a:t>Community Announcements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29560" y="594720"/>
            <a:ext cx="7957440" cy="110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6600" strike="noStrike">
                <a:latin typeface="Helvetica Light"/>
                <a:ea typeface="Helvetica Light"/>
              </a:rPr>
              <a:t>Interactive Workshop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017520" y="3108960"/>
            <a:ext cx="685800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5400" strike="noStrike" u="sng">
                <a:solidFill>
                  <a:srgbClr val="386eff"/>
                </a:solidFill>
                <a:latin typeface="Arial"/>
                <a:ea typeface="Arial"/>
              </a:rPr>
              <a:t>http://bit.do/cleanweb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2194560" y="2194560"/>
            <a:ext cx="83646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During the workshop please complete the survey at: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566160" y="3840480"/>
            <a:ext cx="5943600" cy="59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637680" y="873720"/>
            <a:ext cx="4979880" cy="14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lang="en-US" sz="8000" strike="noStrike">
                <a:latin typeface="Helvetica Light"/>
                <a:ea typeface="Helvetica Light"/>
              </a:rPr>
              <a:t>Pub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6654960" y="2885760"/>
            <a:ext cx="4945320" cy="178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900" strike="noStrike">
                <a:solidFill>
                  <a:srgbClr val="000000"/>
                </a:solidFill>
                <a:latin typeface="Helvetica Light"/>
                <a:ea typeface="Helvetica Light"/>
              </a:rPr>
              <a:t>Waterpoet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9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4900" strike="noStrike">
                <a:solidFill>
                  <a:srgbClr val="000000"/>
                </a:solidFill>
                <a:latin typeface="Helvetica Light"/>
                <a:ea typeface="Helvetica Light"/>
              </a:rPr>
              <a:t>9-11 Folgate St, Spitalfields E1 6BX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516600" y="2084760"/>
            <a:ext cx="4945320" cy="344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310" strike="noStrike">
                <a:latin typeface="Helvetica Light"/>
                <a:ea typeface="Helvetica Light"/>
              </a:rPr>
              <a:t>Next Event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310" strike="noStrike">
                <a:latin typeface="Helvetica Light"/>
                <a:ea typeface="Helvetica Light"/>
              </a:rPr>
              <a:t>Web for Environmental Sustainability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310" strike="noStrike">
                <a:latin typeface="Helvetica Light"/>
                <a:ea typeface="Helvetica Light"/>
              </a:rPr>
              <a:t>2015/08/24</a:t>
            </a:r>
            <a:endParaRPr/>
          </a:p>
        </p:txBody>
      </p:sp>
      <p:sp>
        <p:nvSpPr>
          <p:cNvPr id="98" name="TextShape 4"/>
          <p:cNvSpPr txBox="1"/>
          <p:nvPr/>
        </p:nvSpPr>
        <p:spPr>
          <a:xfrm>
            <a:off x="6430320" y="4763520"/>
            <a:ext cx="180720" cy="231120"/>
          </a:xfrm>
          <a:prstGeom prst="rect">
            <a:avLst/>
          </a:prstGeom>
          <a:noFill/>
          <a:ln>
            <a:noFill/>
          </a:ln>
        </p:spPr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326240" y="5924520"/>
            <a:ext cx="10456560" cy="376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Application>LibreOffice/4.4.2.2$MacOSX_X86_64 LibreOffice_project/c4c7d32d0d49397cad38d62472b0bc8acff48dd6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Damon Hart-Davis</cp:lastModifiedBy>
  <dcterms:modified xsi:type="dcterms:W3CDTF">2015-06-22T12:56:35Z</dcterms:modified>
  <cp:revision>6</cp:revision>
</cp:coreProperties>
</file>