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A3"/>
    <a:srgbClr val="66FF66"/>
    <a:srgbClr val="C9FABE"/>
    <a:srgbClr val="9FF58B"/>
    <a:srgbClr val="00FF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20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3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2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00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9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19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95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0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369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1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52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6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Wireframe Planning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53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/>
          <p:cNvSpPr>
            <a:spLocks noChangeArrowheads="1"/>
          </p:cNvSpPr>
          <p:nvPr/>
        </p:nvSpPr>
        <p:spPr bwMode="auto">
          <a:xfrm>
            <a:off x="4951942" y="2265467"/>
            <a:ext cx="2193654" cy="2243593"/>
          </a:xfrm>
          <a:prstGeom prst="ellipse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Title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163544" y="3237450"/>
            <a:ext cx="1538407" cy="1414749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5329421" y="4652199"/>
            <a:ext cx="1438695" cy="13861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Arts / Design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4095148" y="1054631"/>
            <a:ext cx="1082582" cy="1043199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&amp; 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7082208" y="1219167"/>
            <a:ext cx="1082582" cy="10431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7289643" y="3391380"/>
            <a:ext cx="1723586" cy="1700556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13516" y="-1427058"/>
            <a:ext cx="18232974" cy="6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313516" y="-969858"/>
            <a:ext cx="18232974" cy="6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07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/>
          <p:cNvSpPr>
            <a:spLocks noChangeArrowheads="1"/>
          </p:cNvSpPr>
          <p:nvPr/>
        </p:nvSpPr>
        <p:spPr bwMode="auto">
          <a:xfrm>
            <a:off x="4951942" y="2265467"/>
            <a:ext cx="2193654" cy="224359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 Category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7775899" y="1191884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13516" y="-1427058"/>
            <a:ext cx="18232974" cy="6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313516" y="-969858"/>
            <a:ext cx="18232974" cy="6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574532" y="2522668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764644" y="994868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424602" y="1455911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364693" y="5062522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473219" y="4168086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337785" y="1180192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3516256" y="3612264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8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9410" y="226899"/>
            <a:ext cx="31694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6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Activity Title</a:t>
            </a:r>
            <a:endParaRPr lang="en-NZ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5761" y="1334895"/>
            <a:ext cx="40767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</a:t>
            </a:r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454" y="1334896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“Subscribed” activities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Return to Home Link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Account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3670" y="1757638"/>
            <a:ext cx="3128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Global site chat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(Able to be minimized to the side)</a:t>
            </a:r>
            <a:endParaRPr lang="en-NZ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3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DAMON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90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139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BrowalliaUPC</vt:lpstr>
      <vt:lpstr>Calibri</vt:lpstr>
      <vt:lpstr>Calibri Light</vt:lpstr>
      <vt:lpstr>Times New Roman</vt:lpstr>
      <vt:lpstr>Office Theme</vt:lpstr>
      <vt:lpstr>Wireframe Planning</vt:lpstr>
      <vt:lpstr>PowerPoint Presentation</vt:lpstr>
      <vt:lpstr>PowerPoint Presentation</vt:lpstr>
      <vt:lpstr>PowerPoint Presentation</vt:lpstr>
      <vt:lpstr>DAMON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Planning</dc:title>
  <dc:creator>Damon Jenkins</dc:creator>
  <cp:lastModifiedBy>Damon Jenkins</cp:lastModifiedBy>
  <cp:revision>19</cp:revision>
  <dcterms:created xsi:type="dcterms:W3CDTF">2015-05-12T21:20:34Z</dcterms:created>
  <dcterms:modified xsi:type="dcterms:W3CDTF">2015-05-25T00:47:29Z</dcterms:modified>
</cp:coreProperties>
</file>