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3"/>
    <p:sldId id="256" r:id="rId4"/>
    <p:sldId id="266" r:id="rId5"/>
    <p:sldId id="353" r:id="rId6"/>
    <p:sldId id="354" r:id="rId7"/>
    <p:sldId id="355" r:id="rId8"/>
    <p:sldId id="357" r:id="rId9"/>
    <p:sldId id="358" r:id="rId10"/>
    <p:sldId id="359" r:id="rId11"/>
    <p:sldId id="356" r:id="rId12"/>
    <p:sldId id="362" r:id="rId13"/>
    <p:sldId id="373" r:id="rId14"/>
    <p:sldId id="369" r:id="rId15"/>
    <p:sldId id="370" r:id="rId16"/>
    <p:sldId id="371" r:id="rId17"/>
    <p:sldId id="372" r:id="rId18"/>
    <p:sldId id="368" r:id="rId19"/>
    <p:sldId id="363" r:id="rId20"/>
    <p:sldId id="367" r:id="rId21"/>
    <p:sldId id="364" r:id="rId22"/>
    <p:sldId id="365" r:id="rId23"/>
    <p:sldId id="366" r:id="rId24"/>
    <p:sldId id="360" r:id="rId25"/>
    <p:sldId id="310" r:id="rId26"/>
  </p:sldIdLst>
  <p:sldSz cx="12193270" cy="6858000"/>
  <p:notesSz cx="6858000" cy="9144000"/>
  <p:defaultTextStyle>
    <a:defPPr>
      <a:defRPr lang="en-US"/>
    </a:defPPr>
    <a:lvl1pPr marL="0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6096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3A1C"/>
    <a:srgbClr val="000000"/>
    <a:srgbClr val="393F41"/>
    <a:srgbClr val="2B2F32"/>
    <a:srgbClr val="324444"/>
    <a:srgbClr val="2CBD94"/>
    <a:srgbClr val="1A1E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390" autoAdjust="0"/>
    <p:restoredTop sz="94646"/>
  </p:normalViewPr>
  <p:slideViewPr>
    <p:cSldViewPr snapToGrid="0" snapToObjects="1">
      <p:cViewPr>
        <p:scale>
          <a:sx n="107" d="100"/>
          <a:sy n="107" d="100"/>
        </p:scale>
        <p:origin x="1032" y="858"/>
      </p:cViewPr>
      <p:guideLst>
        <p:guide orient="horz" pos="2157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519" y="2130426"/>
            <a:ext cx="10364550" cy="1470025"/>
          </a:xfrm>
          <a:prstGeom prst="rect">
            <a:avLst/>
          </a:prstGeom>
        </p:spPr>
        <p:txBody>
          <a:bodyPr lIns="121926" tIns="60963" rIns="121926" bIns="60963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9038" y="3886200"/>
            <a:ext cx="8535512" cy="1752600"/>
          </a:xfrm>
          <a:prstGeom prst="rect">
            <a:avLst/>
          </a:prstGeom>
        </p:spPr>
        <p:txBody>
          <a:bodyPr lIns="121926" tIns="60963" rIns="121926" bIns="60963"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79" y="6356351"/>
            <a:ext cx="2845171" cy="365125"/>
          </a:xfrm>
          <a:prstGeom prst="rect">
            <a:avLst/>
          </a:prstGeom>
        </p:spPr>
        <p:txBody>
          <a:bodyPr lIns="121926" tIns="60963" rIns="121926" bIns="60963"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6143" y="6356351"/>
            <a:ext cx="3861303" cy="365125"/>
          </a:xfrm>
          <a:prstGeom prst="rect">
            <a:avLst/>
          </a:prstGeom>
        </p:spPr>
        <p:txBody>
          <a:bodyPr lIns="121926" tIns="60963" rIns="121926" bIns="60963"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8738" y="6356351"/>
            <a:ext cx="2845171" cy="365125"/>
          </a:xfrm>
          <a:prstGeom prst="rect">
            <a:avLst/>
          </a:prstGeom>
        </p:spPr>
        <p:txBody>
          <a:bodyPr lIns="121926" tIns="60963" rIns="121926" bIns="60963"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rgbClr val="1A1E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solidFill>
          <a:srgbClr val="2CBD9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bg>
      <p:bgPr>
        <a:solidFill>
          <a:srgbClr val="3244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Pr>
        <a:solidFill>
          <a:srgbClr val="2B2F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bg>
      <p:bgPr>
        <a:solidFill>
          <a:srgbClr val="393F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609600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609600" rtl="0" eaLnBrk="1" latinLnBrk="0" hangingPunct="1">
        <a:spcBef>
          <a:spcPct val="20000"/>
        </a:spcBef>
        <a:buFont typeface="Arial" panose="020B0604020202020204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609600" rtl="0" eaLnBrk="1" latinLnBrk="0" hangingPunct="1">
        <a:spcBef>
          <a:spcPct val="20000"/>
        </a:spcBef>
        <a:buFont typeface="Arial" panose="020B0604020202020204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6096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609600" rtl="0" eaLnBrk="1" latinLnBrk="0" hangingPunct="1">
        <a:spcBef>
          <a:spcPct val="20000"/>
        </a:spcBef>
        <a:buFont typeface="Arial" panose="020B0604020202020204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609600" rtl="0" eaLnBrk="1" latinLnBrk="0" hangingPunct="1">
        <a:spcBef>
          <a:spcPct val="20000"/>
        </a:spcBef>
        <a:buFont typeface="Arial" panose="020B0604020202020204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609600" rtl="0" eaLnBrk="1" latinLnBrk="0" hangingPunct="1">
        <a:spcBef>
          <a:spcPct val="20000"/>
        </a:spcBef>
        <a:buFont typeface="Arial" panose="020B0604020202020204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609600" rtl="0" eaLnBrk="1" latinLnBrk="0" hangingPunct="1">
        <a:spcBef>
          <a:spcPct val="20000"/>
        </a:spcBef>
        <a:buFont typeface="Arial" panose="020B0604020202020204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609600" rtl="0" eaLnBrk="1" latinLnBrk="0" hangingPunct="1">
        <a:spcBef>
          <a:spcPct val="20000"/>
        </a:spcBef>
        <a:buFont typeface="Arial" panose="020B0604020202020204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609600" rtl="0" eaLnBrk="1" latinLnBrk="0" hangingPunct="1">
        <a:spcBef>
          <a:spcPct val="20000"/>
        </a:spcBef>
        <a:buFont typeface="Arial" panose="020B0604020202020204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6096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59" y="0"/>
            <a:ext cx="12192000" cy="6858000"/>
          </a:xfrm>
          <a:prstGeom prst="rect">
            <a:avLst/>
          </a:prstGeom>
          <a:solidFill>
            <a:srgbClr val="1A1E21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rgbClr val="2CBD94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5222957" y="659623"/>
            <a:ext cx="1747677" cy="1747677"/>
          </a:xfrm>
          <a:prstGeom prst="ellipse">
            <a:avLst/>
          </a:prstGeom>
          <a:noFill/>
          <a:ln w="635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rgbClr val="FFFFFF"/>
                </a:solidFill>
              </a:rPr>
              <a:t>梦映 动漫</a:t>
            </a:r>
            <a:endParaRPr kumimoji="1" lang="zh-CN" altLang="en-US" dirty="0">
              <a:solidFill>
                <a:srgbClr val="FFFFFF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48794" y="2774179"/>
            <a:ext cx="6096000" cy="7480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kumimoji="1" lang="zh-CN" altLang="en-US" sz="4265" dirty="0" smtClean="0">
                <a:solidFill>
                  <a:srgbClr val="2CBD94"/>
                </a:solidFill>
              </a:rPr>
              <a:t>接口测试</a:t>
            </a:r>
            <a:r>
              <a:rPr kumimoji="1" lang="zh-CN" altLang="en-US" sz="4265" dirty="0">
                <a:solidFill>
                  <a:srgbClr val="FFFFFF"/>
                </a:solidFill>
              </a:rPr>
              <a:t> </a:t>
            </a:r>
            <a:endParaRPr kumimoji="1" lang="en-US" altLang="zh-CN" sz="4265" dirty="0">
              <a:solidFill>
                <a:srgbClr val="FFFFFF"/>
              </a:solidFill>
            </a:endParaRPr>
          </a:p>
        </p:txBody>
      </p:sp>
      <p:cxnSp>
        <p:nvCxnSpPr>
          <p:cNvPr id="6" name="直线连接符 5"/>
          <p:cNvCxnSpPr/>
          <p:nvPr/>
        </p:nvCxnSpPr>
        <p:spPr>
          <a:xfrm flipH="1">
            <a:off x="1344187" y="3205065"/>
            <a:ext cx="1525312" cy="0"/>
          </a:xfrm>
          <a:prstGeom prst="line">
            <a:avLst/>
          </a:prstGeom>
          <a:ln w="6350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6"/>
          <p:cNvCxnSpPr/>
          <p:nvPr/>
        </p:nvCxnSpPr>
        <p:spPr>
          <a:xfrm flipH="1">
            <a:off x="9271903" y="3212323"/>
            <a:ext cx="1525312" cy="0"/>
          </a:xfrm>
          <a:prstGeom prst="line">
            <a:avLst/>
          </a:prstGeom>
          <a:ln w="6350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435774" y="6088387"/>
            <a:ext cx="221488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zh-CN" altLang="en-US" sz="1600" dirty="0">
                <a:solidFill>
                  <a:srgbClr val="FFFFFF"/>
                </a:solidFill>
              </a:rPr>
              <a:t>黄伟南</a:t>
            </a:r>
            <a:r>
              <a:rPr kumimoji="1" lang="en-US" altLang="zh-CN" sz="1600" dirty="0">
                <a:solidFill>
                  <a:srgbClr val="FFFFFF"/>
                </a:solidFill>
              </a:rPr>
              <a:t> 2020</a:t>
            </a:r>
            <a:r>
              <a:rPr kumimoji="1" lang="zh-CN" altLang="en-US" sz="1600" dirty="0">
                <a:solidFill>
                  <a:srgbClr val="FFFFFF"/>
                </a:solidFill>
              </a:rPr>
              <a:t>年</a:t>
            </a:r>
            <a:r>
              <a:rPr kumimoji="1" lang="en-US" altLang="zh-CN" sz="1600" dirty="0">
                <a:solidFill>
                  <a:srgbClr val="FFFFFF"/>
                </a:solidFill>
              </a:rPr>
              <a:t>11</a:t>
            </a:r>
            <a:r>
              <a:rPr kumimoji="1" lang="zh-CN" altLang="en-US" sz="1600" dirty="0">
                <a:solidFill>
                  <a:srgbClr val="FFFFFF"/>
                </a:solidFill>
              </a:rPr>
              <a:t>月</a:t>
            </a:r>
            <a:r>
              <a:rPr kumimoji="1" lang="en-US" altLang="zh-CN" sz="1600" dirty="0">
                <a:solidFill>
                  <a:srgbClr val="FFFFFF"/>
                </a:solidFill>
              </a:rPr>
              <a:t>5</a:t>
            </a:r>
            <a:r>
              <a:rPr kumimoji="1" lang="zh-CN" altLang="en-US" sz="1600" dirty="0">
                <a:solidFill>
                  <a:srgbClr val="FFFFFF"/>
                </a:solidFill>
              </a:rPr>
              <a:t>日</a:t>
            </a:r>
            <a:endParaRPr kumimoji="1" lang="zh-CN" altLang="en-US" sz="16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87534" y="429384"/>
            <a:ext cx="2316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dirty="0">
                <a:solidFill>
                  <a:schemeClr val="bg1"/>
                </a:solidFill>
              </a:rPr>
              <a:t>用例设计参照物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84705" y="1813560"/>
            <a:ext cx="8023860" cy="14204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lnSpc>
                <a:spcPct val="120000"/>
              </a:lnSpc>
              <a:buFont typeface="Wingdings" panose="05000000000000000000" charset="0"/>
              <a:buNone/>
            </a:pPr>
            <a:r>
              <a:rPr kumimoji="1"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理想：</a:t>
            </a:r>
            <a:endParaRPr kumimoji="1" lang="zh-CN" altLang="en-US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342900" indent="-342900" algn="l">
              <a:lnSpc>
                <a:spcPct val="120000"/>
              </a:lnSpc>
              <a:buFont typeface="Wingdings" panose="05000000000000000000" charset="0"/>
              <a:buChar char="l"/>
            </a:pPr>
            <a:r>
              <a:rPr kumimoji="1"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需求文档</a:t>
            </a:r>
            <a:endParaRPr kumimoji="1" lang="zh-CN" altLang="en-US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342900" indent="-342900" algn="l">
              <a:lnSpc>
                <a:spcPct val="120000"/>
              </a:lnSpc>
              <a:buFont typeface="Wingdings" panose="05000000000000000000" charset="0"/>
              <a:buChar char="l"/>
            </a:pPr>
            <a:r>
              <a:rPr kumimoji="1"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接口文档</a:t>
            </a:r>
            <a:endParaRPr kumimoji="1" lang="zh-CN" altLang="en-US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084705" y="4166870"/>
            <a:ext cx="8023860" cy="14204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lnSpc>
                <a:spcPct val="120000"/>
              </a:lnSpc>
              <a:buFont typeface="Wingdings" panose="05000000000000000000" charset="0"/>
              <a:buNone/>
            </a:pPr>
            <a:r>
              <a:rPr kumimoji="1"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现实：</a:t>
            </a:r>
            <a:endParaRPr kumimoji="1" lang="zh-CN" altLang="en-US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342900" indent="-342900" algn="l">
              <a:lnSpc>
                <a:spcPct val="120000"/>
              </a:lnSpc>
              <a:buFont typeface="Wingdings" panose="05000000000000000000" charset="0"/>
              <a:buChar char="l"/>
            </a:pPr>
            <a:r>
              <a:rPr kumimoji="1"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源代码</a:t>
            </a:r>
            <a:endParaRPr kumimoji="1" lang="zh-CN" altLang="en-US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342900" indent="-342900" algn="l">
              <a:lnSpc>
                <a:spcPct val="120000"/>
              </a:lnSpc>
              <a:buFont typeface="Wingdings" panose="05000000000000000000" charset="0"/>
              <a:buChar char="l"/>
            </a:pPr>
            <a:r>
              <a:rPr kumimoji="1"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抓包分析</a:t>
            </a:r>
            <a:endParaRPr kumimoji="1" lang="zh-CN" altLang="en-US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87534" y="429384"/>
            <a:ext cx="2621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dirty="0">
                <a:solidFill>
                  <a:schemeClr val="bg1"/>
                </a:solidFill>
              </a:rPr>
              <a:t>接口用例设计思路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84705" y="1518285"/>
            <a:ext cx="8023860" cy="47415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>
              <a:lnSpc>
                <a:spcPct val="120000"/>
              </a:lnSpc>
              <a:buFont typeface="Wingdings" panose="05000000000000000000" charset="0"/>
              <a:buChar char="l"/>
            </a:pPr>
            <a:r>
              <a:rPr kumimoji="1" lang="zh-CN" altLang="en-US" sz="1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接口设计是否合理</a:t>
            </a:r>
            <a:endParaRPr kumimoji="1" lang="zh-CN" altLang="en-US" sz="18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342900" indent="-342900" algn="l">
              <a:lnSpc>
                <a:spcPct val="120000"/>
              </a:lnSpc>
              <a:buFont typeface="Wingdings" panose="05000000000000000000" charset="0"/>
              <a:buChar char="l"/>
            </a:pPr>
            <a:r>
              <a:rPr kumimoji="1" lang="zh-CN" altLang="en-US" sz="1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功能</a:t>
            </a:r>
            <a:endParaRPr kumimoji="1" lang="zh-CN" altLang="en-US" sz="18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 algn="l">
              <a:lnSpc>
                <a:spcPct val="120000"/>
              </a:lnSpc>
              <a:buFont typeface="Wingdings" panose="05000000000000000000" charset="0"/>
              <a:buNone/>
            </a:pPr>
            <a:r>
              <a:rPr kumimoji="1" lang="en-US" altLang="zh-CN" sz="1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	</a:t>
            </a:r>
            <a:r>
              <a:rPr kumimoji="1" lang="zh-CN" altLang="en-US" sz="1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正常场景</a:t>
            </a:r>
            <a:endParaRPr kumimoji="1" lang="zh-CN" altLang="en-US" sz="18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 algn="l">
              <a:lnSpc>
                <a:spcPct val="120000"/>
              </a:lnSpc>
              <a:buFont typeface="Wingdings" panose="05000000000000000000" charset="0"/>
              <a:buNone/>
            </a:pPr>
            <a:r>
              <a:rPr kumimoji="1" lang="en-US" altLang="zh-CN" sz="1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	</a:t>
            </a:r>
            <a:r>
              <a:rPr kumimoji="1" lang="zh-CN" altLang="en-US" sz="1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异常场景</a:t>
            </a:r>
            <a:endParaRPr kumimoji="1" lang="zh-CN" altLang="en-US" sz="18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342900" indent="-342900" algn="l">
              <a:lnSpc>
                <a:spcPct val="120000"/>
              </a:lnSpc>
              <a:buFont typeface="Wingdings" panose="05000000000000000000" charset="0"/>
              <a:buChar char="l"/>
            </a:pPr>
            <a:r>
              <a:rPr kumimoji="1" lang="zh-CN" altLang="en-US" sz="1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兼容</a:t>
            </a:r>
            <a:endParaRPr kumimoji="1" lang="zh-CN" altLang="en-US" sz="18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 algn="l">
              <a:lnSpc>
                <a:spcPct val="120000"/>
              </a:lnSpc>
              <a:buFont typeface="Wingdings" panose="05000000000000000000" charset="0"/>
              <a:buNone/>
            </a:pPr>
            <a:r>
              <a:rPr kumimoji="1" lang="en-US" altLang="zh-CN" sz="1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	</a:t>
            </a:r>
            <a:r>
              <a:rPr kumimoji="1" lang="zh-CN" altLang="en-US" sz="1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对旧版本的兼容性</a:t>
            </a:r>
            <a:endParaRPr kumimoji="1" lang="zh-CN" altLang="en-US" sz="18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342900" indent="-342900" algn="l">
              <a:lnSpc>
                <a:spcPct val="120000"/>
              </a:lnSpc>
              <a:buFont typeface="Wingdings" panose="05000000000000000000" charset="0"/>
              <a:buChar char="l"/>
            </a:pPr>
            <a:r>
              <a:rPr kumimoji="1" lang="zh-CN" altLang="en-US" sz="1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性能</a:t>
            </a:r>
            <a:endParaRPr kumimoji="1" lang="zh-CN" altLang="en-US" sz="18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 algn="l">
              <a:lnSpc>
                <a:spcPct val="120000"/>
              </a:lnSpc>
              <a:buFont typeface="Wingdings" panose="05000000000000000000" charset="0"/>
              <a:buNone/>
            </a:pPr>
            <a:r>
              <a:rPr kumimoji="1" lang="en-US" altLang="zh-CN" sz="1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	</a:t>
            </a:r>
            <a:r>
              <a:rPr kumimoji="1" lang="zh-CN" altLang="en-US" sz="1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响应时间</a:t>
            </a:r>
            <a:endParaRPr kumimoji="1" lang="zh-CN" altLang="en-US" sz="18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342900" indent="-342900" algn="l">
              <a:lnSpc>
                <a:spcPct val="120000"/>
              </a:lnSpc>
              <a:buFont typeface="Wingdings" panose="05000000000000000000" charset="0"/>
              <a:buChar char="l"/>
            </a:pPr>
            <a:r>
              <a:rPr kumimoji="1" lang="zh-CN" altLang="en-US" sz="1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安全</a:t>
            </a:r>
            <a:endParaRPr kumimoji="1" lang="zh-CN" altLang="en-US" sz="18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 algn="l">
              <a:lnSpc>
                <a:spcPct val="120000"/>
              </a:lnSpc>
              <a:buFont typeface="Wingdings" panose="05000000000000000000" charset="0"/>
              <a:buNone/>
            </a:pPr>
            <a:r>
              <a:rPr kumimoji="1" lang="en-US" altLang="zh-CN" sz="1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	</a:t>
            </a:r>
            <a:r>
              <a:rPr kumimoji="1" lang="zh-CN" altLang="en-US" sz="1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信息泄露</a:t>
            </a:r>
            <a:endParaRPr kumimoji="1" lang="zh-CN" altLang="en-US" sz="18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 algn="l">
              <a:lnSpc>
                <a:spcPct val="120000"/>
              </a:lnSpc>
              <a:buFont typeface="Wingdings" panose="05000000000000000000" charset="0"/>
              <a:buNone/>
            </a:pPr>
            <a:r>
              <a:rPr kumimoji="1" lang="en-US" altLang="zh-CN" sz="1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	</a:t>
            </a:r>
            <a:r>
              <a:rPr kumimoji="1" lang="zh-CN" altLang="en-US" sz="1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鉴权</a:t>
            </a:r>
            <a:endParaRPr kumimoji="1" lang="zh-CN" altLang="en-US" sz="18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 algn="l">
              <a:lnSpc>
                <a:spcPct val="120000"/>
              </a:lnSpc>
              <a:buFont typeface="Wingdings" panose="05000000000000000000" charset="0"/>
              <a:buNone/>
            </a:pPr>
            <a:r>
              <a:rPr kumimoji="1" lang="en-US" altLang="zh-CN" sz="1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	</a:t>
            </a:r>
            <a:r>
              <a:rPr kumimoji="1" lang="zh-CN" altLang="en-US" sz="1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越权</a:t>
            </a:r>
            <a:endParaRPr kumimoji="1" lang="zh-CN" altLang="en-US" sz="18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 algn="l">
              <a:lnSpc>
                <a:spcPct val="120000"/>
              </a:lnSpc>
              <a:buFont typeface="Wingdings" panose="05000000000000000000" charset="0"/>
              <a:buNone/>
            </a:pPr>
            <a:r>
              <a:rPr kumimoji="1" lang="en-US" altLang="zh-CN" sz="1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	</a:t>
            </a:r>
            <a:r>
              <a:rPr kumimoji="1" lang="zh-CN" altLang="en-US" sz="1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防刷</a:t>
            </a:r>
            <a:endParaRPr kumimoji="1" lang="zh-CN" altLang="en-US" sz="18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 algn="l">
              <a:lnSpc>
                <a:spcPct val="120000"/>
              </a:lnSpc>
              <a:buFont typeface="Wingdings" panose="05000000000000000000" charset="0"/>
              <a:buNone/>
            </a:pPr>
            <a:r>
              <a:rPr kumimoji="1" lang="en-US" altLang="zh-CN" sz="1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	SQL</a:t>
            </a:r>
            <a:r>
              <a:rPr kumimoji="1" lang="zh-CN" altLang="en-US" sz="18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注入等</a:t>
            </a:r>
            <a:endParaRPr kumimoji="1" lang="zh-CN" altLang="en-US" sz="18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5240920" y="1245315"/>
            <a:ext cx="1711749" cy="1711749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12000" dirty="0">
                <a:solidFill>
                  <a:schemeClr val="bg1"/>
                </a:solidFill>
              </a:rPr>
              <a:t>3</a:t>
            </a:r>
            <a:endParaRPr kumimoji="1" lang="en-US" altLang="zh-CN" sz="12000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192554" y="3692649"/>
            <a:ext cx="18084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3200" dirty="0">
                <a:solidFill>
                  <a:srgbClr val="FFFFFF"/>
                </a:solidFill>
              </a:rPr>
              <a:t>案例分析 </a:t>
            </a:r>
            <a:endParaRPr kumimoji="1" lang="zh-CN" altLang="en-US" sz="32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87534" y="429384"/>
            <a:ext cx="3230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dirty="0">
                <a:solidFill>
                  <a:schemeClr val="bg1"/>
                </a:solidFill>
              </a:rPr>
              <a:t>案例</a:t>
            </a:r>
            <a:r>
              <a:rPr kumimoji="1" lang="en-US" altLang="zh-CN" dirty="0">
                <a:solidFill>
                  <a:schemeClr val="bg1"/>
                </a:solidFill>
              </a:rPr>
              <a:t>——</a:t>
            </a:r>
            <a:r>
              <a:rPr kumimoji="1" lang="zh-CN" altLang="en-US" dirty="0">
                <a:solidFill>
                  <a:schemeClr val="bg1"/>
                </a:solidFill>
              </a:rPr>
              <a:t>重置密码流程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48535" y="1979295"/>
            <a:ext cx="6819265" cy="387731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98195" y="1061085"/>
            <a:ext cx="7421880" cy="9772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lnSpc>
                <a:spcPct val="120000"/>
              </a:lnSpc>
              <a:buFont typeface="Wingdings" panose="05000000000000000000" charset="0"/>
              <a:buNone/>
            </a:pPr>
            <a:r>
              <a:rPr kumimoji="1"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步骤一：校验验证码</a:t>
            </a:r>
            <a:endParaRPr kumimoji="1" lang="en-US" altLang="zh-CN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 algn="l">
              <a:lnSpc>
                <a:spcPct val="120000"/>
              </a:lnSpc>
              <a:buFont typeface="Wingdings" panose="05000000000000000000" charset="0"/>
              <a:buNone/>
            </a:pPr>
            <a:endParaRPr kumimoji="1" lang="zh-CN" altLang="en-US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87534" y="429384"/>
            <a:ext cx="3230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dirty="0">
                <a:solidFill>
                  <a:schemeClr val="bg1"/>
                </a:solidFill>
              </a:rPr>
              <a:t>案例</a:t>
            </a:r>
            <a:r>
              <a:rPr kumimoji="1" lang="en-US" altLang="zh-CN" dirty="0">
                <a:solidFill>
                  <a:schemeClr val="bg1"/>
                </a:solidFill>
              </a:rPr>
              <a:t>——</a:t>
            </a:r>
            <a:r>
              <a:rPr kumimoji="1" lang="zh-CN" altLang="en-US" dirty="0">
                <a:solidFill>
                  <a:schemeClr val="bg1"/>
                </a:solidFill>
              </a:rPr>
              <a:t>重置密码流程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98195" y="1061085"/>
            <a:ext cx="7421880" cy="9772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lnSpc>
                <a:spcPct val="120000"/>
              </a:lnSpc>
              <a:buFont typeface="Wingdings" panose="05000000000000000000" charset="0"/>
              <a:buNone/>
            </a:pPr>
            <a:r>
              <a:rPr kumimoji="1"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步骤二：设置新密码</a:t>
            </a:r>
            <a:endParaRPr kumimoji="1" lang="en-US" altLang="zh-CN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 algn="l">
              <a:lnSpc>
                <a:spcPct val="120000"/>
              </a:lnSpc>
              <a:buFont typeface="Wingdings" panose="05000000000000000000" charset="0"/>
              <a:buNone/>
            </a:pPr>
            <a:endParaRPr kumimoji="1" lang="zh-CN" altLang="en-US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25065" y="1922145"/>
            <a:ext cx="7343140" cy="41751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87534" y="429384"/>
            <a:ext cx="3230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dirty="0">
                <a:solidFill>
                  <a:schemeClr val="bg1"/>
                </a:solidFill>
              </a:rPr>
              <a:t>案例</a:t>
            </a:r>
            <a:r>
              <a:rPr kumimoji="1" lang="en-US" altLang="zh-CN" dirty="0">
                <a:solidFill>
                  <a:schemeClr val="bg1"/>
                </a:solidFill>
              </a:rPr>
              <a:t>——</a:t>
            </a:r>
            <a:r>
              <a:rPr kumimoji="1" lang="zh-CN" altLang="en-US" dirty="0">
                <a:solidFill>
                  <a:schemeClr val="bg1"/>
                </a:solidFill>
              </a:rPr>
              <a:t>带分页的接口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98195" y="1061085"/>
            <a:ext cx="7421880" cy="9772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lnSpc>
                <a:spcPct val="120000"/>
              </a:lnSpc>
              <a:buFont typeface="Wingdings" panose="05000000000000000000" charset="0"/>
              <a:buNone/>
            </a:pPr>
            <a:r>
              <a:rPr kumimoji="1"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正常请求</a:t>
            </a:r>
            <a:endParaRPr kumimoji="1" lang="en-US" altLang="zh-CN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 algn="l">
              <a:lnSpc>
                <a:spcPct val="120000"/>
              </a:lnSpc>
              <a:buFont typeface="Wingdings" panose="05000000000000000000" charset="0"/>
              <a:buNone/>
            </a:pPr>
            <a:endParaRPr kumimoji="1" lang="zh-CN" altLang="en-US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87880" y="1767840"/>
            <a:ext cx="9258935" cy="45929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87534" y="429384"/>
            <a:ext cx="3230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dirty="0">
                <a:solidFill>
                  <a:schemeClr val="bg1"/>
                </a:solidFill>
              </a:rPr>
              <a:t>案例</a:t>
            </a:r>
            <a:r>
              <a:rPr kumimoji="1" lang="en-US" altLang="zh-CN" dirty="0">
                <a:solidFill>
                  <a:schemeClr val="bg1"/>
                </a:solidFill>
              </a:rPr>
              <a:t>——</a:t>
            </a:r>
            <a:r>
              <a:rPr kumimoji="1" lang="zh-CN" altLang="en-US" dirty="0">
                <a:solidFill>
                  <a:schemeClr val="bg1"/>
                </a:solidFill>
              </a:rPr>
              <a:t>带分页的接口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98195" y="1061085"/>
            <a:ext cx="7421880" cy="9772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lnSpc>
                <a:spcPct val="120000"/>
              </a:lnSpc>
              <a:buFont typeface="Wingdings" panose="05000000000000000000" charset="0"/>
              <a:buNone/>
            </a:pPr>
            <a:r>
              <a:rPr kumimoji="1"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异常请求</a:t>
            </a:r>
            <a:endParaRPr kumimoji="1" lang="en-US" altLang="zh-CN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 algn="l">
              <a:lnSpc>
                <a:spcPct val="120000"/>
              </a:lnSpc>
              <a:buFont typeface="Wingdings" panose="05000000000000000000" charset="0"/>
              <a:buNone/>
            </a:pPr>
            <a:endParaRPr kumimoji="1" lang="zh-CN" altLang="en-US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34285" y="1644650"/>
            <a:ext cx="7437120" cy="49295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87534" y="429384"/>
            <a:ext cx="5669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dirty="0">
                <a:solidFill>
                  <a:schemeClr val="bg1"/>
                </a:solidFill>
              </a:rPr>
              <a:t>案例</a:t>
            </a:r>
            <a:r>
              <a:rPr kumimoji="1" lang="en-US" altLang="zh-CN" dirty="0">
                <a:solidFill>
                  <a:schemeClr val="bg1"/>
                </a:solidFill>
              </a:rPr>
              <a:t>——</a:t>
            </a:r>
            <a:r>
              <a:rPr kumimoji="1" lang="zh-CN" altLang="en-US" dirty="0">
                <a:solidFill>
                  <a:schemeClr val="bg1"/>
                </a:solidFill>
              </a:rPr>
              <a:t>获取创作页主页作品及角色信息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55065" y="1167765"/>
            <a:ext cx="9883140" cy="47701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87534" y="429384"/>
            <a:ext cx="4450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dirty="0">
                <a:solidFill>
                  <a:schemeClr val="bg1"/>
                </a:solidFill>
              </a:rPr>
              <a:t>案例</a:t>
            </a:r>
            <a:r>
              <a:rPr kumimoji="1" lang="en-US" altLang="zh-CN" dirty="0">
                <a:solidFill>
                  <a:schemeClr val="bg1"/>
                </a:solidFill>
              </a:rPr>
              <a:t>——</a:t>
            </a:r>
            <a:r>
              <a:rPr kumimoji="1" lang="zh-CN" altLang="en-US" dirty="0">
                <a:solidFill>
                  <a:schemeClr val="bg1"/>
                </a:solidFill>
              </a:rPr>
              <a:t>获取客态用户信息接口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08705" y="1316355"/>
            <a:ext cx="5280660" cy="50444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87534" y="429384"/>
            <a:ext cx="3535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dirty="0">
                <a:solidFill>
                  <a:schemeClr val="bg1"/>
                </a:solidFill>
              </a:rPr>
              <a:t>案例</a:t>
            </a:r>
            <a:r>
              <a:rPr kumimoji="1" lang="en-US" altLang="zh-CN" dirty="0">
                <a:solidFill>
                  <a:schemeClr val="bg1"/>
                </a:solidFill>
              </a:rPr>
              <a:t>——</a:t>
            </a:r>
            <a:r>
              <a:rPr kumimoji="1" lang="zh-CN" altLang="en-US" dirty="0">
                <a:solidFill>
                  <a:schemeClr val="bg1"/>
                </a:solidFill>
              </a:rPr>
              <a:t>获取验证码</a:t>
            </a:r>
            <a:r>
              <a:rPr kumimoji="1" lang="zh-CN" altLang="en-US" dirty="0">
                <a:solidFill>
                  <a:schemeClr val="bg1"/>
                </a:solidFill>
              </a:rPr>
              <a:t>接口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84705" y="1813560"/>
            <a:ext cx="8023860" cy="14204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lnSpc>
                <a:spcPct val="120000"/>
              </a:lnSpc>
              <a:buFont typeface="Wingdings" panose="05000000000000000000" charset="0"/>
              <a:buNone/>
            </a:pPr>
            <a:r>
              <a:rPr kumimoji="1"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请求参数：</a:t>
            </a:r>
            <a:endParaRPr kumimoji="1" lang="zh-CN" altLang="en-US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342900" indent="-342900" algn="l">
              <a:lnSpc>
                <a:spcPct val="120000"/>
              </a:lnSpc>
              <a:buFont typeface="Wingdings" panose="05000000000000000000" charset="0"/>
              <a:buChar char="l"/>
            </a:pPr>
            <a:r>
              <a:rPr kumimoji="1"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phone_num	# </a:t>
            </a:r>
            <a:r>
              <a:rPr kumimoji="1"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手机号码</a:t>
            </a:r>
            <a:endParaRPr kumimoji="1" lang="en-US" altLang="zh-CN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 algn="l">
              <a:lnSpc>
                <a:spcPct val="120000"/>
              </a:lnSpc>
              <a:buFont typeface="Wingdings" panose="05000000000000000000" charset="0"/>
              <a:buNone/>
            </a:pPr>
            <a:endParaRPr kumimoji="1" lang="zh-CN" altLang="en-US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794" y="0"/>
            <a:ext cx="12192000" cy="881869"/>
          </a:xfrm>
          <a:prstGeom prst="rect">
            <a:avLst/>
          </a:prstGeom>
          <a:solidFill>
            <a:srgbClr val="1A1E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17" name="矩形 16"/>
          <p:cNvSpPr/>
          <p:nvPr/>
        </p:nvSpPr>
        <p:spPr>
          <a:xfrm>
            <a:off x="672153" y="1466040"/>
            <a:ext cx="4288735" cy="3782849"/>
          </a:xfrm>
          <a:prstGeom prst="rect">
            <a:avLst/>
          </a:prstGeom>
          <a:solidFill>
            <a:srgbClr val="2CBD94">
              <a:alpha val="9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335" b="1" dirty="0">
              <a:solidFill>
                <a:srgbClr val="1A1E2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94" y="6302422"/>
            <a:ext cx="12192000" cy="555577"/>
          </a:xfrm>
          <a:prstGeom prst="rect">
            <a:avLst/>
          </a:prstGeom>
          <a:solidFill>
            <a:srgbClr val="1A1E2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19" name="文本框 18"/>
          <p:cNvSpPr txBox="1"/>
          <p:nvPr/>
        </p:nvSpPr>
        <p:spPr>
          <a:xfrm>
            <a:off x="1000060" y="1567155"/>
            <a:ext cx="2686954" cy="625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 sz="2665" dirty="0">
                <a:solidFill>
                  <a:schemeClr val="bg1"/>
                </a:solidFill>
              </a:rPr>
              <a:t>CONTENTS</a:t>
            </a:r>
            <a:r>
              <a:rPr kumimoji="1" lang="zh-CN" altLang="en-US" sz="2665" dirty="0">
                <a:solidFill>
                  <a:schemeClr val="bg1"/>
                </a:solidFill>
              </a:rPr>
              <a:t> 目录</a:t>
            </a:r>
            <a:endParaRPr kumimoji="1" lang="zh-CN" altLang="en-US" sz="2665" dirty="0">
              <a:solidFill>
                <a:schemeClr val="bg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000060" y="2748541"/>
            <a:ext cx="863600" cy="359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 sz="1335" dirty="0">
                <a:solidFill>
                  <a:schemeClr val="bg1"/>
                </a:solidFill>
              </a:rPr>
              <a:t>PART</a:t>
            </a:r>
            <a:r>
              <a:rPr kumimoji="1" lang="zh-CN" altLang="en-US" sz="1335" dirty="0">
                <a:solidFill>
                  <a:schemeClr val="bg1"/>
                </a:solidFill>
              </a:rPr>
              <a:t> </a:t>
            </a:r>
            <a:r>
              <a:rPr kumimoji="1" lang="en-US" altLang="zh-CN" sz="1335" dirty="0">
                <a:solidFill>
                  <a:schemeClr val="bg1"/>
                </a:solidFill>
              </a:rPr>
              <a:t>ONE</a:t>
            </a:r>
            <a:r>
              <a:rPr kumimoji="1" lang="zh-CN" altLang="en-US" sz="1335" dirty="0">
                <a:solidFill>
                  <a:schemeClr val="bg1"/>
                </a:solidFill>
              </a:rPr>
              <a:t> </a:t>
            </a:r>
            <a:endParaRPr kumimoji="1" lang="zh-CN" altLang="en-US" sz="1335" dirty="0">
              <a:solidFill>
                <a:schemeClr val="bg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000060" y="3178353"/>
            <a:ext cx="863600" cy="359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 sz="1335" dirty="0">
                <a:solidFill>
                  <a:schemeClr val="bg1"/>
                </a:solidFill>
              </a:rPr>
              <a:t>PART</a:t>
            </a:r>
            <a:r>
              <a:rPr kumimoji="1" lang="zh-CN" altLang="en-US" sz="1335" dirty="0">
                <a:solidFill>
                  <a:schemeClr val="bg1"/>
                </a:solidFill>
              </a:rPr>
              <a:t> </a:t>
            </a:r>
            <a:r>
              <a:rPr kumimoji="1" lang="en-US" altLang="zh-CN" sz="1335" dirty="0">
                <a:solidFill>
                  <a:schemeClr val="bg1"/>
                </a:solidFill>
              </a:rPr>
              <a:t>TWO</a:t>
            </a:r>
            <a:r>
              <a:rPr kumimoji="1" lang="zh-CN" altLang="en-US" sz="1335" dirty="0">
                <a:solidFill>
                  <a:schemeClr val="bg1"/>
                </a:solidFill>
              </a:rPr>
              <a:t> </a:t>
            </a:r>
            <a:endParaRPr kumimoji="1" lang="zh-CN" altLang="en-US" sz="1335" dirty="0">
              <a:solidFill>
                <a:schemeClr val="bg1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000059" y="3608165"/>
            <a:ext cx="1033780" cy="359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 sz="1335" dirty="0">
                <a:solidFill>
                  <a:schemeClr val="bg1"/>
                </a:solidFill>
              </a:rPr>
              <a:t>PART</a:t>
            </a:r>
            <a:r>
              <a:rPr kumimoji="1" lang="zh-CN" altLang="en-US" sz="1335" dirty="0">
                <a:solidFill>
                  <a:schemeClr val="bg1"/>
                </a:solidFill>
              </a:rPr>
              <a:t> </a:t>
            </a:r>
            <a:r>
              <a:rPr kumimoji="1" lang="en-US" altLang="zh-CN" sz="1335" dirty="0">
                <a:solidFill>
                  <a:schemeClr val="bg1"/>
                </a:solidFill>
              </a:rPr>
              <a:t>THREE</a:t>
            </a:r>
            <a:endParaRPr kumimoji="1" lang="zh-CN" altLang="en-US" sz="1335" dirty="0">
              <a:solidFill>
                <a:schemeClr val="bg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2701831" y="2757022"/>
            <a:ext cx="1203960" cy="359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kumimoji="1" lang="zh-CN" altLang="en-US" sz="1335" dirty="0">
                <a:solidFill>
                  <a:srgbClr val="FFFFFF"/>
                </a:solidFill>
              </a:rPr>
              <a:t>接口测试简介</a:t>
            </a:r>
            <a:endParaRPr kumimoji="1" lang="zh-CN" altLang="en-US" sz="1335" dirty="0">
              <a:solidFill>
                <a:srgbClr val="FFFFFF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701831" y="3184007"/>
            <a:ext cx="1374140" cy="359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kumimoji="1" lang="zh-CN" altLang="en-US" sz="1335" dirty="0">
                <a:solidFill>
                  <a:srgbClr val="FFFFFF"/>
                </a:solidFill>
              </a:rPr>
              <a:t>怎么做接口测试 </a:t>
            </a:r>
            <a:endParaRPr kumimoji="1" lang="zh-CN" altLang="en-US" sz="1335" dirty="0">
              <a:solidFill>
                <a:srgbClr val="FFFFFF"/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701831" y="3610993"/>
            <a:ext cx="863600" cy="359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kumimoji="1" lang="zh-CN" altLang="en-US" sz="1335" dirty="0">
                <a:solidFill>
                  <a:srgbClr val="FFFFFF"/>
                </a:solidFill>
              </a:rPr>
              <a:t>案例分析 </a:t>
            </a:r>
            <a:endParaRPr kumimoji="1" lang="zh-CN" altLang="en-US" sz="1335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>
        <p14:pan dir="u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87534" y="429384"/>
            <a:ext cx="26212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dirty="0">
                <a:solidFill>
                  <a:schemeClr val="bg1"/>
                </a:solidFill>
              </a:rPr>
              <a:t>案例</a:t>
            </a:r>
            <a:r>
              <a:rPr kumimoji="1" lang="en-US" altLang="zh-CN" dirty="0">
                <a:solidFill>
                  <a:schemeClr val="bg1"/>
                </a:solidFill>
              </a:rPr>
              <a:t>——</a:t>
            </a:r>
            <a:r>
              <a:rPr kumimoji="1" lang="zh-CN" altLang="en-US" dirty="0">
                <a:solidFill>
                  <a:schemeClr val="bg1"/>
                </a:solidFill>
              </a:rPr>
              <a:t>登录接口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84705" y="1813560"/>
            <a:ext cx="8023860" cy="14204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lnSpc>
                <a:spcPct val="120000"/>
              </a:lnSpc>
              <a:buFont typeface="Wingdings" panose="05000000000000000000" charset="0"/>
              <a:buNone/>
            </a:pPr>
            <a:r>
              <a:rPr kumimoji="1"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请求参数：</a:t>
            </a:r>
            <a:endParaRPr kumimoji="1" lang="zh-CN" altLang="en-US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342900" indent="-342900" algn="l">
              <a:lnSpc>
                <a:spcPct val="120000"/>
              </a:lnSpc>
              <a:buFont typeface="Wingdings" panose="05000000000000000000" charset="0"/>
              <a:buChar char="l"/>
            </a:pPr>
            <a:r>
              <a:rPr kumimoji="1"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user	# </a:t>
            </a:r>
            <a:r>
              <a:rPr kumimoji="1"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手机号</a:t>
            </a:r>
            <a:endParaRPr kumimoji="1" lang="zh-CN" altLang="en-US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342900" indent="-342900" algn="l">
              <a:lnSpc>
                <a:spcPct val="120000"/>
              </a:lnSpc>
              <a:buFont typeface="Wingdings" panose="05000000000000000000" charset="0"/>
              <a:buChar char="l"/>
            </a:pPr>
            <a:r>
              <a:rPr kumimoji="1"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password	# </a:t>
            </a:r>
            <a:r>
              <a:rPr kumimoji="1"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密码</a:t>
            </a:r>
            <a:endParaRPr kumimoji="1" lang="zh-CN" altLang="en-US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87534" y="429384"/>
            <a:ext cx="3230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dirty="0">
                <a:solidFill>
                  <a:schemeClr val="bg1"/>
                </a:solidFill>
              </a:rPr>
              <a:t>案例</a:t>
            </a:r>
            <a:r>
              <a:rPr kumimoji="1" lang="en-US" altLang="zh-CN" dirty="0">
                <a:solidFill>
                  <a:schemeClr val="bg1"/>
                </a:solidFill>
              </a:rPr>
              <a:t>——</a:t>
            </a:r>
            <a:r>
              <a:rPr kumimoji="1" lang="zh-CN" altLang="en-US" dirty="0">
                <a:solidFill>
                  <a:schemeClr val="bg1"/>
                </a:solidFill>
              </a:rPr>
              <a:t>三方</a:t>
            </a:r>
            <a:r>
              <a:rPr kumimoji="1" lang="zh-CN" altLang="en-US" dirty="0">
                <a:solidFill>
                  <a:schemeClr val="bg1"/>
                </a:solidFill>
              </a:rPr>
              <a:t>登录接口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84705" y="1813560"/>
            <a:ext cx="8023860" cy="2306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lnSpc>
                <a:spcPct val="120000"/>
              </a:lnSpc>
              <a:buFont typeface="Wingdings" panose="05000000000000000000" charset="0"/>
              <a:buNone/>
            </a:pPr>
            <a:r>
              <a:rPr kumimoji="1"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请求参数：</a:t>
            </a:r>
            <a:endParaRPr kumimoji="1" lang="zh-CN" altLang="en-US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342900" indent="-342900" algn="l">
              <a:lnSpc>
                <a:spcPct val="120000"/>
              </a:lnSpc>
              <a:buFont typeface="Wingdings" panose="05000000000000000000" charset="0"/>
              <a:buChar char="l"/>
            </a:pPr>
            <a:r>
              <a:rPr kumimoji="1"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session_token	# </a:t>
            </a:r>
            <a:r>
              <a:rPr kumimoji="1"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从</a:t>
            </a:r>
            <a:r>
              <a:rPr kumimoji="1"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第三方获取的</a:t>
            </a:r>
            <a:r>
              <a:rPr kumimoji="1"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token</a:t>
            </a:r>
            <a:endParaRPr kumimoji="1" lang="zh-CN" altLang="en-US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342900" indent="-342900" algn="l">
              <a:lnSpc>
                <a:spcPct val="120000"/>
              </a:lnSpc>
              <a:buFont typeface="Wingdings" panose="05000000000000000000" charset="0"/>
              <a:buChar char="l"/>
            </a:pPr>
            <a:r>
              <a:rPr kumimoji="1"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username	# </a:t>
            </a:r>
            <a:r>
              <a:rPr kumimoji="1"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从第三方获取的</a:t>
            </a:r>
            <a:r>
              <a:rPr kumimoji="1"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username</a:t>
            </a:r>
            <a:endParaRPr kumimoji="1" lang="zh-CN" altLang="en-US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342900" indent="-342900" algn="l">
              <a:lnSpc>
                <a:spcPct val="120000"/>
              </a:lnSpc>
              <a:buFont typeface="Wingdings" panose="05000000000000000000" charset="0"/>
              <a:buChar char="l"/>
            </a:pPr>
            <a:r>
              <a:rPr kumimoji="1"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name	# </a:t>
            </a:r>
            <a:r>
              <a:rPr kumimoji="1"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第三方的名称，例如</a:t>
            </a:r>
            <a:r>
              <a:rPr kumimoji="1"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qq</a:t>
            </a:r>
            <a:r>
              <a:rPr kumimoji="1"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</a:t>
            </a:r>
            <a:r>
              <a:rPr kumimoji="1"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weibo</a:t>
            </a:r>
            <a:r>
              <a:rPr kumimoji="1"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、</a:t>
            </a:r>
            <a:r>
              <a:rPr kumimoji="1"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weixin</a:t>
            </a:r>
            <a:endParaRPr kumimoji="1" lang="en-US" altLang="zh-CN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342900" indent="-342900" algn="l">
              <a:lnSpc>
                <a:spcPct val="120000"/>
              </a:lnSpc>
              <a:buFont typeface="Wingdings" panose="05000000000000000000" charset="0"/>
              <a:buChar char="l"/>
            </a:pPr>
            <a:r>
              <a:rPr kumimoji="1"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version # </a:t>
            </a:r>
            <a:r>
              <a:rPr kumimoji="1"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版本</a:t>
            </a:r>
            <a:endParaRPr kumimoji="1" lang="zh-CN" altLang="en-US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87534" y="429384"/>
            <a:ext cx="4450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dirty="0">
                <a:solidFill>
                  <a:schemeClr val="bg1"/>
                </a:solidFill>
              </a:rPr>
              <a:t>案例</a:t>
            </a:r>
            <a:r>
              <a:rPr kumimoji="1" lang="en-US" altLang="zh-CN" dirty="0">
                <a:solidFill>
                  <a:schemeClr val="bg1"/>
                </a:solidFill>
              </a:rPr>
              <a:t>——</a:t>
            </a:r>
            <a:r>
              <a:rPr kumimoji="1" lang="zh-CN" altLang="en-US" dirty="0">
                <a:solidFill>
                  <a:schemeClr val="bg1"/>
                </a:solidFill>
              </a:rPr>
              <a:t>验证手机是否注册接口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84705" y="1813560"/>
            <a:ext cx="8023860" cy="23063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lnSpc>
                <a:spcPct val="120000"/>
              </a:lnSpc>
              <a:buFont typeface="Wingdings" panose="05000000000000000000" charset="0"/>
              <a:buNone/>
            </a:pPr>
            <a:r>
              <a:rPr kumimoji="1"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请求参数：</a:t>
            </a:r>
            <a:endParaRPr kumimoji="1" lang="zh-CN" altLang="en-US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342900" indent="-342900" algn="l">
              <a:lnSpc>
                <a:spcPct val="120000"/>
              </a:lnSpc>
              <a:buFont typeface="Wingdings" panose="05000000000000000000" charset="0"/>
              <a:buChar char="l"/>
            </a:pPr>
            <a:r>
              <a:rPr kumimoji="1"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phone_num	# </a:t>
            </a:r>
            <a:r>
              <a:rPr kumimoji="1"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手机号码</a:t>
            </a:r>
            <a:endParaRPr kumimoji="1" lang="en-US" altLang="zh-CN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 algn="l">
              <a:lnSpc>
                <a:spcPct val="120000"/>
              </a:lnSpc>
              <a:buFont typeface="Wingdings" panose="05000000000000000000" charset="0"/>
              <a:buNone/>
            </a:pPr>
            <a:endParaRPr kumimoji="1" lang="zh-CN" altLang="en-US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 algn="l">
              <a:lnSpc>
                <a:spcPct val="120000"/>
              </a:lnSpc>
              <a:buFont typeface="Wingdings" panose="05000000000000000000" charset="0"/>
              <a:buNone/>
            </a:pPr>
            <a:r>
              <a:rPr kumimoji="1"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响应：</a:t>
            </a:r>
            <a:endParaRPr kumimoji="1" lang="zh-CN" altLang="en-US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342900" indent="-342900" algn="l">
              <a:lnSpc>
                <a:spcPct val="120000"/>
              </a:lnSpc>
              <a:buFont typeface="Wingdings" panose="05000000000000000000" charset="0"/>
              <a:buChar char="l"/>
            </a:pPr>
            <a:r>
              <a:rPr kumimoji="1"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check_flag	# </a:t>
            </a:r>
            <a:r>
              <a:rPr kumimoji="1"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是否注册，</a:t>
            </a:r>
            <a:r>
              <a:rPr kumimoji="1"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true</a:t>
            </a:r>
            <a:r>
              <a:rPr kumimoji="1"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为是，</a:t>
            </a:r>
            <a:r>
              <a:rPr kumimoji="1" lang="en-US" altLang="zh-CN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flase</a:t>
            </a:r>
            <a:r>
              <a:rPr kumimoji="1"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为否</a:t>
            </a:r>
            <a:endParaRPr kumimoji="1" lang="zh-CN" altLang="en-US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87534" y="429384"/>
            <a:ext cx="792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dirty="0">
                <a:solidFill>
                  <a:schemeClr val="bg1"/>
                </a:solidFill>
              </a:rPr>
              <a:t>思考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885950" y="2594610"/>
            <a:ext cx="8184515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l">
              <a:lnSpc>
                <a:spcPct val="180000"/>
              </a:lnSpc>
              <a:buFont typeface="Wingdings" panose="05000000000000000000" charset="0"/>
              <a:buNone/>
            </a:pPr>
            <a:r>
              <a:rPr kumimoji="1"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面对一个全新的协议，如何从零开始，进行接口测试？</a:t>
            </a:r>
            <a:endParaRPr kumimoji="1" lang="zh-CN" altLang="en-US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94" y="0"/>
            <a:ext cx="12192000" cy="6858000"/>
          </a:xfrm>
          <a:prstGeom prst="rect">
            <a:avLst/>
          </a:prstGeom>
          <a:solidFill>
            <a:srgbClr val="1A1E21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rgbClr val="2CBD94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5222957" y="659623"/>
            <a:ext cx="1747677" cy="1747677"/>
          </a:xfrm>
          <a:prstGeom prst="ellipse">
            <a:avLst/>
          </a:prstGeom>
          <a:noFill/>
          <a:ln w="6350" cmpd="sng"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>
                <a:solidFill>
                  <a:srgbClr val="FFFFFF"/>
                </a:solidFill>
              </a:rPr>
              <a:t>梦映 </a:t>
            </a:r>
            <a:endParaRPr kumimoji="1" lang="zh-CN" altLang="en-US" dirty="0">
              <a:solidFill>
                <a:srgbClr val="FFFFFF"/>
              </a:solidFill>
            </a:endParaRPr>
          </a:p>
          <a:p>
            <a:pPr algn="ctr"/>
            <a:r>
              <a:rPr kumimoji="1" lang="zh-CN" dirty="0">
                <a:solidFill>
                  <a:srgbClr val="FFFFFF"/>
                </a:solidFill>
              </a:rPr>
              <a:t>动漫</a:t>
            </a:r>
            <a:endParaRPr kumimoji="1" lang="zh-CN" dirty="0">
              <a:solidFill>
                <a:srgbClr val="FFFFFF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48794" y="2774179"/>
            <a:ext cx="6096000" cy="14046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kumimoji="1" lang="en-US" altLang="zh-CN" sz="4265" dirty="0">
                <a:solidFill>
                  <a:srgbClr val="2CBD94"/>
                </a:solidFill>
                <a:latin typeface="方正姚体" panose="02010601030101010101" charset="-122"/>
                <a:ea typeface="方正姚体" panose="02010601030101010101" charset="-122"/>
              </a:rPr>
              <a:t>THANK </a:t>
            </a:r>
            <a:r>
              <a:rPr kumimoji="1" lang="en-US" altLang="zh-CN" sz="4265" dirty="0">
                <a:solidFill>
                  <a:srgbClr val="FFFFFF"/>
                </a:solidFill>
                <a:latin typeface="方正姚体" panose="02010601030101010101" charset="-122"/>
                <a:ea typeface="方正姚体" panose="02010601030101010101" charset="-122"/>
              </a:rPr>
              <a:t>YOU</a:t>
            </a:r>
            <a:endParaRPr kumimoji="1" lang="en-US" altLang="zh-CN" sz="4265" dirty="0">
              <a:solidFill>
                <a:srgbClr val="FFFFFF"/>
              </a:solidFill>
              <a:latin typeface="方正姚体" panose="02010601030101010101" charset="-122"/>
              <a:ea typeface="方正姚体" panose="02010601030101010101" charset="-122"/>
            </a:endParaRPr>
          </a:p>
          <a:p>
            <a:pPr algn="ctr"/>
            <a:r>
              <a:rPr kumimoji="1" lang="en-US" altLang="zh-CN" sz="4265" dirty="0">
                <a:solidFill>
                  <a:srgbClr val="FFFFFF"/>
                </a:solidFill>
                <a:latin typeface="方正姚体" panose="02010601030101010101" charset="-122"/>
                <a:ea typeface="方正姚体" panose="02010601030101010101" charset="-122"/>
              </a:rPr>
              <a:t>FOR</a:t>
            </a:r>
            <a:r>
              <a:rPr kumimoji="1" lang="zh-CN" altLang="en-US" sz="4265" dirty="0">
                <a:solidFill>
                  <a:srgbClr val="FFFFFF"/>
                </a:solidFill>
                <a:latin typeface="方正姚体" panose="02010601030101010101" charset="-122"/>
                <a:ea typeface="方正姚体" panose="02010601030101010101" charset="-122"/>
              </a:rPr>
              <a:t> </a:t>
            </a:r>
            <a:r>
              <a:rPr kumimoji="1" lang="en-US" altLang="zh-CN" sz="4265" dirty="0">
                <a:solidFill>
                  <a:srgbClr val="FFFFFF"/>
                </a:solidFill>
                <a:latin typeface="方正姚体" panose="02010601030101010101" charset="-122"/>
                <a:ea typeface="方正姚体" panose="02010601030101010101" charset="-122"/>
              </a:rPr>
              <a:t>WATCHING</a:t>
            </a:r>
            <a:endParaRPr kumimoji="1" lang="en-US" altLang="zh-CN" sz="4265" dirty="0">
              <a:solidFill>
                <a:srgbClr val="FFFFFF"/>
              </a:solidFill>
              <a:latin typeface="方正姚体" panose="02010601030101010101" charset="-122"/>
              <a:ea typeface="方正姚体" panose="02010601030101010101" charset="-122"/>
            </a:endParaRPr>
          </a:p>
        </p:txBody>
      </p:sp>
      <p:cxnSp>
        <p:nvCxnSpPr>
          <p:cNvPr id="6" name="直线连接符 5"/>
          <p:cNvCxnSpPr/>
          <p:nvPr/>
        </p:nvCxnSpPr>
        <p:spPr>
          <a:xfrm flipH="1">
            <a:off x="1344187" y="3205065"/>
            <a:ext cx="1525312" cy="0"/>
          </a:xfrm>
          <a:prstGeom prst="line">
            <a:avLst/>
          </a:prstGeom>
          <a:ln w="6350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6"/>
          <p:cNvCxnSpPr/>
          <p:nvPr/>
        </p:nvCxnSpPr>
        <p:spPr>
          <a:xfrm flipH="1">
            <a:off x="9271903" y="3212323"/>
            <a:ext cx="1525312" cy="0"/>
          </a:xfrm>
          <a:prstGeom prst="line">
            <a:avLst/>
          </a:prstGeom>
          <a:ln w="6350" cmpd="sng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5447189" y="4458767"/>
            <a:ext cx="1299210" cy="3371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kumimoji="1" lang="en-US" altLang="zh-CN" sz="1600" dirty="0">
                <a:solidFill>
                  <a:srgbClr val="FFFFFF"/>
                </a:solidFill>
                <a:latin typeface="方正姚体" panose="02010601030101010101" charset="-122"/>
                <a:ea typeface="方正姚体" panose="02010601030101010101" charset="-122"/>
                <a:cs typeface="方正姚体" panose="02010601030101010101" charset="-122"/>
              </a:rPr>
              <a:t>fighting  </a:t>
            </a:r>
            <a:r>
              <a:rPr kumimoji="1" lang="zh-CN" altLang="en-US" sz="1600" dirty="0">
                <a:solidFill>
                  <a:srgbClr val="FFFFFF"/>
                </a:solidFill>
                <a:latin typeface="方正姚体" panose="02010601030101010101" charset="-122"/>
                <a:ea typeface="方正姚体" panose="02010601030101010101" charset="-122"/>
                <a:cs typeface="方正姚体" panose="02010601030101010101" charset="-122"/>
              </a:rPr>
              <a:t>！！</a:t>
            </a:r>
            <a:endParaRPr kumimoji="1" lang="zh-CN" altLang="en-US" sz="1600" dirty="0">
              <a:solidFill>
                <a:srgbClr val="FFFFFF"/>
              </a:solidFill>
              <a:latin typeface="方正姚体" panose="02010601030101010101" charset="-122"/>
              <a:ea typeface="方正姚体" panose="02010601030101010101" charset="-122"/>
              <a:cs typeface="方正姚体" panose="0201060103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5240920" y="1245315"/>
            <a:ext cx="1711749" cy="1711749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12000" dirty="0">
                <a:solidFill>
                  <a:schemeClr val="bg1"/>
                </a:solidFill>
              </a:rPr>
              <a:t>1</a:t>
            </a:r>
            <a:endParaRPr kumimoji="1" lang="zh-CN" altLang="en-US" sz="12000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786154" y="3692649"/>
            <a:ext cx="26212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3200" dirty="0">
                <a:solidFill>
                  <a:srgbClr val="FFFFFF"/>
                </a:solidFill>
              </a:rPr>
              <a:t>接口测试简介 </a:t>
            </a:r>
            <a:endParaRPr kumimoji="1" lang="zh-CN" altLang="en-US" sz="32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87534" y="429384"/>
            <a:ext cx="17068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dirty="0">
                <a:solidFill>
                  <a:schemeClr val="bg1"/>
                </a:solidFill>
              </a:rPr>
              <a:t>什么是接口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885950" y="2594610"/>
            <a:ext cx="8184515" cy="2084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>
              <a:lnSpc>
                <a:spcPct val="180000"/>
              </a:lnSpc>
              <a:buFont typeface="Wingdings" panose="05000000000000000000" charset="0"/>
              <a:buChar char="l"/>
            </a:pPr>
            <a:r>
              <a:rPr kumimoji="1"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服务提供方对外提供的一种可调用或者连接的能力的标准</a:t>
            </a:r>
            <a:endParaRPr kumimoji="1" lang="zh-CN" altLang="en-US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342900" indent="-342900" algn="l">
              <a:lnSpc>
                <a:spcPct val="180000"/>
              </a:lnSpc>
              <a:buFont typeface="Wingdings" panose="05000000000000000000" charset="0"/>
              <a:buChar char="l"/>
            </a:pPr>
            <a:r>
              <a:rPr kumimoji="1"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测试眼中的接口是一种协议，说白了就是通过某种传输协议，在客户端和服务端之间完成数据传递</a:t>
            </a:r>
            <a:endParaRPr kumimoji="1" lang="zh-CN" altLang="en-US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87534" y="429384"/>
            <a:ext cx="2316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dirty="0">
                <a:solidFill>
                  <a:schemeClr val="bg1"/>
                </a:solidFill>
              </a:rPr>
              <a:t>什么是接口测试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885950" y="2594610"/>
            <a:ext cx="8023860" cy="13468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>
              <a:lnSpc>
                <a:spcPct val="170000"/>
              </a:lnSpc>
              <a:buFont typeface="Wingdings" panose="05000000000000000000" charset="0"/>
              <a:buChar char="l"/>
            </a:pPr>
            <a:r>
              <a:rPr kumimoji="1"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模拟调用方，通过指定的传输协议，与服务端进行数据的传递，验证被测接口的正确性</a:t>
            </a:r>
            <a:endParaRPr kumimoji="1" lang="zh-CN" altLang="en-US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87534" y="429384"/>
            <a:ext cx="29260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dirty="0">
                <a:solidFill>
                  <a:schemeClr val="bg1"/>
                </a:solidFill>
              </a:rPr>
              <a:t>为什么要做接口测试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885950" y="2594610"/>
            <a:ext cx="815530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>
              <a:lnSpc>
                <a:spcPct val="150000"/>
              </a:lnSpc>
              <a:buFont typeface="Wingdings" panose="05000000000000000000" charset="0"/>
              <a:buChar char="l"/>
            </a:pPr>
            <a:r>
              <a:rPr kumimoji="1"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测试能更早介入，更早发现服务端问题，产生的风险也小</a:t>
            </a:r>
            <a:endParaRPr kumimoji="1" lang="zh-CN" altLang="en-US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charset="0"/>
              <a:buChar char="l"/>
            </a:pPr>
            <a:r>
              <a:rPr kumimoji="1"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可以发现在客户端发现不了的问题</a:t>
            </a:r>
            <a:endParaRPr kumimoji="1" lang="zh-CN" altLang="en-US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charset="0"/>
              <a:buChar char="l"/>
            </a:pPr>
            <a:r>
              <a:rPr kumimoji="1"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接口测好了，客户端随便变，服务端都可以保持不变</a:t>
            </a:r>
            <a:endParaRPr kumimoji="1" lang="zh-CN" altLang="en-US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charset="0"/>
              <a:buChar char="l"/>
            </a:pPr>
            <a:r>
              <a:rPr kumimoji="1"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相对客户端，接口更稳定，更易于实现自动化</a:t>
            </a:r>
            <a:endParaRPr kumimoji="1" lang="zh-CN" altLang="en-US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5240920" y="1245315"/>
            <a:ext cx="1711749" cy="1711749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r>
              <a:rPr kumimoji="1" lang="en-US" altLang="zh-CN" sz="12000" dirty="0">
                <a:solidFill>
                  <a:schemeClr val="bg1"/>
                </a:solidFill>
              </a:rPr>
              <a:t>2</a:t>
            </a:r>
            <a:endParaRPr kumimoji="1" lang="en-US" altLang="zh-CN" sz="12000" dirty="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582954" y="3692649"/>
            <a:ext cx="30276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3200" dirty="0">
                <a:solidFill>
                  <a:srgbClr val="FFFFFF"/>
                </a:solidFill>
              </a:rPr>
              <a:t>怎么做接口测试 </a:t>
            </a:r>
            <a:endParaRPr kumimoji="1" lang="zh-CN" altLang="en-US" sz="32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87534" y="429384"/>
            <a:ext cx="23164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dirty="0">
                <a:solidFill>
                  <a:schemeClr val="bg1"/>
                </a:solidFill>
              </a:rPr>
              <a:t>需要具备的知识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905000" y="2723515"/>
            <a:ext cx="802386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>
              <a:lnSpc>
                <a:spcPct val="150000"/>
              </a:lnSpc>
              <a:buFont typeface="Wingdings" panose="05000000000000000000" charset="0"/>
              <a:buChar char="l"/>
            </a:pPr>
            <a:r>
              <a:rPr kumimoji="1"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了解接口的业务实现</a:t>
            </a:r>
            <a:endParaRPr kumimoji="1" lang="zh-CN" altLang="en-US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charset="0"/>
              <a:buChar char="l"/>
            </a:pPr>
            <a:r>
              <a:rPr kumimoji="1" lang="zh-CN" altLang="en-US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了解传输协议的基础知识</a:t>
            </a:r>
            <a:endParaRPr kumimoji="1" lang="zh-CN" altLang="en-US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87534" y="429384"/>
            <a:ext cx="20116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dirty="0">
                <a:solidFill>
                  <a:schemeClr val="bg1"/>
                </a:solidFill>
              </a:rPr>
              <a:t>HTTP</a:t>
            </a:r>
            <a:r>
              <a:rPr kumimoji="1" lang="zh-CN" altLang="en-US" dirty="0">
                <a:solidFill>
                  <a:schemeClr val="bg1"/>
                </a:solidFill>
              </a:rPr>
              <a:t>协议组成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50850" y="1250315"/>
            <a:ext cx="4860925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 algn="l">
              <a:lnSpc>
                <a:spcPct val="150000"/>
              </a:lnSpc>
              <a:buFont typeface="Wingdings" panose="05000000000000000000" charset="0"/>
              <a:buChar char="l"/>
            </a:pPr>
            <a:r>
              <a:rPr kumimoji="1" lang="zh-CN" altLang="en-US" sz="16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请求</a:t>
            </a:r>
            <a:endParaRPr kumimoji="1" lang="zh-CN" altLang="en-US" sz="16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 algn="l">
              <a:lnSpc>
                <a:spcPct val="150000"/>
              </a:lnSpc>
              <a:buFont typeface="Wingdings" panose="05000000000000000000" charset="0"/>
              <a:buNone/>
            </a:pPr>
            <a:r>
              <a:rPr kumimoji="1" lang="en-US" altLang="zh-CN" sz="16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	</a:t>
            </a:r>
            <a:r>
              <a:rPr kumimoji="1" lang="zh-CN" altLang="en-US" sz="16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请求方法</a:t>
            </a:r>
            <a:endParaRPr kumimoji="1" lang="zh-CN" altLang="en-US" sz="16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 algn="l">
              <a:lnSpc>
                <a:spcPct val="150000"/>
              </a:lnSpc>
              <a:buFont typeface="Wingdings" panose="05000000000000000000" charset="0"/>
              <a:buNone/>
            </a:pPr>
            <a:r>
              <a:rPr kumimoji="1" lang="en-US" altLang="zh-CN" sz="16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		get post put ...</a:t>
            </a:r>
            <a:endParaRPr kumimoji="1" lang="zh-CN" altLang="en-US" sz="16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 algn="l">
              <a:lnSpc>
                <a:spcPct val="150000"/>
              </a:lnSpc>
              <a:buFont typeface="Wingdings" panose="05000000000000000000" charset="0"/>
              <a:buNone/>
            </a:pPr>
            <a:r>
              <a:rPr kumimoji="1" lang="en-US" altLang="zh-CN" sz="16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	</a:t>
            </a:r>
            <a:r>
              <a:rPr kumimoji="1" lang="zh-CN" altLang="en-US" sz="16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请求地址</a:t>
            </a:r>
            <a:endParaRPr kumimoji="1" lang="zh-CN" altLang="en-US" sz="16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 algn="l">
              <a:lnSpc>
                <a:spcPct val="150000"/>
              </a:lnSpc>
              <a:buFont typeface="Wingdings" panose="05000000000000000000" charset="0"/>
              <a:buNone/>
            </a:pPr>
            <a:r>
              <a:rPr kumimoji="1" lang="en-US" altLang="zh-CN" sz="16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		url</a:t>
            </a:r>
            <a:r>
              <a:rPr kumimoji="1" lang="zh-CN" altLang="en-US" sz="16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：协议 域名 端口号 资源地址</a:t>
            </a:r>
            <a:endParaRPr kumimoji="1" lang="zh-CN" altLang="en-US" sz="16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 algn="l">
              <a:lnSpc>
                <a:spcPct val="150000"/>
              </a:lnSpc>
              <a:buFont typeface="Wingdings" panose="05000000000000000000" charset="0"/>
              <a:buNone/>
            </a:pPr>
            <a:r>
              <a:rPr kumimoji="1" lang="en-US" altLang="zh-CN" sz="16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	</a:t>
            </a:r>
            <a:r>
              <a:rPr kumimoji="1" lang="zh-CN" altLang="en-US" sz="16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请求正文</a:t>
            </a:r>
            <a:endParaRPr kumimoji="1" lang="zh-CN" altLang="en-US" sz="16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 algn="l">
              <a:lnSpc>
                <a:spcPct val="150000"/>
              </a:lnSpc>
              <a:buFont typeface="Wingdings" panose="05000000000000000000" charset="0"/>
              <a:buNone/>
            </a:pPr>
            <a:r>
              <a:rPr kumimoji="1" lang="en-US" altLang="zh-CN" sz="16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		get params</a:t>
            </a:r>
            <a:endParaRPr kumimoji="1" lang="en-US" altLang="zh-CN" sz="16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 algn="l">
              <a:lnSpc>
                <a:spcPct val="150000"/>
              </a:lnSpc>
              <a:buFont typeface="Wingdings" panose="05000000000000000000" charset="0"/>
              <a:buNone/>
            </a:pPr>
            <a:r>
              <a:rPr kumimoji="1" lang="en-US" altLang="zh-CN" sz="16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		post body</a:t>
            </a:r>
            <a:endParaRPr kumimoji="1" lang="en-US" altLang="zh-CN" sz="16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 algn="l">
              <a:lnSpc>
                <a:spcPct val="150000"/>
              </a:lnSpc>
              <a:buFont typeface="Wingdings" panose="05000000000000000000" charset="0"/>
              <a:buNone/>
            </a:pPr>
            <a:r>
              <a:rPr kumimoji="1" lang="en-US" altLang="zh-CN" sz="16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	</a:t>
            </a:r>
            <a:r>
              <a:rPr kumimoji="1" lang="zh-CN" altLang="en-US" sz="16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请求头</a:t>
            </a:r>
            <a:endParaRPr kumimoji="1" lang="zh-CN" altLang="en-US" sz="16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charset="0"/>
              <a:buChar char="l"/>
            </a:pPr>
            <a:r>
              <a:rPr kumimoji="1" lang="zh-CN" altLang="en-US" sz="16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响应 </a:t>
            </a:r>
            <a:endParaRPr kumimoji="1" lang="zh-CN" altLang="en-US" sz="16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 algn="l">
              <a:lnSpc>
                <a:spcPct val="150000"/>
              </a:lnSpc>
              <a:buFont typeface="Wingdings" panose="05000000000000000000" charset="0"/>
              <a:buNone/>
            </a:pPr>
            <a:r>
              <a:rPr kumimoji="1" lang="en-US" altLang="zh-CN" sz="16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	</a:t>
            </a:r>
            <a:r>
              <a:rPr kumimoji="1" lang="zh-CN" altLang="en-US" sz="16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状态码</a:t>
            </a:r>
            <a:endParaRPr kumimoji="1" lang="zh-CN" altLang="en-US" sz="16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 algn="l">
              <a:lnSpc>
                <a:spcPct val="150000"/>
              </a:lnSpc>
              <a:buFont typeface="Wingdings" panose="05000000000000000000" charset="0"/>
              <a:buNone/>
            </a:pPr>
            <a:r>
              <a:rPr kumimoji="1" lang="en-US" altLang="zh-CN" sz="16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	</a:t>
            </a:r>
            <a:r>
              <a:rPr kumimoji="1" lang="zh-CN" altLang="en-US" sz="16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响应头</a:t>
            </a:r>
            <a:endParaRPr kumimoji="1" lang="zh-CN" altLang="en-US" sz="16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indent="0" algn="l">
              <a:lnSpc>
                <a:spcPct val="150000"/>
              </a:lnSpc>
              <a:buFont typeface="Wingdings" panose="05000000000000000000" charset="0"/>
              <a:buNone/>
            </a:pPr>
            <a:r>
              <a:rPr kumimoji="1" lang="en-US" altLang="zh-CN" sz="16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	</a:t>
            </a:r>
            <a:r>
              <a:rPr kumimoji="1" lang="zh-CN" altLang="en-US" sz="16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响应正文</a:t>
            </a:r>
            <a:endParaRPr kumimoji="1" lang="zh-CN" altLang="en-US" sz="16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27800" y="984250"/>
            <a:ext cx="5424170" cy="51587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清风素材 https://12sc.taobao.com">
  <a:themeElements>
    <a:clrScheme name="自定义 97">
      <a:dk1>
        <a:srgbClr val="103154"/>
      </a:dk1>
      <a:lt1>
        <a:srgbClr val="FFFFFF"/>
      </a:lt1>
      <a:dk2>
        <a:srgbClr val="FF7F01"/>
      </a:dk2>
      <a:lt2>
        <a:srgbClr val="0096FF"/>
      </a:lt2>
      <a:accent1>
        <a:srgbClr val="00BFC3"/>
      </a:accent1>
      <a:accent2>
        <a:srgbClr val="F1B015"/>
      </a:accent2>
      <a:accent3>
        <a:srgbClr val="FBEC85"/>
      </a:accent3>
      <a:accent4>
        <a:srgbClr val="D2C2F1"/>
      </a:accent4>
      <a:accent5>
        <a:srgbClr val="DA5AF4"/>
      </a:accent5>
      <a:accent6>
        <a:srgbClr val="9D09D1"/>
      </a:accent6>
      <a:hlink>
        <a:srgbClr val="1286C9"/>
      </a:hlink>
      <a:folHlink>
        <a:srgbClr val="A8C2E7"/>
      </a:folHlink>
    </a:clrScheme>
    <a:fontScheme name="Century Gothic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957</Words>
  <Application>WPS 演示</Application>
  <PresentationFormat>自定义</PresentationFormat>
  <Paragraphs>160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5" baseType="lpstr">
      <vt:lpstr>Arial</vt:lpstr>
      <vt:lpstr>宋体</vt:lpstr>
      <vt:lpstr>Wingdings</vt:lpstr>
      <vt:lpstr>Arial</vt:lpstr>
      <vt:lpstr>Wingdings</vt:lpstr>
      <vt:lpstr>Century Gothic</vt:lpstr>
      <vt:lpstr>微软雅黑</vt:lpstr>
      <vt:lpstr>Arial Unicode MS</vt:lpstr>
      <vt:lpstr>Calibri</vt:lpstr>
      <vt:lpstr>方正姚体</vt:lpstr>
      <vt:lpstr>清风素材 https://12sc.taobao.com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哎呀小小草</dc:title>
  <dc:creator>哎呀小小草</dc:creator>
  <cp:keywords>https://800sucai.taobao.com</cp:keywords>
  <dc:description>https://800sucai.taobao.com</dc:description>
  <dc:subject>哎呀小小草</dc:subject>
  <cp:category>https://800sucai.taobao.com</cp:category>
  <cp:lastModifiedBy>lm</cp:lastModifiedBy>
  <cp:revision>111</cp:revision>
  <dcterms:created xsi:type="dcterms:W3CDTF">2010-04-12T23:12:00Z</dcterms:created>
  <dcterms:modified xsi:type="dcterms:W3CDTF">2020-11-05T08:00:10Z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  <property fmtid="{D5CDD505-2E9C-101B-9397-08002B2CF9AE}" pid="3" name="KSOProductBuildVer">
    <vt:lpwstr>2052-11.1.0.10132</vt:lpwstr>
  </property>
</Properties>
</file>