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40" r:id="rId3"/>
    <p:sldId id="34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5266"/>
    <p:restoredTop sz="94490"/>
  </p:normalViewPr>
  <p:slideViewPr>
    <p:cSldViewPr snapToGrid="0" snapToObjects="1">
      <p:cViewPr varScale="1">
        <p:scale>
          <a:sx n="121" d="100"/>
          <a:sy n="121" d="100"/>
        </p:scale>
        <p:origin x="1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87BA8-06F6-B646-996A-F4F317E0851D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36D7B-AB72-8747-933B-5C2C1151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1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6D7B-AB72-8747-933B-5C2C1151E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6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B71E2-6404-9340-A202-DF9F8907A413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24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roup 575"/>
          <p:cNvGrpSpPr/>
          <p:nvPr/>
        </p:nvGrpSpPr>
        <p:grpSpPr>
          <a:xfrm>
            <a:off x="8207579" y="603837"/>
            <a:ext cx="3261093" cy="5154700"/>
            <a:chOff x="9588676" y="732235"/>
            <a:chExt cx="1745174" cy="2758538"/>
          </a:xfrm>
        </p:grpSpPr>
        <p:cxnSp>
          <p:nvCxnSpPr>
            <p:cNvPr id="361" name="Straight Connector 360"/>
            <p:cNvCxnSpPr/>
            <p:nvPr/>
          </p:nvCxnSpPr>
          <p:spPr>
            <a:xfrm flipV="1">
              <a:off x="9588678" y="73223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9588678" y="73223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V="1">
              <a:off x="9879541" y="81668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flipV="1">
              <a:off x="9588678" y="118261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9588678" y="118261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flipV="1">
              <a:off x="9879541" y="126705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9879538" y="81668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10170402" y="90112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10170402" y="90112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flipV="1">
              <a:off x="10461265" y="98557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9879538" y="126705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flipV="1">
              <a:off x="10170402" y="1351498"/>
              <a:ext cx="0" cy="45037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0170402" y="1351498"/>
              <a:ext cx="290864" cy="8444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V="1">
              <a:off x="10461265" y="1435945"/>
              <a:ext cx="0" cy="45037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10461262" y="985568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V="1">
              <a:off x="10752125" y="107001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10752125" y="107001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flipV="1">
              <a:off x="11042987" y="115446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10461262" y="143594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10752125" y="152039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10752125" y="152039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flipV="1">
              <a:off x="11042987" y="160483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11042986" y="115446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flipV="1">
              <a:off x="11333848" y="123890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11042986" y="160483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V="1">
              <a:off x="11333848" y="1689278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9588676" y="163298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9588676" y="163298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flipV="1">
              <a:off x="9879538" y="171742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flipV="1">
              <a:off x="9588676" y="208335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9588676" y="208335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flipV="1">
              <a:off x="9879538" y="216780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9879538" y="171742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flipV="1">
              <a:off x="10170400" y="180187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10170400" y="1801871"/>
              <a:ext cx="290864" cy="8444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flipV="1">
              <a:off x="10461264" y="188631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9879538" y="216780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flipV="1">
              <a:off x="10170400" y="225224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10170400" y="225224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flipV="1">
              <a:off x="10461264" y="233669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10461260" y="188631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flipV="1">
              <a:off x="10752122" y="197076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10752122" y="197076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flipV="1">
              <a:off x="11042986" y="205520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10461260" y="233669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flipV="1">
              <a:off x="10752122" y="242113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10752122" y="242113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11042986" y="250558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11042984" y="205520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11333848" y="213965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11042984" y="250558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flipV="1">
              <a:off x="11333848" y="259002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flipV="1">
              <a:off x="9588676" y="2533729"/>
              <a:ext cx="0" cy="45037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9588676" y="2533729"/>
              <a:ext cx="290864" cy="8444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flipV="1">
              <a:off x="9879538" y="2618174"/>
              <a:ext cx="0" cy="45037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9588676" y="2984104"/>
              <a:ext cx="290864" cy="8444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9879538" y="261817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flipV="1">
              <a:off x="10170400" y="2702619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10170400" y="270261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flipV="1">
              <a:off x="10461264" y="2787064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9879538" y="306854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10170400" y="315299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10461260" y="278706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flipV="1">
              <a:off x="10752122" y="2871509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>
              <a:off x="10752122" y="287150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V="1">
              <a:off x="11042986" y="2955954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10461260" y="3237438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>
              <a:off x="10752122" y="3321882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11042984" y="295595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flipV="1">
              <a:off x="11333848" y="3040398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11042984" y="340632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1" name="Group 550"/>
          <p:cNvGrpSpPr/>
          <p:nvPr/>
        </p:nvGrpSpPr>
        <p:grpSpPr>
          <a:xfrm>
            <a:off x="5602982" y="2584692"/>
            <a:ext cx="604862" cy="2436066"/>
            <a:chOff x="6160323" y="2248249"/>
            <a:chExt cx="419308" cy="1688751"/>
          </a:xfrm>
        </p:grpSpPr>
        <p:grpSp>
          <p:nvGrpSpPr>
            <p:cNvPr id="530" name="Group 529"/>
            <p:cNvGrpSpPr/>
            <p:nvPr/>
          </p:nvGrpSpPr>
          <p:grpSpPr>
            <a:xfrm>
              <a:off x="6160323" y="2248249"/>
              <a:ext cx="419308" cy="402336"/>
              <a:chOff x="6092840" y="2275307"/>
              <a:chExt cx="419308" cy="402336"/>
            </a:xfrm>
          </p:grpSpPr>
          <p:cxnSp>
            <p:nvCxnSpPr>
              <p:cNvPr id="512" name="Straight Connector 511"/>
              <p:cNvCxnSpPr/>
              <p:nvPr/>
            </p:nvCxnSpPr>
            <p:spPr>
              <a:xfrm>
                <a:off x="6092841" y="2330171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 flipV="1">
                <a:off x="6281817" y="2385035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 flipH="1">
                <a:off x="6281817" y="2330171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092841" y="2622779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 flipH="1">
                <a:off x="6281817" y="2622779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6323172" y="2275307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 flipV="1">
                <a:off x="6512148" y="2330171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 flipV="1">
                <a:off x="6092840" y="2330171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 flipH="1">
                <a:off x="6092840" y="2275307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 flipH="1">
                <a:off x="6092840" y="2567915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6323171" y="2567915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 flipV="1">
                <a:off x="6323171" y="2275307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2" name="Straight Connector 541"/>
            <p:cNvCxnSpPr/>
            <p:nvPr/>
          </p:nvCxnSpPr>
          <p:spPr>
            <a:xfrm flipV="1">
              <a:off x="6372031" y="2450396"/>
              <a:ext cx="0" cy="1486604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0" name="Group 579"/>
          <p:cNvGrpSpPr/>
          <p:nvPr/>
        </p:nvGrpSpPr>
        <p:grpSpPr>
          <a:xfrm>
            <a:off x="1170247" y="1915472"/>
            <a:ext cx="8518297" cy="1658288"/>
            <a:chOff x="3092820" y="1772761"/>
            <a:chExt cx="5905130" cy="1149573"/>
          </a:xfrm>
        </p:grpSpPr>
        <p:cxnSp>
          <p:nvCxnSpPr>
            <p:cNvPr id="545" name="Straight Connector 544"/>
            <p:cNvCxnSpPr/>
            <p:nvPr/>
          </p:nvCxnSpPr>
          <p:spPr>
            <a:xfrm flipV="1">
              <a:off x="3094892" y="2299183"/>
              <a:ext cx="5551498" cy="61658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flipV="1">
              <a:off x="3094892" y="2403697"/>
              <a:ext cx="5903058" cy="512064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8646389" y="2302340"/>
              <a:ext cx="351376" cy="9995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flipV="1">
              <a:off x="3094707" y="1772761"/>
              <a:ext cx="5551497" cy="114300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flipV="1">
              <a:off x="8646389" y="1772761"/>
              <a:ext cx="0" cy="527653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>
              <a:off x="8644873" y="1772812"/>
              <a:ext cx="351376" cy="9995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flipV="1">
              <a:off x="3094521" y="1879370"/>
              <a:ext cx="5901728" cy="103639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 flipV="1">
              <a:off x="8996249" y="1879370"/>
              <a:ext cx="0" cy="527653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V="1">
              <a:off x="3092820" y="2077913"/>
              <a:ext cx="5727741" cy="84442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6" name="Straight Connector 635"/>
          <p:cNvCxnSpPr/>
          <p:nvPr/>
        </p:nvCxnSpPr>
        <p:spPr>
          <a:xfrm>
            <a:off x="1170251" y="3560002"/>
            <a:ext cx="8939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43731" y="1361144"/>
            <a:ext cx="1377141" cy="2203890"/>
            <a:chOff x="3954491" y="1360388"/>
            <a:chExt cx="1377141" cy="2203890"/>
          </a:xfrm>
        </p:grpSpPr>
        <p:cxnSp>
          <p:nvCxnSpPr>
            <p:cNvPr id="603" name="Straight Arrow Connector 602"/>
            <p:cNvCxnSpPr/>
            <p:nvPr/>
          </p:nvCxnSpPr>
          <p:spPr>
            <a:xfrm flipV="1">
              <a:off x="4594652" y="1360388"/>
              <a:ext cx="0" cy="2203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Arrow Connector 615"/>
            <p:cNvCxnSpPr/>
            <p:nvPr/>
          </p:nvCxnSpPr>
          <p:spPr>
            <a:xfrm flipH="1" flipV="1">
              <a:off x="3954491" y="3372245"/>
              <a:ext cx="636640" cy="185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/>
            <p:cNvCxnSpPr/>
            <p:nvPr/>
          </p:nvCxnSpPr>
          <p:spPr>
            <a:xfrm>
              <a:off x="4586551" y="3555810"/>
              <a:ext cx="7450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2" name="Group 731"/>
          <p:cNvGrpSpPr/>
          <p:nvPr/>
        </p:nvGrpSpPr>
        <p:grpSpPr>
          <a:xfrm>
            <a:off x="5595199" y="4917061"/>
            <a:ext cx="604862" cy="158285"/>
            <a:chOff x="6160322" y="3748786"/>
            <a:chExt cx="419308" cy="109728"/>
          </a:xfrm>
        </p:grpSpPr>
        <p:cxnSp>
          <p:nvCxnSpPr>
            <p:cNvPr id="669" name="Straight Connector 668"/>
            <p:cNvCxnSpPr/>
            <p:nvPr/>
          </p:nvCxnSpPr>
          <p:spPr>
            <a:xfrm>
              <a:off x="6160323" y="3803650"/>
              <a:ext cx="188976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 flipH="1">
              <a:off x="6349299" y="3803650"/>
              <a:ext cx="230331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flipH="1">
              <a:off x="6160322" y="3748786"/>
              <a:ext cx="230331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>
              <a:off x="6390653" y="3748786"/>
              <a:ext cx="188976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1" name="Straight Connector 680"/>
          <p:cNvCxnSpPr/>
          <p:nvPr/>
        </p:nvCxnSpPr>
        <p:spPr>
          <a:xfrm flipH="1">
            <a:off x="2645177" y="4752884"/>
            <a:ext cx="4588222" cy="109289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TextBox 691"/>
              <p:cNvSpPr txBox="1"/>
              <p:nvPr/>
            </p:nvSpPr>
            <p:spPr>
              <a:xfrm>
                <a:off x="5850987" y="5140613"/>
                <a:ext cx="29019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𝛽</m:t>
                      </m:r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692" name="TextBox 6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987" y="5140613"/>
                <a:ext cx="290199" cy="153888"/>
              </a:xfrm>
              <a:prstGeom prst="rect">
                <a:avLst/>
              </a:prstGeom>
              <a:blipFill rotWithShape="0">
                <a:blip r:embed="rId3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4" name="Curved Connector 713"/>
          <p:cNvCxnSpPr/>
          <p:nvPr/>
        </p:nvCxnSpPr>
        <p:spPr>
          <a:xfrm rot="16200000" flipV="1">
            <a:off x="5771764" y="5182050"/>
            <a:ext cx="264279" cy="47109"/>
          </a:xfrm>
          <a:prstGeom prst="curvedConnector3">
            <a:avLst>
              <a:gd name="adj1" fmla="val 767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Oval 733"/>
          <p:cNvSpPr/>
          <p:nvPr/>
        </p:nvSpPr>
        <p:spPr>
          <a:xfrm>
            <a:off x="5880348" y="2830654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6" name="TextBox 735"/>
              <p:cNvSpPr txBox="1"/>
              <p:nvPr/>
            </p:nvSpPr>
            <p:spPr>
              <a:xfrm>
                <a:off x="752942" y="3332514"/>
                <a:ext cx="4748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0,0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6" name="TextBox 7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2" y="3332514"/>
                <a:ext cx="474874" cy="153888"/>
              </a:xfrm>
              <a:prstGeom prst="rect">
                <a:avLst/>
              </a:prstGeom>
              <a:blipFill rotWithShape="0"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8" name="Oval 737"/>
          <p:cNvSpPr/>
          <p:nvPr/>
        </p:nvSpPr>
        <p:spPr>
          <a:xfrm>
            <a:off x="10080223" y="3531397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9" name="TextBox 738"/>
              <p:cNvSpPr txBox="1"/>
              <p:nvPr/>
            </p:nvSpPr>
            <p:spPr>
              <a:xfrm>
                <a:off x="5982716" y="2777053"/>
                <a:ext cx="6342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9" name="TextBox 7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716" y="2777053"/>
                <a:ext cx="634276" cy="153888"/>
              </a:xfrm>
              <a:prstGeom prst="rect">
                <a:avLst/>
              </a:prstGeom>
              <a:blipFill rotWithShape="0"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0" name="Oval 739"/>
          <p:cNvSpPr/>
          <p:nvPr/>
        </p:nvSpPr>
        <p:spPr>
          <a:xfrm>
            <a:off x="9402380" y="2322272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TextBox 740"/>
              <p:cNvSpPr txBox="1"/>
              <p:nvPr/>
            </p:nvSpPr>
            <p:spPr>
              <a:xfrm>
                <a:off x="9289158" y="2371098"/>
                <a:ext cx="711925" cy="176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1" name="TextBox 7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158" y="2371098"/>
                <a:ext cx="711925" cy="176715"/>
              </a:xfrm>
              <a:prstGeom prst="rect">
                <a:avLst/>
              </a:prstGeom>
              <a:blipFill rotWithShape="0"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9" name="Straight Connector 758"/>
          <p:cNvCxnSpPr/>
          <p:nvPr/>
        </p:nvCxnSpPr>
        <p:spPr>
          <a:xfrm>
            <a:off x="1170251" y="3570968"/>
            <a:ext cx="0" cy="16231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/>
          <p:nvPr/>
        </p:nvCxnSpPr>
        <p:spPr>
          <a:xfrm flipH="1">
            <a:off x="3551084" y="5333131"/>
            <a:ext cx="4817503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Oval 783"/>
          <p:cNvSpPr/>
          <p:nvPr/>
        </p:nvSpPr>
        <p:spPr>
          <a:xfrm>
            <a:off x="9549369" y="2252836"/>
            <a:ext cx="39571" cy="39571"/>
          </a:xfrm>
          <a:prstGeom prst="ellipse">
            <a:avLst/>
          </a:prstGeom>
          <a:solidFill>
            <a:schemeClr val="accent6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TextBox 785"/>
          <p:cNvSpPr txBox="1"/>
          <p:nvPr/>
        </p:nvSpPr>
        <p:spPr>
          <a:xfrm>
            <a:off x="9612676" y="1713757"/>
            <a:ext cx="5850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/>
                </a:solidFill>
              </a:rPr>
              <a:t>Detector Pixel</a:t>
            </a:r>
          </a:p>
        </p:txBody>
      </p:sp>
      <p:sp>
        <p:nvSpPr>
          <p:cNvPr id="154" name="Oval 153"/>
          <p:cNvSpPr/>
          <p:nvPr/>
        </p:nvSpPr>
        <p:spPr>
          <a:xfrm>
            <a:off x="1153509" y="3539002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 flipH="1">
                <a:off x="4703391" y="3343665"/>
                <a:ext cx="25063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03391" y="3343665"/>
                <a:ext cx="250636" cy="15388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3353845" y="3360839"/>
                <a:ext cx="10317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𝑣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845" y="3360839"/>
                <a:ext cx="103170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887345" y="1413798"/>
                <a:ext cx="12721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345" y="1413798"/>
                <a:ext cx="127214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9048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150"/>
          <p:cNvGrpSpPr/>
          <p:nvPr/>
        </p:nvGrpSpPr>
        <p:grpSpPr>
          <a:xfrm>
            <a:off x="4214112" y="1263280"/>
            <a:ext cx="753256" cy="4069851"/>
            <a:chOff x="4214112" y="1263280"/>
            <a:chExt cx="753256" cy="4069851"/>
          </a:xfrm>
        </p:grpSpPr>
        <p:cxnSp>
          <p:nvCxnSpPr>
            <p:cNvPr id="587" name="Curved Connector 586"/>
            <p:cNvCxnSpPr/>
            <p:nvPr/>
          </p:nvCxnSpPr>
          <p:spPr>
            <a:xfrm flipH="1">
              <a:off x="4574362" y="1343044"/>
              <a:ext cx="285842" cy="283312"/>
            </a:xfrm>
            <a:prstGeom prst="curvedConnector3">
              <a:avLst>
                <a:gd name="adj1" fmla="val 24498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TextBox 764"/>
                <p:cNvSpPr txBox="1"/>
                <p:nvPr/>
              </p:nvSpPr>
              <p:spPr>
                <a:xfrm>
                  <a:off x="4316536" y="1413798"/>
                  <a:ext cx="29019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765" name="TextBox 7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536" y="1413798"/>
                  <a:ext cx="290199" cy="15388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8" name="Oval 777"/>
            <p:cNvSpPr/>
            <p:nvPr/>
          </p:nvSpPr>
          <p:spPr>
            <a:xfrm>
              <a:off x="4214112" y="5166867"/>
              <a:ext cx="753256" cy="16626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4590740" y="1263280"/>
              <a:ext cx="0" cy="39936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/>
          <p:cNvCxnSpPr>
            <a:cxnSpLocks/>
            <a:stCxn id="178" idx="1"/>
          </p:cNvCxnSpPr>
          <p:nvPr/>
        </p:nvCxnSpPr>
        <p:spPr>
          <a:xfrm flipH="1" flipV="1">
            <a:off x="4093248" y="3562705"/>
            <a:ext cx="488276" cy="149576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4600441" y="3603153"/>
                <a:ext cx="4913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441" y="3603153"/>
                <a:ext cx="491353" cy="153888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Oval 177"/>
          <p:cNvSpPr/>
          <p:nvPr/>
        </p:nvSpPr>
        <p:spPr>
          <a:xfrm>
            <a:off x="4575729" y="3706486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952889" y="3558859"/>
            <a:ext cx="374568" cy="64565"/>
            <a:chOff x="9952889" y="3558859"/>
            <a:chExt cx="374568" cy="64565"/>
          </a:xfrm>
        </p:grpSpPr>
        <p:cxnSp>
          <p:nvCxnSpPr>
            <p:cNvPr id="205" name="Straight Connector 204"/>
            <p:cNvCxnSpPr/>
            <p:nvPr/>
          </p:nvCxnSpPr>
          <p:spPr>
            <a:xfrm>
              <a:off x="9952889" y="3562330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10163271" y="3620597"/>
              <a:ext cx="164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10105289" y="3558859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955608" y="3406757"/>
            <a:ext cx="151923" cy="154554"/>
            <a:chOff x="9955608" y="3406757"/>
            <a:chExt cx="151923" cy="154554"/>
          </a:xfrm>
        </p:grpSpPr>
        <p:cxnSp>
          <p:nvCxnSpPr>
            <p:cNvPr id="198" name="Straight Connector 197"/>
            <p:cNvCxnSpPr/>
            <p:nvPr/>
          </p:nvCxnSpPr>
          <p:spPr>
            <a:xfrm flipV="1">
              <a:off x="9955608" y="3409458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9955608" y="3409458"/>
              <a:ext cx="151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10104067" y="3406757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10800000">
            <a:off x="9953876" y="3552625"/>
            <a:ext cx="151923" cy="154554"/>
            <a:chOff x="9955608" y="3406757"/>
            <a:chExt cx="151923" cy="154554"/>
          </a:xfrm>
        </p:grpSpPr>
        <p:cxnSp>
          <p:nvCxnSpPr>
            <p:cNvPr id="214" name="Straight Connector 213"/>
            <p:cNvCxnSpPr/>
            <p:nvPr/>
          </p:nvCxnSpPr>
          <p:spPr>
            <a:xfrm flipV="1">
              <a:off x="9955608" y="3409458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9955608" y="3409458"/>
              <a:ext cx="151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10104067" y="3406757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9744749" y="3498722"/>
            <a:ext cx="362782" cy="64565"/>
            <a:chOff x="9952889" y="3558859"/>
            <a:chExt cx="362782" cy="64565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9952889" y="3562330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9952889" y="3561250"/>
              <a:ext cx="164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0105289" y="3558859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6057990" y="3127003"/>
                <a:ext cx="16639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Δ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90" y="3127003"/>
                <a:ext cx="166391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2222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4" name="Group 273"/>
          <p:cNvGrpSpPr/>
          <p:nvPr/>
        </p:nvGrpSpPr>
        <p:grpSpPr>
          <a:xfrm>
            <a:off x="1165990" y="5194124"/>
            <a:ext cx="3424750" cy="64120"/>
            <a:chOff x="4093247" y="3562704"/>
            <a:chExt cx="3424750" cy="64120"/>
          </a:xfrm>
        </p:grpSpPr>
        <p:cxnSp>
          <p:nvCxnSpPr>
            <p:cNvPr id="275" name="Straight Connector 274"/>
            <p:cNvCxnSpPr/>
            <p:nvPr/>
          </p:nvCxnSpPr>
          <p:spPr>
            <a:xfrm flipH="1" flipV="1">
              <a:off x="4093247" y="3562704"/>
              <a:ext cx="223676" cy="6412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4316922" y="3625134"/>
              <a:ext cx="3201075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/>
              <p:cNvSpPr txBox="1"/>
              <p:nvPr/>
            </p:nvSpPr>
            <p:spPr>
              <a:xfrm>
                <a:off x="301339" y="56948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b="0" dirty="0">
                    <a:solidFill>
                      <a:srgbClr val="FF0000"/>
                    </a:solidFill>
                  </a:rPr>
                  <a:t>Object coordinates: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Scanner coordinates: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𝑢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𝑣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0" name="Text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9" y="569483"/>
                <a:ext cx="1569019" cy="615553"/>
              </a:xfrm>
              <a:prstGeom prst="rect">
                <a:avLst/>
              </a:prstGeom>
              <a:blipFill>
                <a:blip r:embed="rId16"/>
                <a:stretch>
                  <a:fillRect l="-4800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Oval 183"/>
          <p:cNvSpPr/>
          <p:nvPr/>
        </p:nvSpPr>
        <p:spPr>
          <a:xfrm>
            <a:off x="4064036" y="3540705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5664411" y="2271103"/>
                <a:ext cx="3334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Voxel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11" y="2271103"/>
                <a:ext cx="333425" cy="153888"/>
              </a:xfrm>
              <a:prstGeom prst="rect">
                <a:avLst/>
              </a:prstGeom>
              <a:blipFill rotWithShape="0">
                <a:blip r:embed="rId21"/>
                <a:stretch>
                  <a:fillRect l="-9091" r="-1090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886054" y="3077941"/>
                <a:ext cx="4023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Source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54" y="3077941"/>
                <a:ext cx="402353" cy="153888"/>
              </a:xfrm>
              <a:prstGeom prst="rect">
                <a:avLst/>
              </a:prstGeom>
              <a:blipFill rotWithShape="0">
                <a:blip r:embed="rId22"/>
                <a:stretch>
                  <a:fillRect l="-6061" r="-909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4350372" y="2089908"/>
                <a:ext cx="5001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Rotation</m:t>
                      </m:r>
                    </m:oMath>
                  </m:oMathPara>
                </a14:m>
                <a:endParaRPr lang="en-US" sz="1000" b="0" i="0" dirty="0">
                  <a:solidFill>
                    <a:srgbClr val="FF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axis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72" y="2089908"/>
                <a:ext cx="500137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6098" r="-609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Oval 186">
            <a:extLst>
              <a:ext uri="{FF2B5EF4-FFF2-40B4-BE49-F238E27FC236}">
                <a16:creationId xmlns:a16="http://schemas.microsoft.com/office/drawing/2014/main" id="{227A6F8A-38CC-104D-95BE-3D05BBEB6269}"/>
              </a:ext>
            </a:extLst>
          </p:cNvPr>
          <p:cNvSpPr/>
          <p:nvPr/>
        </p:nvSpPr>
        <p:spPr>
          <a:xfrm>
            <a:off x="9820837" y="3229793"/>
            <a:ext cx="45719" cy="45719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9D8EE93C-9C6D-D64D-BF36-44B2BD08343B}"/>
              </a:ext>
            </a:extLst>
          </p:cNvPr>
          <p:cNvCxnSpPr>
            <a:cxnSpLocks/>
          </p:cNvCxnSpPr>
          <p:nvPr/>
        </p:nvCxnSpPr>
        <p:spPr>
          <a:xfrm flipH="1" flipV="1">
            <a:off x="9855085" y="3243619"/>
            <a:ext cx="254793" cy="68358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9658B158-69FB-894F-8DC7-ADBAC8154C58}"/>
              </a:ext>
            </a:extLst>
          </p:cNvPr>
          <p:cNvCxnSpPr>
            <a:cxnSpLocks/>
          </p:cNvCxnSpPr>
          <p:nvPr/>
        </p:nvCxnSpPr>
        <p:spPr>
          <a:xfrm flipH="1" flipV="1">
            <a:off x="9788421" y="3237590"/>
            <a:ext cx="1765" cy="22552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D60F0E5-C190-534A-8E21-C9ED831F9F52}"/>
              </a:ext>
            </a:extLst>
          </p:cNvPr>
          <p:cNvCxnSpPr>
            <a:cxnSpLocks/>
          </p:cNvCxnSpPr>
          <p:nvPr/>
        </p:nvCxnSpPr>
        <p:spPr>
          <a:xfrm flipV="1">
            <a:off x="10109878" y="3275514"/>
            <a:ext cx="0" cy="44932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03B23A5-3C1C-EA42-B09E-51A5DC36F2ED}"/>
              </a:ext>
            </a:extLst>
          </p:cNvPr>
          <p:cNvCxnSpPr>
            <a:cxnSpLocks/>
          </p:cNvCxnSpPr>
          <p:nvPr/>
        </p:nvCxnSpPr>
        <p:spPr>
          <a:xfrm flipH="1" flipV="1">
            <a:off x="9799818" y="3466206"/>
            <a:ext cx="551056" cy="16601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499571-77C8-9B45-8BE2-B485C2D108BB}"/>
              </a:ext>
            </a:extLst>
          </p:cNvPr>
          <p:cNvSpPr txBox="1"/>
          <p:nvPr/>
        </p:nvSpPr>
        <p:spPr>
          <a:xfrm>
            <a:off x="8955927" y="3224792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row_offset</a:t>
            </a:r>
            <a:endParaRPr lang="en-US" sz="11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BFA09C-3945-A24A-9092-89AF3F91FA5C}"/>
              </a:ext>
            </a:extLst>
          </p:cNvPr>
          <p:cNvSpPr txBox="1"/>
          <p:nvPr/>
        </p:nvSpPr>
        <p:spPr>
          <a:xfrm>
            <a:off x="9885862" y="3025348"/>
            <a:ext cx="1108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channel_offset</a:t>
            </a:r>
            <a:endParaRPr lang="en-US" sz="11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2589710-80D4-4C40-A8D4-8F6ED8DED81B}"/>
              </a:ext>
            </a:extLst>
          </p:cNvPr>
          <p:cNvSpPr txBox="1"/>
          <p:nvPr/>
        </p:nvSpPr>
        <p:spPr>
          <a:xfrm>
            <a:off x="3349973" y="4042665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rotation_offset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93F5BFC-2E7C-C243-8337-120363233862}"/>
                  </a:ext>
                </a:extLst>
              </p:cNvPr>
              <p:cNvSpPr txBox="1"/>
              <p:nvPr/>
            </p:nvSpPr>
            <p:spPr>
              <a:xfrm>
                <a:off x="3640517" y="3292370"/>
                <a:ext cx="39818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93F5BFC-2E7C-C243-8337-120363233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517" y="3292370"/>
                <a:ext cx="398186" cy="153888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0D3A016D-1CDE-7D4E-8A13-A2479F9F8AF7}"/>
              </a:ext>
            </a:extLst>
          </p:cNvPr>
          <p:cNvSpPr/>
          <p:nvPr/>
        </p:nvSpPr>
        <p:spPr>
          <a:xfrm rot="17268980">
            <a:off x="4095120" y="3603094"/>
            <a:ext cx="282002" cy="498491"/>
          </a:xfrm>
          <a:prstGeom prst="leftBrace">
            <a:avLst/>
          </a:prstGeom>
          <a:ln w="952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753236A-4282-0A88-BDFE-D8487BE24062}"/>
              </a:ext>
            </a:extLst>
          </p:cNvPr>
          <p:cNvSpPr txBox="1"/>
          <p:nvPr/>
        </p:nvSpPr>
        <p:spPr>
          <a:xfrm>
            <a:off x="8448259" y="405662"/>
            <a:ext cx="748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channels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DA7A315-2AB6-9C3B-7DB4-60761E24F29C}"/>
              </a:ext>
            </a:extLst>
          </p:cNvPr>
          <p:cNvCxnSpPr>
            <a:cxnSpLocks/>
          </p:cNvCxnSpPr>
          <p:nvPr/>
        </p:nvCxnSpPr>
        <p:spPr>
          <a:xfrm>
            <a:off x="8246613" y="532458"/>
            <a:ext cx="950396" cy="269299"/>
          </a:xfrm>
          <a:prstGeom prst="line">
            <a:avLst/>
          </a:prstGeom>
          <a:ln w="127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F750FB-2CB8-AA31-48B0-07E1949A636E}"/>
              </a:ext>
            </a:extLst>
          </p:cNvPr>
          <p:cNvCxnSpPr>
            <a:cxnSpLocks/>
          </p:cNvCxnSpPr>
          <p:nvPr/>
        </p:nvCxnSpPr>
        <p:spPr>
          <a:xfrm>
            <a:off x="8094213" y="656949"/>
            <a:ext cx="0" cy="910737"/>
          </a:xfrm>
          <a:prstGeom prst="line">
            <a:avLst/>
          </a:prstGeom>
          <a:ln w="127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393AD0B7-6A08-1E20-EF8D-21ACF1AB7FB4}"/>
              </a:ext>
            </a:extLst>
          </p:cNvPr>
          <p:cNvSpPr txBox="1"/>
          <p:nvPr/>
        </p:nvSpPr>
        <p:spPr>
          <a:xfrm>
            <a:off x="7385220" y="872084"/>
            <a:ext cx="748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658037F-A460-BC4F-09B0-1C51CC7C8DFC}"/>
              </a:ext>
            </a:extLst>
          </p:cNvPr>
          <p:cNvGrpSpPr/>
          <p:nvPr/>
        </p:nvGrpSpPr>
        <p:grpSpPr>
          <a:xfrm>
            <a:off x="1455986" y="1171338"/>
            <a:ext cx="9033291" cy="4534870"/>
            <a:chOff x="1455986" y="1171338"/>
            <a:chExt cx="9033291" cy="4534870"/>
          </a:xfrm>
        </p:grpSpPr>
        <p:sp>
          <p:nvSpPr>
            <p:cNvPr id="31" name="Trapezoid 30"/>
            <p:cNvSpPr/>
            <p:nvPr/>
          </p:nvSpPr>
          <p:spPr>
            <a:xfrm rot="16200000">
              <a:off x="7735878" y="2803656"/>
              <a:ext cx="4367960" cy="1103326"/>
            </a:xfrm>
            <a:prstGeom prst="trapezoid">
              <a:avLst>
                <a:gd name="adj" fmla="val 5654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un 31"/>
            <p:cNvSpPr/>
            <p:nvPr/>
          </p:nvSpPr>
          <p:spPr>
            <a:xfrm>
              <a:off x="1879180" y="3279749"/>
              <a:ext cx="151141" cy="151141"/>
            </a:xfrm>
            <a:prstGeom prst="su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Curved Connector 33"/>
            <p:cNvCxnSpPr/>
            <p:nvPr/>
          </p:nvCxnSpPr>
          <p:spPr>
            <a:xfrm>
              <a:off x="5823948" y="2052690"/>
              <a:ext cx="445865" cy="90685"/>
            </a:xfrm>
            <a:prstGeom prst="curvedConnector3">
              <a:avLst>
                <a:gd name="adj1" fmla="val -3813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121007" y="1813686"/>
              <a:ext cx="7247189" cy="1541632"/>
            </a:xfrm>
            <a:prstGeom prst="line">
              <a:avLst/>
            </a:prstGeom>
            <a:ln w="12700">
              <a:solidFill>
                <a:schemeClr val="tx1">
                  <a:alpha val="39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2128567" y="3355320"/>
              <a:ext cx="7239629" cy="1556746"/>
            </a:xfrm>
            <a:prstGeom prst="line">
              <a:avLst/>
            </a:prstGeom>
            <a:ln w="12700">
              <a:solidFill>
                <a:schemeClr val="tx1">
                  <a:alpha val="39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2128567" y="1171338"/>
              <a:ext cx="8342955" cy="2183980"/>
            </a:xfrm>
            <a:prstGeom prst="line">
              <a:avLst/>
            </a:prstGeom>
            <a:ln w="12700">
              <a:solidFill>
                <a:schemeClr val="tx1">
                  <a:alpha val="39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2138761" y="3337563"/>
              <a:ext cx="8350516" cy="2183980"/>
            </a:xfrm>
            <a:prstGeom prst="line">
              <a:avLst/>
            </a:prstGeom>
            <a:ln w="12700">
              <a:solidFill>
                <a:schemeClr val="tx1">
                  <a:alpha val="39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n 39"/>
            <p:cNvSpPr/>
            <p:nvPr/>
          </p:nvSpPr>
          <p:spPr>
            <a:xfrm>
              <a:off x="4886876" y="2728088"/>
              <a:ext cx="2115970" cy="1269577"/>
            </a:xfrm>
            <a:prstGeom prst="can">
              <a:avLst>
                <a:gd name="adj" fmla="val 13393"/>
              </a:avLst>
            </a:prstGeom>
            <a:solidFill>
              <a:srgbClr val="FF0000">
                <a:alpha val="2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9384634" y="1441109"/>
              <a:ext cx="1077055" cy="3872801"/>
            </a:xfrm>
            <a:custGeom>
              <a:avLst/>
              <a:gdLst>
                <a:gd name="connsiteX0" fmla="*/ 8007 w 1115255"/>
                <a:gd name="connsiteY0" fmla="*/ 2193793 h 3892932"/>
                <a:gd name="connsiteX1" fmla="*/ 450 w 1115255"/>
                <a:gd name="connsiteY1" fmla="*/ 1430533 h 3892932"/>
                <a:gd name="connsiteX2" fmla="*/ 23121 w 1115255"/>
                <a:gd name="connsiteY2" fmla="*/ 780629 h 3892932"/>
                <a:gd name="connsiteX3" fmla="*/ 83577 w 1115255"/>
                <a:gd name="connsiteY3" fmla="*/ 508576 h 3892932"/>
                <a:gd name="connsiteX4" fmla="*/ 181818 w 1115255"/>
                <a:gd name="connsiteY4" fmla="*/ 312094 h 3892932"/>
                <a:gd name="connsiteX5" fmla="*/ 370744 w 1115255"/>
                <a:gd name="connsiteY5" fmla="*/ 183624 h 3892932"/>
                <a:gd name="connsiteX6" fmla="*/ 642797 w 1115255"/>
                <a:gd name="connsiteY6" fmla="*/ 47598 h 3892932"/>
                <a:gd name="connsiteX7" fmla="*/ 922407 w 1115255"/>
                <a:gd name="connsiteY7" fmla="*/ 2256 h 3892932"/>
                <a:gd name="connsiteX8" fmla="*/ 1073547 w 1115255"/>
                <a:gd name="connsiteY8" fmla="*/ 108054 h 3892932"/>
                <a:gd name="connsiteX9" fmla="*/ 1096218 w 1115255"/>
                <a:gd name="connsiteY9" fmla="*/ 327208 h 3892932"/>
                <a:gd name="connsiteX10" fmla="*/ 1103775 w 1115255"/>
                <a:gd name="connsiteY10" fmla="*/ 1067796 h 3892932"/>
                <a:gd name="connsiteX11" fmla="*/ 1103775 w 1115255"/>
                <a:gd name="connsiteY11" fmla="*/ 3161092 h 3892932"/>
                <a:gd name="connsiteX12" fmla="*/ 952635 w 1115255"/>
                <a:gd name="connsiteY12" fmla="*/ 3833667 h 3892932"/>
                <a:gd name="connsiteX13" fmla="*/ 695696 w 1115255"/>
                <a:gd name="connsiteY13" fmla="*/ 3841224 h 3892932"/>
                <a:gd name="connsiteX14" fmla="*/ 370744 w 1115255"/>
                <a:gd name="connsiteY14" fmla="*/ 3674970 h 3892932"/>
                <a:gd name="connsiteX15" fmla="*/ 83577 w 1115255"/>
                <a:gd name="connsiteY15" fmla="*/ 3486044 h 3892932"/>
                <a:gd name="connsiteX16" fmla="*/ 15564 w 1115255"/>
                <a:gd name="connsiteY16" fmla="*/ 3229105 h 3892932"/>
                <a:gd name="connsiteX17" fmla="*/ 8007 w 1115255"/>
                <a:gd name="connsiteY17" fmla="*/ 2707671 h 3892932"/>
                <a:gd name="connsiteX18" fmla="*/ 8007 w 1115255"/>
                <a:gd name="connsiteY18" fmla="*/ 2193793 h 389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15255" h="3892932">
                  <a:moveTo>
                    <a:pt x="8007" y="2193793"/>
                  </a:moveTo>
                  <a:cubicBezTo>
                    <a:pt x="6747" y="1980937"/>
                    <a:pt x="-2069" y="1666060"/>
                    <a:pt x="450" y="1430533"/>
                  </a:cubicBezTo>
                  <a:cubicBezTo>
                    <a:pt x="2969" y="1195006"/>
                    <a:pt x="9267" y="934288"/>
                    <a:pt x="23121" y="780629"/>
                  </a:cubicBezTo>
                  <a:cubicBezTo>
                    <a:pt x="36976" y="626969"/>
                    <a:pt x="57128" y="586665"/>
                    <a:pt x="83577" y="508576"/>
                  </a:cubicBezTo>
                  <a:cubicBezTo>
                    <a:pt x="110027" y="430487"/>
                    <a:pt x="133957" y="366253"/>
                    <a:pt x="181818" y="312094"/>
                  </a:cubicBezTo>
                  <a:cubicBezTo>
                    <a:pt x="229679" y="257935"/>
                    <a:pt x="293914" y="227707"/>
                    <a:pt x="370744" y="183624"/>
                  </a:cubicBezTo>
                  <a:cubicBezTo>
                    <a:pt x="447574" y="139541"/>
                    <a:pt x="550853" y="77826"/>
                    <a:pt x="642797" y="47598"/>
                  </a:cubicBezTo>
                  <a:cubicBezTo>
                    <a:pt x="734741" y="17370"/>
                    <a:pt x="850615" y="-7820"/>
                    <a:pt x="922407" y="2256"/>
                  </a:cubicBezTo>
                  <a:cubicBezTo>
                    <a:pt x="994199" y="12332"/>
                    <a:pt x="1044579" y="53895"/>
                    <a:pt x="1073547" y="108054"/>
                  </a:cubicBezTo>
                  <a:cubicBezTo>
                    <a:pt x="1102516" y="162213"/>
                    <a:pt x="1091180" y="167251"/>
                    <a:pt x="1096218" y="327208"/>
                  </a:cubicBezTo>
                  <a:cubicBezTo>
                    <a:pt x="1101256" y="487165"/>
                    <a:pt x="1102516" y="595482"/>
                    <a:pt x="1103775" y="1067796"/>
                  </a:cubicBezTo>
                  <a:cubicBezTo>
                    <a:pt x="1105035" y="1540110"/>
                    <a:pt x="1128965" y="2700114"/>
                    <a:pt x="1103775" y="3161092"/>
                  </a:cubicBezTo>
                  <a:cubicBezTo>
                    <a:pt x="1078585" y="3622070"/>
                    <a:pt x="1020648" y="3720312"/>
                    <a:pt x="952635" y="3833667"/>
                  </a:cubicBezTo>
                  <a:cubicBezTo>
                    <a:pt x="884622" y="3947022"/>
                    <a:pt x="792678" y="3867674"/>
                    <a:pt x="695696" y="3841224"/>
                  </a:cubicBezTo>
                  <a:cubicBezTo>
                    <a:pt x="598714" y="3814775"/>
                    <a:pt x="472764" y="3734167"/>
                    <a:pt x="370744" y="3674970"/>
                  </a:cubicBezTo>
                  <a:cubicBezTo>
                    <a:pt x="268724" y="3615773"/>
                    <a:pt x="142774" y="3560355"/>
                    <a:pt x="83577" y="3486044"/>
                  </a:cubicBezTo>
                  <a:cubicBezTo>
                    <a:pt x="24380" y="3411733"/>
                    <a:pt x="28159" y="3358834"/>
                    <a:pt x="15564" y="3229105"/>
                  </a:cubicBezTo>
                  <a:cubicBezTo>
                    <a:pt x="2969" y="3099376"/>
                    <a:pt x="9266" y="2886520"/>
                    <a:pt x="8007" y="2707671"/>
                  </a:cubicBezTo>
                  <a:cubicBezTo>
                    <a:pt x="6748" y="2528822"/>
                    <a:pt x="9267" y="2406649"/>
                    <a:pt x="8007" y="2193793"/>
                  </a:cubicBezTo>
                  <a:close/>
                </a:path>
              </a:pathLst>
            </a:custGeom>
            <a:solidFill>
              <a:srgbClr val="FF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 flipV="1">
              <a:off x="5967531" y="1813686"/>
              <a:ext cx="0" cy="32100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455986" y="3475390"/>
              <a:ext cx="997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136115" y="5336876"/>
              <a:ext cx="1171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Detector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CEFCCF-9EC6-3297-E054-B99E85589982}"/>
                </a:ext>
              </a:extLst>
            </p:cNvPr>
            <p:cNvSpPr txBox="1"/>
            <p:nvPr/>
          </p:nvSpPr>
          <p:spPr>
            <a:xfrm>
              <a:off x="7002846" y="3840726"/>
              <a:ext cx="997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4430D9-9336-A4D7-3312-F06FE5673B52}"/>
                </a:ext>
              </a:extLst>
            </p:cNvPr>
            <p:cNvSpPr txBox="1"/>
            <p:nvPr/>
          </p:nvSpPr>
          <p:spPr>
            <a:xfrm>
              <a:off x="6111115" y="1497044"/>
              <a:ext cx="822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view angles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16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3FE9640-0E9C-107A-67A4-7F90B8F3DA7B}"/>
              </a:ext>
            </a:extLst>
          </p:cNvPr>
          <p:cNvGrpSpPr/>
          <p:nvPr/>
        </p:nvGrpSpPr>
        <p:grpSpPr>
          <a:xfrm>
            <a:off x="1563687" y="1510058"/>
            <a:ext cx="8975844" cy="3515340"/>
            <a:chOff x="1563687" y="1510058"/>
            <a:chExt cx="8975844" cy="3515340"/>
          </a:xfrm>
        </p:grpSpPr>
        <p:sp>
          <p:nvSpPr>
            <p:cNvPr id="31" name="Trapezoid 30"/>
            <p:cNvSpPr/>
            <p:nvPr/>
          </p:nvSpPr>
          <p:spPr>
            <a:xfrm rot="16200000">
              <a:off x="8878519" y="2956964"/>
              <a:ext cx="2082677" cy="1103326"/>
            </a:xfrm>
            <a:prstGeom prst="trapezoid">
              <a:avLst>
                <a:gd name="adj" fmla="val 2858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un 31"/>
            <p:cNvSpPr/>
            <p:nvPr/>
          </p:nvSpPr>
          <p:spPr>
            <a:xfrm>
              <a:off x="1879180" y="3279749"/>
              <a:ext cx="151141" cy="151141"/>
            </a:xfrm>
            <a:prstGeom prst="su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cxnSpLocks/>
            </p:cNvCxnSpPr>
            <p:nvPr/>
          </p:nvCxnSpPr>
          <p:spPr>
            <a:xfrm flipH="1">
              <a:off x="2225407" y="2467289"/>
              <a:ext cx="8236282" cy="0"/>
            </a:xfrm>
            <a:prstGeom prst="line">
              <a:avLst/>
            </a:prstGeom>
            <a:ln w="12700">
              <a:solidFill>
                <a:schemeClr val="tx1">
                  <a:alpha val="39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9384634" y="2750849"/>
              <a:ext cx="1077055" cy="1556746"/>
            </a:xfrm>
            <a:custGeom>
              <a:avLst/>
              <a:gdLst>
                <a:gd name="connsiteX0" fmla="*/ 8007 w 1115255"/>
                <a:gd name="connsiteY0" fmla="*/ 2193793 h 3892932"/>
                <a:gd name="connsiteX1" fmla="*/ 450 w 1115255"/>
                <a:gd name="connsiteY1" fmla="*/ 1430533 h 3892932"/>
                <a:gd name="connsiteX2" fmla="*/ 23121 w 1115255"/>
                <a:gd name="connsiteY2" fmla="*/ 780629 h 3892932"/>
                <a:gd name="connsiteX3" fmla="*/ 83577 w 1115255"/>
                <a:gd name="connsiteY3" fmla="*/ 508576 h 3892932"/>
                <a:gd name="connsiteX4" fmla="*/ 181818 w 1115255"/>
                <a:gd name="connsiteY4" fmla="*/ 312094 h 3892932"/>
                <a:gd name="connsiteX5" fmla="*/ 370744 w 1115255"/>
                <a:gd name="connsiteY5" fmla="*/ 183624 h 3892932"/>
                <a:gd name="connsiteX6" fmla="*/ 642797 w 1115255"/>
                <a:gd name="connsiteY6" fmla="*/ 47598 h 3892932"/>
                <a:gd name="connsiteX7" fmla="*/ 922407 w 1115255"/>
                <a:gd name="connsiteY7" fmla="*/ 2256 h 3892932"/>
                <a:gd name="connsiteX8" fmla="*/ 1073547 w 1115255"/>
                <a:gd name="connsiteY8" fmla="*/ 108054 h 3892932"/>
                <a:gd name="connsiteX9" fmla="*/ 1096218 w 1115255"/>
                <a:gd name="connsiteY9" fmla="*/ 327208 h 3892932"/>
                <a:gd name="connsiteX10" fmla="*/ 1103775 w 1115255"/>
                <a:gd name="connsiteY10" fmla="*/ 1067796 h 3892932"/>
                <a:gd name="connsiteX11" fmla="*/ 1103775 w 1115255"/>
                <a:gd name="connsiteY11" fmla="*/ 3161092 h 3892932"/>
                <a:gd name="connsiteX12" fmla="*/ 952635 w 1115255"/>
                <a:gd name="connsiteY12" fmla="*/ 3833667 h 3892932"/>
                <a:gd name="connsiteX13" fmla="*/ 695696 w 1115255"/>
                <a:gd name="connsiteY13" fmla="*/ 3841224 h 3892932"/>
                <a:gd name="connsiteX14" fmla="*/ 370744 w 1115255"/>
                <a:gd name="connsiteY14" fmla="*/ 3674970 h 3892932"/>
                <a:gd name="connsiteX15" fmla="*/ 83577 w 1115255"/>
                <a:gd name="connsiteY15" fmla="*/ 3486044 h 3892932"/>
                <a:gd name="connsiteX16" fmla="*/ 15564 w 1115255"/>
                <a:gd name="connsiteY16" fmla="*/ 3229105 h 3892932"/>
                <a:gd name="connsiteX17" fmla="*/ 8007 w 1115255"/>
                <a:gd name="connsiteY17" fmla="*/ 2707671 h 3892932"/>
                <a:gd name="connsiteX18" fmla="*/ 8007 w 1115255"/>
                <a:gd name="connsiteY18" fmla="*/ 2193793 h 389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15255" h="3892932">
                  <a:moveTo>
                    <a:pt x="8007" y="2193793"/>
                  </a:moveTo>
                  <a:cubicBezTo>
                    <a:pt x="6747" y="1980937"/>
                    <a:pt x="-2069" y="1666060"/>
                    <a:pt x="450" y="1430533"/>
                  </a:cubicBezTo>
                  <a:cubicBezTo>
                    <a:pt x="2969" y="1195006"/>
                    <a:pt x="9267" y="934288"/>
                    <a:pt x="23121" y="780629"/>
                  </a:cubicBezTo>
                  <a:cubicBezTo>
                    <a:pt x="36976" y="626969"/>
                    <a:pt x="57128" y="586665"/>
                    <a:pt x="83577" y="508576"/>
                  </a:cubicBezTo>
                  <a:cubicBezTo>
                    <a:pt x="110027" y="430487"/>
                    <a:pt x="133957" y="366253"/>
                    <a:pt x="181818" y="312094"/>
                  </a:cubicBezTo>
                  <a:cubicBezTo>
                    <a:pt x="229679" y="257935"/>
                    <a:pt x="293914" y="227707"/>
                    <a:pt x="370744" y="183624"/>
                  </a:cubicBezTo>
                  <a:cubicBezTo>
                    <a:pt x="447574" y="139541"/>
                    <a:pt x="550853" y="77826"/>
                    <a:pt x="642797" y="47598"/>
                  </a:cubicBezTo>
                  <a:cubicBezTo>
                    <a:pt x="734741" y="17370"/>
                    <a:pt x="850615" y="-7820"/>
                    <a:pt x="922407" y="2256"/>
                  </a:cubicBezTo>
                  <a:cubicBezTo>
                    <a:pt x="994199" y="12332"/>
                    <a:pt x="1044579" y="53895"/>
                    <a:pt x="1073547" y="108054"/>
                  </a:cubicBezTo>
                  <a:cubicBezTo>
                    <a:pt x="1102516" y="162213"/>
                    <a:pt x="1091180" y="167251"/>
                    <a:pt x="1096218" y="327208"/>
                  </a:cubicBezTo>
                  <a:cubicBezTo>
                    <a:pt x="1101256" y="487165"/>
                    <a:pt x="1102516" y="595482"/>
                    <a:pt x="1103775" y="1067796"/>
                  </a:cubicBezTo>
                  <a:cubicBezTo>
                    <a:pt x="1105035" y="1540110"/>
                    <a:pt x="1128965" y="2700114"/>
                    <a:pt x="1103775" y="3161092"/>
                  </a:cubicBezTo>
                  <a:cubicBezTo>
                    <a:pt x="1078585" y="3622070"/>
                    <a:pt x="1020648" y="3720312"/>
                    <a:pt x="952635" y="3833667"/>
                  </a:cubicBezTo>
                  <a:cubicBezTo>
                    <a:pt x="884622" y="3947022"/>
                    <a:pt x="792678" y="3867674"/>
                    <a:pt x="695696" y="3841224"/>
                  </a:cubicBezTo>
                  <a:cubicBezTo>
                    <a:pt x="598714" y="3814775"/>
                    <a:pt x="472764" y="3734167"/>
                    <a:pt x="370744" y="3674970"/>
                  </a:cubicBezTo>
                  <a:cubicBezTo>
                    <a:pt x="268724" y="3615773"/>
                    <a:pt x="142774" y="3560355"/>
                    <a:pt x="83577" y="3486044"/>
                  </a:cubicBezTo>
                  <a:cubicBezTo>
                    <a:pt x="24380" y="3411733"/>
                    <a:pt x="28159" y="3358834"/>
                    <a:pt x="15564" y="3229105"/>
                  </a:cubicBezTo>
                  <a:cubicBezTo>
                    <a:pt x="2969" y="3099376"/>
                    <a:pt x="9266" y="2886520"/>
                    <a:pt x="8007" y="2707671"/>
                  </a:cubicBezTo>
                  <a:cubicBezTo>
                    <a:pt x="6748" y="2528822"/>
                    <a:pt x="9267" y="2406649"/>
                    <a:pt x="8007" y="2193793"/>
                  </a:cubicBezTo>
                  <a:close/>
                </a:path>
              </a:pathLst>
            </a:custGeom>
            <a:solidFill>
              <a:srgbClr val="FF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255773B-B200-74AD-65D3-4096C1D81A2D}"/>
                </a:ext>
              </a:extLst>
            </p:cNvPr>
            <p:cNvGrpSpPr/>
            <p:nvPr/>
          </p:nvGrpSpPr>
          <p:grpSpPr>
            <a:xfrm rot="19865018">
              <a:off x="4985131" y="1815392"/>
              <a:ext cx="1913284" cy="3210006"/>
              <a:chOff x="4984691" y="1813686"/>
              <a:chExt cx="1913284" cy="3210006"/>
            </a:xfrm>
          </p:grpSpPr>
          <p:cxnSp>
            <p:nvCxnSpPr>
              <p:cNvPr id="34" name="Curved Connector 33"/>
              <p:cNvCxnSpPr/>
              <p:nvPr/>
            </p:nvCxnSpPr>
            <p:spPr>
              <a:xfrm>
                <a:off x="5823948" y="2052690"/>
                <a:ext cx="445865" cy="90685"/>
              </a:xfrm>
              <a:prstGeom prst="curvedConnector3">
                <a:avLst>
                  <a:gd name="adj1" fmla="val -38135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an 39"/>
              <p:cNvSpPr/>
              <p:nvPr/>
            </p:nvSpPr>
            <p:spPr>
              <a:xfrm>
                <a:off x="4984691" y="3206364"/>
                <a:ext cx="1913284" cy="335834"/>
              </a:xfrm>
              <a:prstGeom prst="can">
                <a:avLst>
                  <a:gd name="adj" fmla="val 13393"/>
                </a:avLst>
              </a:prstGeom>
              <a:solidFill>
                <a:srgbClr val="FF000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Arrow Connector 41"/>
              <p:cNvCxnSpPr>
                <a:cxnSpLocks/>
              </p:cNvCxnSpPr>
              <p:nvPr/>
            </p:nvCxnSpPr>
            <p:spPr>
              <a:xfrm flipV="1">
                <a:off x="5967531" y="1813686"/>
                <a:ext cx="0" cy="32100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1563687" y="3482130"/>
              <a:ext cx="997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368194" y="4538934"/>
              <a:ext cx="1171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Detector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0DAB5BB-6FF6-7880-D8A6-010BF17BB69F}"/>
                </a:ext>
              </a:extLst>
            </p:cNvPr>
            <p:cNvCxnSpPr>
              <a:cxnSpLocks/>
            </p:cNvCxnSpPr>
            <p:nvPr/>
          </p:nvCxnSpPr>
          <p:spPr>
            <a:xfrm>
              <a:off x="2121007" y="3348561"/>
              <a:ext cx="7598586" cy="591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0A9F28B9-636C-3F5C-3B07-12869C38BC8C}"/>
                </a:ext>
              </a:extLst>
            </p:cNvPr>
            <p:cNvSpPr/>
            <p:nvPr/>
          </p:nvSpPr>
          <p:spPr>
            <a:xfrm rot="5400000" flipH="1" flipV="1">
              <a:off x="5520596" y="2725917"/>
              <a:ext cx="971486" cy="1223292"/>
            </a:xfrm>
            <a:prstGeom prst="arc">
              <a:avLst>
                <a:gd name="adj1" fmla="val 16200000"/>
                <a:gd name="adj2" fmla="val 19413433"/>
              </a:avLst>
            </a:prstGeom>
            <a:noFill/>
            <a:ln w="19050">
              <a:solidFill>
                <a:srgbClr val="FF0000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9C80663-1443-545B-DF9C-F4D3B7995848}"/>
                    </a:ext>
                  </a:extLst>
                </p:cNvPr>
                <p:cNvSpPr txBox="1"/>
                <p:nvPr/>
              </p:nvSpPr>
              <p:spPr>
                <a:xfrm>
                  <a:off x="5199403" y="2874766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9C80663-1443-545B-DF9C-F4D3B7995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403" y="2874766"/>
                  <a:ext cx="37414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9095C5-3AF8-EE45-5823-891DCBEF74F7}"/>
                </a:ext>
              </a:extLst>
            </p:cNvPr>
            <p:cNvSpPr txBox="1"/>
            <p:nvPr/>
          </p:nvSpPr>
          <p:spPr>
            <a:xfrm>
              <a:off x="5299334" y="1510058"/>
              <a:ext cx="822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view angles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EC2FC17-D0BB-A486-8CAF-4BC7210A13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5407" y="4222413"/>
              <a:ext cx="7159227" cy="0"/>
            </a:xfrm>
            <a:prstGeom prst="line">
              <a:avLst/>
            </a:prstGeom>
            <a:ln w="12700">
              <a:solidFill>
                <a:schemeClr val="tx1">
                  <a:alpha val="39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F1F8E9F-8E1F-857E-AC8C-3F99607707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5407" y="4558657"/>
              <a:ext cx="8236282" cy="0"/>
            </a:xfrm>
            <a:prstGeom prst="line">
              <a:avLst/>
            </a:prstGeom>
            <a:ln w="12700">
              <a:solidFill>
                <a:schemeClr val="tx1">
                  <a:alpha val="39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1C7BBC6-0841-B427-26D9-295770CE40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5407" y="2771974"/>
              <a:ext cx="7159227" cy="0"/>
            </a:xfrm>
            <a:prstGeom prst="line">
              <a:avLst/>
            </a:prstGeom>
            <a:ln w="12700">
              <a:solidFill>
                <a:schemeClr val="tx1">
                  <a:alpha val="39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0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accent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39079</TotalTime>
  <Words>47</Words>
  <Application>Microsoft Macintosh PowerPoint</Application>
  <PresentationFormat>Widescreen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Charles A. Bouman</cp:lastModifiedBy>
  <cp:revision>113</cp:revision>
  <cp:lastPrinted>2016-02-18T14:32:51Z</cp:lastPrinted>
  <dcterms:created xsi:type="dcterms:W3CDTF">2015-12-16T15:59:58Z</dcterms:created>
  <dcterms:modified xsi:type="dcterms:W3CDTF">2023-05-31T17:59:14Z</dcterms:modified>
</cp:coreProperties>
</file>