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Space Grotesk" panose="020B0604020202020204" charset="0"/>
      <p:regular r:id="rId51"/>
      <p:bold r:id="rId52"/>
    </p:embeddedFont>
    <p:embeddedFont>
      <p:font typeface="Space Grotesk Light" panose="020B060402020202020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406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c8395c55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c8395c55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b2f7c811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b2f7c811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louds only">
  <p:cSld name="TITLE_ONLY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49" name="Google Shape;749;p1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pacegrotes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Designing a space rocket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53" name="Google Shape;953;p21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54" name="Google Shape;954;p21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55" name="Google Shape;955;p21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22"/>
          <p:cNvPicPr preferRelativeResize="0"/>
          <p:nvPr/>
        </p:nvPicPr>
        <p:blipFill rotWithShape="1">
          <a:blip r:embed="rId3">
            <a:alphaModFix/>
          </a:blip>
          <a:srcRect t="14625" b="14618"/>
          <a:stretch/>
        </p:blipFill>
        <p:spPr>
          <a:xfrm>
            <a:off x="3149321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2" name="Google Shape;962;p22"/>
          <p:cNvSpPr txBox="1">
            <a:spLocks noGrp="1"/>
          </p:cNvSpPr>
          <p:nvPr>
            <p:ph type="title"/>
          </p:nvPr>
        </p:nvSpPr>
        <p:spPr>
          <a:xfrm>
            <a:off x="550500" y="1140800"/>
            <a:ext cx="4072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picture is worth a thousand words</a:t>
            </a:r>
            <a:endParaRPr sz="2800"/>
          </a:p>
        </p:txBody>
      </p:sp>
      <p:sp>
        <p:nvSpPr>
          <p:cNvPr id="963" name="Google Shape;963;p22"/>
          <p:cNvSpPr txBox="1">
            <a:spLocks noGrp="1"/>
          </p:cNvSpPr>
          <p:nvPr>
            <p:ph type="body" idx="1"/>
          </p:nvPr>
        </p:nvSpPr>
        <p:spPr>
          <a:xfrm>
            <a:off x="550500" y="1706225"/>
            <a:ext cx="4072200" cy="12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500"/>
              <a:t>A complex idea can be conveyed with just a single still image, namely making it possible to absorb large amounts of data quickly.</a:t>
            </a:r>
            <a:endParaRPr sz="1500"/>
          </a:p>
        </p:txBody>
      </p:sp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3"/>
          <p:cNvSpPr txBox="1">
            <a:spLocks noGrp="1"/>
          </p:cNvSpPr>
          <p:nvPr>
            <p:ph type="title" idx="4294967295"/>
          </p:nvPr>
        </p:nvSpPr>
        <p:spPr>
          <a:xfrm>
            <a:off x="1452900" y="3975550"/>
            <a:ext cx="6238200" cy="4695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>
                <a:solidFill>
                  <a:schemeClr val="lt1"/>
                </a:solidFill>
              </a:rPr>
              <a:t>Want big impact?</a:t>
            </a:r>
            <a:r>
              <a:rPr lang="en" sz="2900">
                <a:solidFill>
                  <a:schemeClr val="lt1"/>
                </a:solidFill>
              </a:rPr>
              <a:t> Use big image.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970" name="Google Shape;970;p2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Use diagrams to explain your ideas</a:t>
            </a:r>
            <a:endParaRPr sz="2800"/>
          </a:p>
        </p:txBody>
      </p:sp>
      <p:sp>
        <p:nvSpPr>
          <p:cNvPr id="976" name="Google Shape;976;p2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977" name="Google Shape;977;p24"/>
          <p:cNvCxnSpPr>
            <a:stCxn id="978" idx="6"/>
            <a:endCxn id="979" idx="2"/>
          </p:cNvCxnSpPr>
          <p:nvPr/>
        </p:nvCxnSpPr>
        <p:spPr>
          <a:xfrm>
            <a:off x="2217575" y="2991075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0" name="Google Shape;980;p24"/>
          <p:cNvCxnSpPr>
            <a:stCxn id="978" idx="6"/>
            <a:endCxn id="981" idx="2"/>
          </p:cNvCxnSpPr>
          <p:nvPr/>
        </p:nvCxnSpPr>
        <p:spPr>
          <a:xfrm rot="10800000" flipH="1">
            <a:off x="2217575" y="2055075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2" name="Google Shape;982;p24"/>
          <p:cNvCxnSpPr>
            <a:stCxn id="983" idx="3"/>
            <a:endCxn id="984" idx="2"/>
          </p:cNvCxnSpPr>
          <p:nvPr/>
        </p:nvCxnSpPr>
        <p:spPr>
          <a:xfrm rot="10800000" flipH="1">
            <a:off x="4276100" y="15978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5" name="Google Shape;985;p24"/>
          <p:cNvCxnSpPr>
            <a:stCxn id="983" idx="3"/>
            <a:endCxn id="986" idx="2"/>
          </p:cNvCxnSpPr>
          <p:nvPr/>
        </p:nvCxnSpPr>
        <p:spPr>
          <a:xfrm>
            <a:off x="4276100" y="2055075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7" name="Google Shape;987;p24"/>
          <p:cNvCxnSpPr>
            <a:stCxn id="988" idx="3"/>
            <a:endCxn id="989" idx="2"/>
          </p:cNvCxnSpPr>
          <p:nvPr/>
        </p:nvCxnSpPr>
        <p:spPr>
          <a:xfrm rot="10800000" flipH="1">
            <a:off x="4276100" y="34698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0" name="Google Shape;990;p24"/>
          <p:cNvCxnSpPr>
            <a:stCxn id="988" idx="3"/>
            <a:endCxn id="991" idx="2"/>
          </p:cNvCxnSpPr>
          <p:nvPr/>
        </p:nvCxnSpPr>
        <p:spPr>
          <a:xfrm>
            <a:off x="4276100" y="3927075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92" name="Google Shape;992;p24"/>
          <p:cNvGrpSpPr/>
          <p:nvPr/>
        </p:nvGrpSpPr>
        <p:grpSpPr>
          <a:xfrm>
            <a:off x="4862300" y="1438275"/>
            <a:ext cx="1356300" cy="319200"/>
            <a:chOff x="5592550" y="1018950"/>
            <a:chExt cx="1356300" cy="319200"/>
          </a:xfrm>
        </p:grpSpPr>
        <p:sp>
          <p:nvSpPr>
            <p:cNvPr id="993" name="Google Shape;99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4" name="Google Shape;994;p24"/>
          <p:cNvGrpSpPr/>
          <p:nvPr/>
        </p:nvGrpSpPr>
        <p:grpSpPr>
          <a:xfrm>
            <a:off x="2919800" y="1895475"/>
            <a:ext cx="1356300" cy="319200"/>
            <a:chOff x="3650050" y="1476150"/>
            <a:chExt cx="1356300" cy="319200"/>
          </a:xfrm>
        </p:grpSpPr>
        <p:sp>
          <p:nvSpPr>
            <p:cNvPr id="983" name="Google Shape;98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5" name="Google Shape;995;p24"/>
          <p:cNvGrpSpPr/>
          <p:nvPr/>
        </p:nvGrpSpPr>
        <p:grpSpPr>
          <a:xfrm>
            <a:off x="855300" y="2831475"/>
            <a:ext cx="1362275" cy="319200"/>
            <a:chOff x="1596750" y="2412150"/>
            <a:chExt cx="1362275" cy="319200"/>
          </a:xfrm>
        </p:grpSpPr>
        <p:sp>
          <p:nvSpPr>
            <p:cNvPr id="996" name="Google Shape;99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7" name="Google Shape;997;p24"/>
          <p:cNvGrpSpPr/>
          <p:nvPr/>
        </p:nvGrpSpPr>
        <p:grpSpPr>
          <a:xfrm>
            <a:off x="2919800" y="3767475"/>
            <a:ext cx="1356300" cy="319200"/>
            <a:chOff x="3650050" y="3348150"/>
            <a:chExt cx="1356300" cy="319200"/>
          </a:xfrm>
        </p:grpSpPr>
        <p:sp>
          <p:nvSpPr>
            <p:cNvPr id="988" name="Google Shape;98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98" name="Google Shape;998;p24"/>
          <p:cNvGrpSpPr/>
          <p:nvPr/>
        </p:nvGrpSpPr>
        <p:grpSpPr>
          <a:xfrm>
            <a:off x="4862300" y="2352675"/>
            <a:ext cx="1356300" cy="319200"/>
            <a:chOff x="5592550" y="1933350"/>
            <a:chExt cx="1356300" cy="319200"/>
          </a:xfrm>
        </p:grpSpPr>
        <p:sp>
          <p:nvSpPr>
            <p:cNvPr id="999" name="Google Shape;99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00" name="Google Shape;1000;p24"/>
          <p:cNvGrpSpPr/>
          <p:nvPr/>
        </p:nvGrpSpPr>
        <p:grpSpPr>
          <a:xfrm>
            <a:off x="4862300" y="3310275"/>
            <a:ext cx="1356300" cy="319200"/>
            <a:chOff x="5592550" y="2890950"/>
            <a:chExt cx="1356300" cy="319200"/>
          </a:xfrm>
        </p:grpSpPr>
        <p:sp>
          <p:nvSpPr>
            <p:cNvPr id="1001" name="Google Shape;100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02" name="Google Shape;1002;p24"/>
          <p:cNvGrpSpPr/>
          <p:nvPr/>
        </p:nvGrpSpPr>
        <p:grpSpPr>
          <a:xfrm>
            <a:off x="4862300" y="4224675"/>
            <a:ext cx="1356300" cy="319200"/>
            <a:chOff x="5592550" y="3805350"/>
            <a:chExt cx="1356300" cy="319200"/>
          </a:xfrm>
        </p:grpSpPr>
        <p:sp>
          <p:nvSpPr>
            <p:cNvPr id="1003" name="Google Shape;100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</a:t>
              </a:r>
              <a:endParaRPr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09" name="Google Shape;1009;p25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{B71E8972-68E6-47C6-8168-9DFCAA21A1EE}</a:tableStyleId>
              </a:tblPr>
              <a:tblGrid>
                <a:gridCol w="14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0" name="Google Shape;1010;p2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85738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6"/>
          <p:cNvSpPr txBox="1">
            <a:spLocks noGrp="1"/>
          </p:cNvSpPr>
          <p:nvPr>
            <p:ph type="title" idx="4294967295"/>
          </p:nvPr>
        </p:nvSpPr>
        <p:spPr>
          <a:xfrm>
            <a:off x="1527750" y="455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7" name="Google Shape;1017;p26"/>
          <p:cNvSpPr/>
          <p:nvPr/>
        </p:nvSpPr>
        <p:spPr>
          <a:xfrm>
            <a:off x="2064125" y="1822725"/>
            <a:ext cx="6783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office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8" name="Google Shape;1018;p2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19" name="Google Shape;1019;p26"/>
          <p:cNvSpPr txBox="1">
            <a:spLocks noGrp="1"/>
          </p:cNvSpPr>
          <p:nvPr>
            <p:ph type="body" idx="4294967295"/>
          </p:nvPr>
        </p:nvSpPr>
        <p:spPr>
          <a:xfrm>
            <a:off x="712350" y="4909375"/>
            <a:ext cx="7719300" cy="20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grpSp>
        <p:nvGrpSpPr>
          <p:cNvPr id="1020" name="Google Shape;1020;p26"/>
          <p:cNvGrpSpPr/>
          <p:nvPr/>
        </p:nvGrpSpPr>
        <p:grpSpPr>
          <a:xfrm>
            <a:off x="1163210" y="2105907"/>
            <a:ext cx="158880" cy="202512"/>
            <a:chOff x="1774126" y="766200"/>
            <a:chExt cx="1582467" cy="2017050"/>
          </a:xfrm>
        </p:grpSpPr>
        <p:sp>
          <p:nvSpPr>
            <p:cNvPr id="1021" name="Google Shape;1021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26"/>
          <p:cNvGrpSpPr/>
          <p:nvPr/>
        </p:nvGrpSpPr>
        <p:grpSpPr>
          <a:xfrm>
            <a:off x="2840660" y="3712882"/>
            <a:ext cx="158880" cy="202512"/>
            <a:chOff x="1774126" y="766200"/>
            <a:chExt cx="1582467" cy="2017050"/>
          </a:xfrm>
        </p:grpSpPr>
        <p:sp>
          <p:nvSpPr>
            <p:cNvPr id="1030" name="Google Shape;1030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8" name="Google Shape;1038;p26"/>
          <p:cNvGrpSpPr/>
          <p:nvPr/>
        </p:nvGrpSpPr>
        <p:grpSpPr>
          <a:xfrm>
            <a:off x="3870935" y="1866032"/>
            <a:ext cx="158880" cy="202512"/>
            <a:chOff x="1774126" y="766200"/>
            <a:chExt cx="1582467" cy="2017050"/>
          </a:xfrm>
        </p:grpSpPr>
        <p:sp>
          <p:nvSpPr>
            <p:cNvPr id="1039" name="Google Shape;1039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26"/>
          <p:cNvGrpSpPr/>
          <p:nvPr/>
        </p:nvGrpSpPr>
        <p:grpSpPr>
          <a:xfrm>
            <a:off x="4606460" y="3966432"/>
            <a:ext cx="158880" cy="202512"/>
            <a:chOff x="1774126" y="766200"/>
            <a:chExt cx="1582467" cy="2017050"/>
          </a:xfrm>
        </p:grpSpPr>
        <p:sp>
          <p:nvSpPr>
            <p:cNvPr id="1048" name="Google Shape;1048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26"/>
          <p:cNvGrpSpPr/>
          <p:nvPr/>
        </p:nvGrpSpPr>
        <p:grpSpPr>
          <a:xfrm>
            <a:off x="6713260" y="2375882"/>
            <a:ext cx="158880" cy="202512"/>
            <a:chOff x="1774126" y="766200"/>
            <a:chExt cx="1582467" cy="2017050"/>
          </a:xfrm>
        </p:grpSpPr>
        <p:sp>
          <p:nvSpPr>
            <p:cNvPr id="1057" name="Google Shape;1057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26"/>
          <p:cNvGrpSpPr/>
          <p:nvPr/>
        </p:nvGrpSpPr>
        <p:grpSpPr>
          <a:xfrm>
            <a:off x="7391085" y="4002107"/>
            <a:ext cx="158880" cy="202512"/>
            <a:chOff x="1774126" y="766200"/>
            <a:chExt cx="1582467" cy="2017050"/>
          </a:xfrm>
        </p:grpSpPr>
        <p:sp>
          <p:nvSpPr>
            <p:cNvPr id="1066" name="Google Shape;1066;p26"/>
            <p:cNvSpPr/>
            <p:nvPr/>
          </p:nvSpPr>
          <p:spPr>
            <a:xfrm>
              <a:off x="2394628" y="2579744"/>
              <a:ext cx="341579" cy="203506"/>
            </a:xfrm>
            <a:custGeom>
              <a:avLst/>
              <a:gdLst/>
              <a:ahLst/>
              <a:cxnLst/>
              <a:rect l="l" t="t" r="r" b="b"/>
              <a:pathLst>
                <a:path w="273811" h="163131" extrusionOk="0">
                  <a:moveTo>
                    <a:pt x="20002" y="0"/>
                  </a:moveTo>
                  <a:lnTo>
                    <a:pt x="0" y="120967"/>
                  </a:lnTo>
                  <a:cubicBezTo>
                    <a:pt x="0" y="120967"/>
                    <a:pt x="34798" y="163132"/>
                    <a:pt x="136906" y="163132"/>
                  </a:cubicBezTo>
                  <a:cubicBezTo>
                    <a:pt x="239014" y="163132"/>
                    <a:pt x="273812" y="120967"/>
                    <a:pt x="273812" y="120967"/>
                  </a:cubicBezTo>
                  <a:lnTo>
                    <a:pt x="253810" y="0"/>
                  </a:lnTo>
                  <a:close/>
                </a:path>
              </a:pathLst>
            </a:custGeom>
            <a:gradFill>
              <a:gsLst>
                <a:gs pos="0">
                  <a:srgbClr val="808CAD"/>
                </a:gs>
                <a:gs pos="100000">
                  <a:srgbClr val="A7AFC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1774126" y="1886912"/>
              <a:ext cx="638562" cy="840960"/>
            </a:xfrm>
            <a:custGeom>
              <a:avLst/>
              <a:gdLst/>
              <a:ahLst/>
              <a:cxnLst/>
              <a:rect l="l" t="t" r="r" b="b"/>
              <a:pathLst>
                <a:path w="511873" h="674116" extrusionOk="0">
                  <a:moveTo>
                    <a:pt x="436626" y="414528"/>
                  </a:moveTo>
                  <a:lnTo>
                    <a:pt x="0" y="674116"/>
                  </a:lnTo>
                  <a:cubicBezTo>
                    <a:pt x="0" y="674116"/>
                    <a:pt x="55118" y="297752"/>
                    <a:pt x="230759" y="183261"/>
                  </a:cubicBezTo>
                  <a:lnTo>
                    <a:pt x="51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2718110" y="1886912"/>
              <a:ext cx="638483" cy="840960"/>
            </a:xfrm>
            <a:custGeom>
              <a:avLst/>
              <a:gdLst/>
              <a:ahLst/>
              <a:cxnLst/>
              <a:rect l="l" t="t" r="r" b="b"/>
              <a:pathLst>
                <a:path w="511810" h="674116" extrusionOk="0">
                  <a:moveTo>
                    <a:pt x="75248" y="414528"/>
                  </a:moveTo>
                  <a:lnTo>
                    <a:pt x="511810" y="674116"/>
                  </a:lnTo>
                  <a:cubicBezTo>
                    <a:pt x="511810" y="674116"/>
                    <a:pt x="456755" y="297752"/>
                    <a:pt x="281114" y="183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2187286" y="766200"/>
              <a:ext cx="756210" cy="1882078"/>
            </a:xfrm>
            <a:custGeom>
              <a:avLst/>
              <a:gdLst/>
              <a:ahLst/>
              <a:cxnLst/>
              <a:rect l="l" t="t" r="r" b="b"/>
              <a:pathLst>
                <a:path w="606180" h="1508680" extrusionOk="0">
                  <a:moveTo>
                    <a:pt x="366146" y="30147"/>
                  </a:moveTo>
                  <a:cubicBezTo>
                    <a:pt x="336237" y="-10049"/>
                    <a:pt x="269943" y="-10049"/>
                    <a:pt x="239971" y="30147"/>
                  </a:cubicBezTo>
                  <a:cubicBezTo>
                    <a:pt x="140276" y="164005"/>
                    <a:pt x="-38095" y="453882"/>
                    <a:pt x="7244" y="765794"/>
                  </a:cubicBezTo>
                  <a:lnTo>
                    <a:pt x="84968" y="1391460"/>
                  </a:lnTo>
                  <a:cubicBezTo>
                    <a:pt x="84968" y="1391460"/>
                    <a:pt x="140403" y="1508681"/>
                    <a:pt x="303090" y="1508681"/>
                  </a:cubicBezTo>
                  <a:cubicBezTo>
                    <a:pt x="465777" y="1508681"/>
                    <a:pt x="521213" y="1391460"/>
                    <a:pt x="521213" y="1391460"/>
                  </a:cubicBezTo>
                  <a:lnTo>
                    <a:pt x="598937" y="765794"/>
                  </a:lnTo>
                  <a:cubicBezTo>
                    <a:pt x="644276" y="453882"/>
                    <a:pt x="465904" y="164005"/>
                    <a:pt x="366146" y="3014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568529" y="766497"/>
              <a:ext cx="375239" cy="1881623"/>
            </a:xfrm>
            <a:custGeom>
              <a:avLst/>
              <a:gdLst/>
              <a:ahLst/>
              <a:cxnLst/>
              <a:rect l="l" t="t" r="r" b="b"/>
              <a:pathLst>
                <a:path w="300793" h="1508315" extrusionOk="0">
                  <a:moveTo>
                    <a:pt x="60579" y="29909"/>
                  </a:moveTo>
                  <a:cubicBezTo>
                    <a:pt x="46025" y="11195"/>
                    <a:pt x="23705" y="178"/>
                    <a:pt x="0" y="0"/>
                  </a:cubicBezTo>
                  <a:lnTo>
                    <a:pt x="0" y="1508316"/>
                  </a:lnTo>
                  <a:cubicBezTo>
                    <a:pt x="160718" y="1507109"/>
                    <a:pt x="215900" y="1391222"/>
                    <a:pt x="215900" y="1391222"/>
                  </a:cubicBezTo>
                  <a:lnTo>
                    <a:pt x="293624" y="765556"/>
                  </a:lnTo>
                  <a:cubicBezTo>
                    <a:pt x="338709" y="453644"/>
                    <a:pt x="160338" y="163766"/>
                    <a:pt x="60579" y="29909"/>
                  </a:cubicBezTo>
                  <a:close/>
                </a:path>
              </a:pathLst>
            </a:cu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2353668" y="1074766"/>
              <a:ext cx="423489" cy="184811"/>
            </a:xfrm>
            <a:custGeom>
              <a:avLst/>
              <a:gdLst/>
              <a:ahLst/>
              <a:cxnLst/>
              <a:rect l="l" t="t" r="r" b="b"/>
              <a:pathLst>
                <a:path w="339470" h="148145" extrusionOk="0">
                  <a:moveTo>
                    <a:pt x="169736" y="78295"/>
                  </a:moveTo>
                  <a:cubicBezTo>
                    <a:pt x="233236" y="78295"/>
                    <a:pt x="292036" y="104457"/>
                    <a:pt x="339471" y="148145"/>
                  </a:cubicBezTo>
                  <a:cubicBezTo>
                    <a:pt x="301752" y="58610"/>
                    <a:pt x="239839" y="0"/>
                    <a:pt x="169736" y="0"/>
                  </a:cubicBezTo>
                  <a:cubicBezTo>
                    <a:pt x="99632" y="0"/>
                    <a:pt x="37719" y="58610"/>
                    <a:pt x="0" y="148145"/>
                  </a:cubicBezTo>
                  <a:cubicBezTo>
                    <a:pt x="47371" y="104457"/>
                    <a:pt x="106045" y="78295"/>
                    <a:pt x="169736" y="782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568529" y="1074924"/>
              <a:ext cx="208654" cy="184732"/>
            </a:xfrm>
            <a:custGeom>
              <a:avLst/>
              <a:gdLst/>
              <a:ahLst/>
              <a:cxnLst/>
              <a:rect l="l" t="t" r="r" b="b"/>
              <a:pathLst>
                <a:path w="167258" h="148082" extrusionOk="0">
                  <a:moveTo>
                    <a:pt x="0" y="78232"/>
                  </a:moveTo>
                  <a:cubicBezTo>
                    <a:pt x="62738" y="78867"/>
                    <a:pt x="120650" y="104839"/>
                    <a:pt x="167259" y="148082"/>
                  </a:cubicBezTo>
                  <a:cubicBezTo>
                    <a:pt x="129985" y="59563"/>
                    <a:pt x="69088" y="133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2513864" y="1953303"/>
              <a:ext cx="103138" cy="765386"/>
            </a:xfrm>
            <a:custGeom>
              <a:avLst/>
              <a:gdLst/>
              <a:ahLst/>
              <a:cxnLst/>
              <a:rect l="l" t="t" r="r" b="b"/>
              <a:pathLst>
                <a:path w="82676" h="613536" extrusionOk="0">
                  <a:moveTo>
                    <a:pt x="82677" y="414782"/>
                  </a:moveTo>
                  <a:cubicBezTo>
                    <a:pt x="82677" y="584200"/>
                    <a:pt x="41339" y="613537"/>
                    <a:pt x="41339" y="613537"/>
                  </a:cubicBezTo>
                  <a:cubicBezTo>
                    <a:pt x="41339" y="613537"/>
                    <a:pt x="0" y="584200"/>
                    <a:pt x="0" y="414782"/>
                  </a:cubicBezTo>
                  <a:cubicBezTo>
                    <a:pt x="0" y="245364"/>
                    <a:pt x="41339" y="0"/>
                    <a:pt x="41339" y="0"/>
                  </a:cubicBezTo>
                  <a:cubicBezTo>
                    <a:pt x="41339" y="0"/>
                    <a:pt x="82677" y="245364"/>
                    <a:pt x="82677" y="414782"/>
                  </a:cubicBezTo>
                  <a:close/>
                </a:path>
              </a:pathLst>
            </a:custGeom>
            <a:gradFill>
              <a:gsLst>
                <a:gs pos="0">
                  <a:srgbClr val="FBE991"/>
                </a:gs>
                <a:gs pos="100000">
                  <a:srgbClr val="EECB1A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700" scaled="0"/>
        </a:gradFill>
        <a:effectLst/>
      </p:bgPr>
    </p:bg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174660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1079" name="Google Shape;107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3003302"/>
            <a:ext cx="74334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080" name="Google Shape;1080;p2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571800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1086" name="Google Shape;108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087" name="Google Shape;1087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200693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1088" name="Google Shape;1088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0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089" name="Google Shape;1089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886246"/>
            <a:ext cx="60780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1090" name="Google Shape;1090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4"/>
            <a:ext cx="60780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091" name="Google Shape;1091;p2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098" name="Google Shape;1098;p29"/>
          <p:cNvGrpSpPr/>
          <p:nvPr/>
        </p:nvGrpSpPr>
        <p:grpSpPr>
          <a:xfrm>
            <a:off x="855311" y="1566375"/>
            <a:ext cx="2726286" cy="2547000"/>
            <a:chOff x="1293736" y="1258050"/>
            <a:chExt cx="2726286" cy="2547000"/>
          </a:xfrm>
        </p:grpSpPr>
        <p:sp>
          <p:nvSpPr>
            <p:cNvPr id="1099" name="Google Shape;1099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12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1" name="Google Shape;1101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2" name="Google Shape;1102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03" name="Google Shape;1103;p29"/>
          <p:cNvGrpSpPr/>
          <p:nvPr/>
        </p:nvGrpSpPr>
        <p:grpSpPr>
          <a:xfrm>
            <a:off x="2765533" y="1566375"/>
            <a:ext cx="2726286" cy="2547000"/>
            <a:chOff x="3203958" y="1258050"/>
            <a:chExt cx="2726286" cy="2547000"/>
          </a:xfrm>
        </p:grpSpPr>
        <p:sp>
          <p:nvSpPr>
            <p:cNvPr id="1104" name="Google Shape;1104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80A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80A9DB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1200" b="1">
                <a:solidFill>
                  <a:srgbClr val="80A9DB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6" name="Google Shape;1106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07" name="Google Shape;1107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108" name="Google Shape;1108;p29"/>
          <p:cNvGrpSpPr/>
          <p:nvPr/>
        </p:nvGrpSpPr>
        <p:grpSpPr>
          <a:xfrm>
            <a:off x="4685552" y="1566375"/>
            <a:ext cx="2726286" cy="2547000"/>
            <a:chOff x="5123977" y="1258050"/>
            <a:chExt cx="2726286" cy="2547000"/>
          </a:xfrm>
        </p:grpSpPr>
        <p:sp>
          <p:nvSpPr>
            <p:cNvPr id="1109" name="Google Shape;1109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12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1" name="Google Shape;1111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Vestibulum congue tempus</a:t>
              </a:r>
              <a:endParaRPr sz="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112" name="Google Shape;1112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118" name="Google Shape;1118;p30"/>
          <p:cNvSpPr txBox="1">
            <a:spLocks noGrp="1"/>
          </p:cNvSpPr>
          <p:nvPr>
            <p:ph type="body" idx="1"/>
          </p:nvPr>
        </p:nvSpPr>
        <p:spPr>
          <a:xfrm>
            <a:off x="855425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19" name="Google Shape;1119;p30"/>
          <p:cNvSpPr txBox="1">
            <a:spLocks noGrp="1"/>
          </p:cNvSpPr>
          <p:nvPr>
            <p:ph type="body" idx="2"/>
          </p:nvPr>
        </p:nvSpPr>
        <p:spPr>
          <a:xfrm>
            <a:off x="3161398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20" name="Google Shape;1120;p30"/>
          <p:cNvSpPr txBox="1">
            <a:spLocks noGrp="1"/>
          </p:cNvSpPr>
          <p:nvPr>
            <p:ph type="body" idx="3"/>
          </p:nvPr>
        </p:nvSpPr>
        <p:spPr>
          <a:xfrm>
            <a:off x="5467371" y="1553825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  <p:sp>
        <p:nvSpPr>
          <p:cNvPr id="1121" name="Google Shape;1121;p3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22" name="Google Shape;1122;p30"/>
          <p:cNvSpPr txBox="1">
            <a:spLocks noGrp="1"/>
          </p:cNvSpPr>
          <p:nvPr>
            <p:ph type="body" idx="1"/>
          </p:nvPr>
        </p:nvSpPr>
        <p:spPr>
          <a:xfrm>
            <a:off x="855425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123" name="Google Shape;1123;p30"/>
          <p:cNvSpPr txBox="1">
            <a:spLocks noGrp="1"/>
          </p:cNvSpPr>
          <p:nvPr>
            <p:ph type="body" idx="2"/>
          </p:nvPr>
        </p:nvSpPr>
        <p:spPr>
          <a:xfrm>
            <a:off x="3161398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124" name="Google Shape;1124;p30"/>
          <p:cNvSpPr txBox="1">
            <a:spLocks noGrp="1"/>
          </p:cNvSpPr>
          <p:nvPr>
            <p:ph type="body" idx="3"/>
          </p:nvPr>
        </p:nvSpPr>
        <p:spPr>
          <a:xfrm>
            <a:off x="5467371" y="3201250"/>
            <a:ext cx="2087100" cy="147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Brainstorm</a:t>
            </a:r>
            <a:endParaRPr dirty="0"/>
          </a:p>
        </p:txBody>
      </p:sp>
      <p:sp>
        <p:nvSpPr>
          <p:cNvPr id="883" name="Google Shape;883;p14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ISP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Asparagus/Onion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Cost of engine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Weight cost of fuel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Atmospheric drag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Pendulum fallacy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85" name="Google Shape;885;p14"/>
          <p:cNvSpPr txBox="1">
            <a:spLocks noGrp="1"/>
          </p:cNvSpPr>
          <p:nvPr>
            <p:ph type="body" idx="2"/>
          </p:nvPr>
        </p:nvSpPr>
        <p:spPr>
          <a:xfrm>
            <a:off x="855300" y="4058325"/>
            <a:ext cx="62409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000"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55CC"/>
                </a:solidFill>
              </a:rPr>
              <a:t>This template is free to use under </a:t>
            </a:r>
            <a:r>
              <a:rPr lang="en" sz="10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1155CC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27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1"/>
          <p:cNvSpPr txBox="1">
            <a:spLocks noGrp="1"/>
          </p:cNvSpPr>
          <p:nvPr>
            <p:ph type="body" idx="1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1130" name="Google Shape;1130;p3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1131" name="Google Shape;1131;p31"/>
          <p:cNvCxnSpPr/>
          <p:nvPr/>
        </p:nvCxnSpPr>
        <p:spPr>
          <a:xfrm>
            <a:off x="952500" y="1074699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31"/>
          <p:cNvCxnSpPr/>
          <p:nvPr/>
        </p:nvCxnSpPr>
        <p:spPr>
          <a:xfrm>
            <a:off x="952500" y="1784182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31"/>
          <p:cNvCxnSpPr/>
          <p:nvPr/>
        </p:nvCxnSpPr>
        <p:spPr>
          <a:xfrm>
            <a:off x="952500" y="2493664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31"/>
          <p:cNvCxnSpPr/>
          <p:nvPr/>
        </p:nvCxnSpPr>
        <p:spPr>
          <a:xfrm>
            <a:off x="952500" y="3203147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31"/>
          <p:cNvCxnSpPr/>
          <p:nvPr/>
        </p:nvCxnSpPr>
        <p:spPr>
          <a:xfrm>
            <a:off x="952500" y="3934528"/>
            <a:ext cx="5952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1"/>
          <p:cNvSpPr txBox="1"/>
          <p:nvPr/>
        </p:nvSpPr>
        <p:spPr>
          <a:xfrm>
            <a:off x="883015" y="915950"/>
            <a:ext cx="3579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1000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</a:t>
            </a:r>
            <a:endParaRPr sz="10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7" name="Google Shape;1137;p31"/>
          <p:cNvSpPr/>
          <p:nvPr/>
        </p:nvSpPr>
        <p:spPr>
          <a:xfrm>
            <a:off x="1462506" y="2380936"/>
            <a:ext cx="1920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1720882" y="1986873"/>
            <a:ext cx="192000" cy="194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1979259" y="2493664"/>
            <a:ext cx="192000" cy="144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2903854" y="2694727"/>
            <a:ext cx="1920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3162231" y="2096343"/>
            <a:ext cx="192000" cy="18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3420607" y="1229023"/>
            <a:ext cx="192000" cy="270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4345202" y="2140119"/>
            <a:ext cx="1920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4603579" y="1074575"/>
            <a:ext cx="192000" cy="286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4861956" y="2322562"/>
            <a:ext cx="192000" cy="161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5786551" y="2753101"/>
            <a:ext cx="1920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6044927" y="1293618"/>
            <a:ext cx="192000" cy="26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6303304" y="1607409"/>
            <a:ext cx="192000" cy="23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Mobile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154" name="Google Shape;1154;p3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155" name="Google Shape;1155;p32"/>
          <p:cNvGrpSpPr/>
          <p:nvPr/>
        </p:nvGrpSpPr>
        <p:grpSpPr>
          <a:xfrm>
            <a:off x="4743600" y="373572"/>
            <a:ext cx="2119546" cy="4396359"/>
            <a:chOff x="2547150" y="238125"/>
            <a:chExt cx="2525675" cy="5238750"/>
          </a:xfrm>
        </p:grpSpPr>
        <p:sp>
          <p:nvSpPr>
            <p:cNvPr id="1156" name="Google Shape;1156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0" name="Google Shape;1160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7899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166" name="Google Shape;1166;p33"/>
          <p:cNvGrpSpPr/>
          <p:nvPr/>
        </p:nvGrpSpPr>
        <p:grpSpPr>
          <a:xfrm>
            <a:off x="4249702" y="465959"/>
            <a:ext cx="2736410" cy="4222433"/>
            <a:chOff x="2112475" y="238125"/>
            <a:chExt cx="3395050" cy="5238750"/>
          </a:xfrm>
        </p:grpSpPr>
        <p:sp>
          <p:nvSpPr>
            <p:cNvPr id="1167" name="Google Shape;1167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71" name="Google Shape;11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Tablet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178" name="Google Shape;1178;p34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1179" name="Google Shape;1179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83" name="Google Shape;1183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2169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4" name="Google Shape;1184;p34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8851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 Light"/>
                <a:ea typeface="Space Grotesk Light"/>
                <a:cs typeface="Space Grotesk Light"/>
                <a:sym typeface="Space Grotesk Light"/>
              </a:rPr>
              <a:t>Desktop project</a:t>
            </a:r>
            <a:endParaRPr>
              <a:latin typeface="Space Grotesk Light"/>
              <a:ea typeface="Space Grotesk Light"/>
              <a:cs typeface="Space Grotesk Light"/>
              <a:sym typeface="Space Grotesk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35"/>
          <p:cNvPicPr preferRelativeResize="0"/>
          <p:nvPr/>
        </p:nvPicPr>
        <p:blipFill rotWithShape="1">
          <a:blip r:embed="rId3">
            <a:alphaModFix/>
          </a:blip>
          <a:srcRect t="13159" b="58194"/>
          <a:stretch/>
        </p:blipFill>
        <p:spPr>
          <a:xfrm>
            <a:off x="2445846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90" name="Google Shape;1190;p35"/>
          <p:cNvSpPr txBox="1">
            <a:spLocks noGrp="1"/>
          </p:cNvSpPr>
          <p:nvPr>
            <p:ph type="ctrTitle" idx="4294967295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191" name="Google Shape;1191;p35"/>
          <p:cNvSpPr txBox="1">
            <a:spLocks noGrp="1"/>
          </p:cNvSpPr>
          <p:nvPr>
            <p:ph type="subTitle" idx="4294967295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br>
              <a:rPr lang="en" sz="2000"/>
            </a:br>
            <a:r>
              <a:rPr lang="en" sz="2000"/>
              <a:t>You can find me at:</a:t>
            </a:r>
            <a:endParaRPr sz="2000"/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@username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user@mail.me</a:t>
            </a:r>
            <a:endParaRPr sz="1600" b="1"/>
          </a:p>
        </p:txBody>
      </p:sp>
      <p:sp>
        <p:nvSpPr>
          <p:cNvPr id="1192" name="Google Shape;1192;p3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198" name="Google Shape;1198;p3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1199" name="Google Shape;1199;p3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205" name="Google Shape;1205;p37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Titles: Space Grotesk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Body copy: Space Grotesk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https://www.fontsquirrel.com/fonts/spacegrotesk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1206" name="Google Shape;1206;p37"/>
          <p:cNvSpPr txBox="1"/>
          <p:nvPr/>
        </p:nvSpPr>
        <p:spPr>
          <a:xfrm>
            <a:off x="855300" y="4104575"/>
            <a:ext cx="6240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155CC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>
              <a:solidFill>
                <a:srgbClr val="1155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7" name="Google Shape;1207;p3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8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1213" name="Google Shape;1213;p38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3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219" name="Google Shape;1219;p3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728051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DEC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1" name="Google Shape;1221;p39"/>
          <p:cNvSpPr/>
          <p:nvPr/>
        </p:nvSpPr>
        <p:spPr>
          <a:xfrm>
            <a:off x="665923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NOV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2" name="Google Shape;1222;p39"/>
          <p:cNvSpPr/>
          <p:nvPr/>
        </p:nvSpPr>
        <p:spPr>
          <a:xfrm>
            <a:off x="603795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OCT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3" name="Google Shape;1223;p39"/>
          <p:cNvSpPr/>
          <p:nvPr/>
        </p:nvSpPr>
        <p:spPr>
          <a:xfrm>
            <a:off x="541666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SEP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4" name="Google Shape;1224;p39"/>
          <p:cNvSpPr/>
          <p:nvPr/>
        </p:nvSpPr>
        <p:spPr>
          <a:xfrm>
            <a:off x="479538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AUG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417410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JUL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6" name="Google Shape;1226;p39"/>
          <p:cNvSpPr/>
          <p:nvPr/>
        </p:nvSpPr>
        <p:spPr>
          <a:xfrm>
            <a:off x="355282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JUN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7" name="Google Shape;1227;p39"/>
          <p:cNvSpPr/>
          <p:nvPr/>
        </p:nvSpPr>
        <p:spPr>
          <a:xfrm>
            <a:off x="293153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MAY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8" name="Google Shape;1228;p39"/>
          <p:cNvSpPr/>
          <p:nvPr/>
        </p:nvSpPr>
        <p:spPr>
          <a:xfrm>
            <a:off x="231025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APR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9" name="Google Shape;1229;p39"/>
          <p:cNvSpPr/>
          <p:nvPr/>
        </p:nvSpPr>
        <p:spPr>
          <a:xfrm>
            <a:off x="168897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MAR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0" name="Google Shape;1230;p39"/>
          <p:cNvSpPr/>
          <p:nvPr/>
        </p:nvSpPr>
        <p:spPr>
          <a:xfrm>
            <a:off x="106768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FEB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1" name="Google Shape;1231;p39"/>
          <p:cNvSpPr/>
          <p:nvPr/>
        </p:nvSpPr>
        <p:spPr>
          <a:xfrm>
            <a:off x="44640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JAN</a:t>
            </a:r>
            <a:endParaRPr sz="1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2" name="Google Shape;1232;p39"/>
          <p:cNvSpPr/>
          <p:nvPr/>
        </p:nvSpPr>
        <p:spPr>
          <a:xfrm>
            <a:off x="0" y="2603550"/>
            <a:ext cx="599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33" name="Google Shape;1233;p39"/>
          <p:cNvCxnSpPr/>
          <p:nvPr/>
        </p:nvCxnSpPr>
        <p:spPr>
          <a:xfrm rot="10800000">
            <a:off x="72372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4" name="Google Shape;1234;p39"/>
          <p:cNvSpPr txBox="1"/>
          <p:nvPr/>
        </p:nvSpPr>
        <p:spPr>
          <a:xfrm>
            <a:off x="685113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5" name="Google Shape;1235;p39"/>
          <p:cNvCxnSpPr/>
          <p:nvPr/>
        </p:nvCxnSpPr>
        <p:spPr>
          <a:xfrm rot="10800000">
            <a:off x="196729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6" name="Google Shape;1236;p39"/>
          <p:cNvSpPr txBox="1"/>
          <p:nvPr/>
        </p:nvSpPr>
        <p:spPr>
          <a:xfrm>
            <a:off x="1930102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 is the colour of danger and courage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7" name="Google Shape;1237;p39"/>
          <p:cNvCxnSpPr/>
          <p:nvPr/>
        </p:nvCxnSpPr>
        <p:spPr>
          <a:xfrm rot="10800000">
            <a:off x="321086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38" name="Google Shape;1238;p39"/>
          <p:cNvSpPr txBox="1"/>
          <p:nvPr/>
        </p:nvSpPr>
        <p:spPr>
          <a:xfrm>
            <a:off x="3175090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39" name="Google Shape;1239;p39"/>
          <p:cNvCxnSpPr/>
          <p:nvPr/>
        </p:nvCxnSpPr>
        <p:spPr>
          <a:xfrm rot="10800000">
            <a:off x="445443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0" name="Google Shape;1240;p39"/>
          <p:cNvSpPr txBox="1"/>
          <p:nvPr/>
        </p:nvSpPr>
        <p:spPr>
          <a:xfrm>
            <a:off x="4420079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1" name="Google Shape;1241;p39"/>
          <p:cNvCxnSpPr/>
          <p:nvPr/>
        </p:nvCxnSpPr>
        <p:spPr>
          <a:xfrm rot="10800000">
            <a:off x="569800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2" name="Google Shape;1242;p39"/>
          <p:cNvSpPr txBox="1"/>
          <p:nvPr/>
        </p:nvSpPr>
        <p:spPr>
          <a:xfrm>
            <a:off x="5665068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3" name="Google Shape;1243;p39"/>
          <p:cNvCxnSpPr/>
          <p:nvPr/>
        </p:nvCxnSpPr>
        <p:spPr>
          <a:xfrm rot="10800000">
            <a:off x="694157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4" name="Google Shape;1244;p39"/>
          <p:cNvSpPr txBox="1"/>
          <p:nvPr/>
        </p:nvSpPr>
        <p:spPr>
          <a:xfrm>
            <a:off x="6910057" y="157480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5" name="Google Shape;1245;p39"/>
          <p:cNvCxnSpPr/>
          <p:nvPr/>
        </p:nvCxnSpPr>
        <p:spPr>
          <a:xfrm rot="10800000">
            <a:off x="1355059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6" name="Google Shape;1246;p39"/>
          <p:cNvSpPr txBox="1"/>
          <p:nvPr/>
        </p:nvSpPr>
        <p:spPr>
          <a:xfrm>
            <a:off x="1289043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7" name="Google Shape;1247;p39"/>
          <p:cNvCxnSpPr/>
          <p:nvPr/>
        </p:nvCxnSpPr>
        <p:spPr>
          <a:xfrm rot="10800000">
            <a:off x="259863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8" name="Google Shape;1248;p39"/>
          <p:cNvSpPr txBox="1"/>
          <p:nvPr/>
        </p:nvSpPr>
        <p:spPr>
          <a:xfrm>
            <a:off x="2541236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49" name="Google Shape;1249;p39"/>
          <p:cNvCxnSpPr/>
          <p:nvPr/>
        </p:nvCxnSpPr>
        <p:spPr>
          <a:xfrm rot="10800000">
            <a:off x="384220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0" name="Google Shape;1250;p39"/>
          <p:cNvSpPr txBox="1"/>
          <p:nvPr/>
        </p:nvSpPr>
        <p:spPr>
          <a:xfrm>
            <a:off x="3793429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1" name="Google Shape;1251;p39"/>
          <p:cNvCxnSpPr/>
          <p:nvPr/>
        </p:nvCxnSpPr>
        <p:spPr>
          <a:xfrm rot="10800000">
            <a:off x="508577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2" name="Google Shape;1252;p39"/>
          <p:cNvSpPr txBox="1"/>
          <p:nvPr/>
        </p:nvSpPr>
        <p:spPr>
          <a:xfrm>
            <a:off x="5045622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 is the colour of danger and courage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3" name="Google Shape;1253;p39"/>
          <p:cNvCxnSpPr/>
          <p:nvPr/>
        </p:nvCxnSpPr>
        <p:spPr>
          <a:xfrm rot="10800000">
            <a:off x="632934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4" name="Google Shape;1254;p39"/>
          <p:cNvSpPr txBox="1"/>
          <p:nvPr/>
        </p:nvSpPr>
        <p:spPr>
          <a:xfrm>
            <a:off x="6297815" y="3495750"/>
            <a:ext cx="1176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55" name="Google Shape;1255;p39"/>
          <p:cNvCxnSpPr/>
          <p:nvPr/>
        </p:nvCxnSpPr>
        <p:spPr>
          <a:xfrm rot="10800000">
            <a:off x="757291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56" name="Google Shape;1256;p39"/>
          <p:cNvSpPr txBox="1"/>
          <p:nvPr/>
        </p:nvSpPr>
        <p:spPr>
          <a:xfrm>
            <a:off x="7537344" y="3495750"/>
            <a:ext cx="973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262" name="Google Shape;1262;p4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4" name="Google Shape;126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5" name="Google Shape;126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266" name="Google Shape;126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68" name="Google Shape;126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269" name="Google Shape;126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1" name="Google Shape;127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272" name="Google Shape;127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5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4" name="Google Shape;127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275" name="Google Shape;127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6" name="Google Shape;127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6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77" name="Google Shape;127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278" name="Google Shape;127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79" name="Google Shape;127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280" name="Google Shape;128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281" name="Google Shape;128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282" name="Google Shape;128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283" name="Google Shape;1283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4" name="Google Shape;1284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Red is the colour of danger and courage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5" name="Google Shape;1285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6" name="Google Shape;1286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7" name="Google Shape;1287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8" name="Google Shape;1288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83" name="Google Shape;883;p14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84" name="Google Shape;884;p14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85" name="Google Shape;885;p14"/>
          <p:cNvSpPr txBox="1">
            <a:spLocks noGrp="1"/>
          </p:cNvSpPr>
          <p:nvPr>
            <p:ph type="body" idx="2"/>
          </p:nvPr>
        </p:nvSpPr>
        <p:spPr>
          <a:xfrm>
            <a:off x="855300" y="4058325"/>
            <a:ext cx="6240900" cy="6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slidescarnival.com/help-use-presentation-template</a:t>
            </a:r>
            <a:endParaRPr sz="1000" b="1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55CC"/>
                </a:solidFill>
              </a:rPr>
              <a:t>This template is free to use under </a:t>
            </a:r>
            <a:r>
              <a:rPr lang="en" sz="1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1155CC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155CC"/>
              </a:solidFill>
            </a:endParaRPr>
          </a:p>
        </p:txBody>
      </p:sp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4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1294" name="Google Shape;1294;p4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1295" name="Google Shape;1295;p41"/>
          <p:cNvGraphicFramePr/>
          <p:nvPr/>
        </p:nvGraphicFramePr>
        <p:xfrm>
          <a:off x="8554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{B71E8972-68E6-47C6-8168-9DFCAA21A1EE}</a:tableStyleId>
              </a:tblPr>
              <a:tblGrid>
                <a:gridCol w="10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4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301" name="Google Shape;1301;p4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02" name="Google Shape;1302;p42"/>
          <p:cNvSpPr/>
          <p:nvPr/>
        </p:nvSpPr>
        <p:spPr>
          <a:xfrm>
            <a:off x="876200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STRENGTHS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3" name="Google Shape;1303;p42"/>
          <p:cNvSpPr/>
          <p:nvPr/>
        </p:nvSpPr>
        <p:spPr>
          <a:xfrm>
            <a:off x="4655131" y="1516675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WEAKNESSES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4" name="Google Shape;1304;p42"/>
          <p:cNvSpPr/>
          <p:nvPr/>
        </p:nvSpPr>
        <p:spPr>
          <a:xfrm>
            <a:off x="876200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Black is the color of ebony and of outer space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OPPORTUNITIES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5" name="Google Shape;1305;p42"/>
          <p:cNvSpPr/>
          <p:nvPr/>
        </p:nvSpPr>
        <p:spPr>
          <a:xfrm>
            <a:off x="4655131" y="3033763"/>
            <a:ext cx="3628800" cy="1367100"/>
          </a:xfrm>
          <a:prstGeom prst="rect">
            <a:avLst/>
          </a:prstGeom>
          <a:solidFill>
            <a:srgbClr val="FFFFFF">
              <a:alpha val="162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White is the color of milk and fresh snow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THREATS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06" name="Google Shape;1306;p42"/>
          <p:cNvSpPr/>
          <p:nvPr/>
        </p:nvSpPr>
        <p:spPr>
          <a:xfrm>
            <a:off x="3463339" y="1840184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2"/>
          <p:cNvSpPr/>
          <p:nvPr/>
        </p:nvSpPr>
        <p:spPr>
          <a:xfrm rot="5400000">
            <a:off x="3613628" y="1840184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2"/>
          <p:cNvSpPr/>
          <p:nvPr/>
        </p:nvSpPr>
        <p:spPr>
          <a:xfrm rot="10800000">
            <a:off x="3613628" y="1991666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2"/>
          <p:cNvSpPr/>
          <p:nvPr/>
        </p:nvSpPr>
        <p:spPr>
          <a:xfrm rot="-5400000">
            <a:off x="3463339" y="1991666"/>
            <a:ext cx="2085300" cy="20853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2"/>
          <p:cNvSpPr/>
          <p:nvPr/>
        </p:nvSpPr>
        <p:spPr>
          <a:xfrm>
            <a:off x="3943416" y="2275156"/>
            <a:ext cx="287723" cy="387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S</a:t>
            </a:r>
          </a:p>
        </p:txBody>
      </p:sp>
      <p:sp>
        <p:nvSpPr>
          <p:cNvPr id="1311" name="Google Shape;1311;p42"/>
          <p:cNvSpPr/>
          <p:nvPr/>
        </p:nvSpPr>
        <p:spPr>
          <a:xfrm>
            <a:off x="4819603" y="2281816"/>
            <a:ext cx="446503" cy="372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W</a:t>
            </a:r>
          </a:p>
        </p:txBody>
      </p:sp>
      <p:sp>
        <p:nvSpPr>
          <p:cNvPr id="1312" name="Google Shape;1312;p42"/>
          <p:cNvSpPr/>
          <p:nvPr/>
        </p:nvSpPr>
        <p:spPr>
          <a:xfrm>
            <a:off x="3913578" y="3229645"/>
            <a:ext cx="306904" cy="38788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O</a:t>
            </a:r>
          </a:p>
        </p:txBody>
      </p:sp>
      <p:sp>
        <p:nvSpPr>
          <p:cNvPr id="1313" name="Google Shape;1313;p42"/>
          <p:cNvSpPr/>
          <p:nvPr/>
        </p:nvSpPr>
        <p:spPr>
          <a:xfrm>
            <a:off x="4918174" y="3236305"/>
            <a:ext cx="287723" cy="372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Space Grotesk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19" name="Google Shape;1319;p43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20" name="Google Shape;1320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Activities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800" b="1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1" name="Google Shape;1321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Resources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2" name="Google Shape;1322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Value Propositions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3" name="Google Shape;1323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Relationships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4" name="Google Shape;1324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Channels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5" name="Google Shape;1325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Customer Segments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6" name="Google Shape;1326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Key Partners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800" b="1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7" name="Google Shape;1327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Cost Structure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8" name="Google Shape;1328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Revenue Streams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9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9" name="Google Shape;1329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0" name="Google Shape;1330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1" name="Google Shape;1331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32" name="Google Shape;1332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33" name="Google Shape;1333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334" name="Google Shape;1334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336" name="Google Shape;1336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337" name="Google Shape;1337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338" name="Google Shape;1338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1" name="Google Shape;1341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342" name="Google Shape;1342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47" name="Google Shape;1347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348" name="Google Shape;1348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4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1359" name="Google Shape;1359;p4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360" name="Google Shape;1360;p44"/>
          <p:cNvGrpSpPr/>
          <p:nvPr/>
        </p:nvGrpSpPr>
        <p:grpSpPr>
          <a:xfrm>
            <a:off x="855143" y="1412892"/>
            <a:ext cx="3231719" cy="2905377"/>
            <a:chOff x="3778727" y="4460423"/>
            <a:chExt cx="720160" cy="647438"/>
          </a:xfrm>
        </p:grpSpPr>
        <p:sp>
          <p:nvSpPr>
            <p:cNvPr id="1361" name="Google Shape;1361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162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68" name="Google Shape;1368;p44"/>
          <p:cNvCxnSpPr/>
          <p:nvPr/>
        </p:nvCxnSpPr>
        <p:spPr>
          <a:xfrm>
            <a:off x="4015430" y="1894049"/>
            <a:ext cx="946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69" name="Google Shape;1369;p44"/>
          <p:cNvSpPr txBox="1"/>
          <p:nvPr/>
        </p:nvSpPr>
        <p:spPr>
          <a:xfrm>
            <a:off x="5017230" y="1739950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0" name="Google Shape;1370;p44"/>
          <p:cNvCxnSpPr/>
          <p:nvPr/>
        </p:nvCxnSpPr>
        <p:spPr>
          <a:xfrm>
            <a:off x="3875998" y="2325422"/>
            <a:ext cx="1086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1" name="Google Shape;1371;p44"/>
          <p:cNvSpPr txBox="1"/>
          <p:nvPr/>
        </p:nvSpPr>
        <p:spPr>
          <a:xfrm>
            <a:off x="5017230" y="2171314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2" name="Google Shape;1372;p44"/>
          <p:cNvCxnSpPr/>
          <p:nvPr/>
        </p:nvCxnSpPr>
        <p:spPr>
          <a:xfrm>
            <a:off x="3677855" y="2756795"/>
            <a:ext cx="128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3" name="Google Shape;1373;p44"/>
          <p:cNvSpPr txBox="1"/>
          <p:nvPr/>
        </p:nvSpPr>
        <p:spPr>
          <a:xfrm>
            <a:off x="5017230" y="2602678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4" name="Google Shape;1374;p44"/>
          <p:cNvCxnSpPr/>
          <p:nvPr/>
        </p:nvCxnSpPr>
        <p:spPr>
          <a:xfrm>
            <a:off x="3509067" y="3188146"/>
            <a:ext cx="1452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5" name="Google Shape;1375;p44"/>
          <p:cNvSpPr txBox="1"/>
          <p:nvPr/>
        </p:nvSpPr>
        <p:spPr>
          <a:xfrm>
            <a:off x="5017230" y="3034043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6" name="Google Shape;1376;p44"/>
          <p:cNvCxnSpPr/>
          <p:nvPr/>
        </p:nvCxnSpPr>
        <p:spPr>
          <a:xfrm>
            <a:off x="3325591" y="3619519"/>
            <a:ext cx="1636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7" name="Google Shape;1377;p44"/>
          <p:cNvSpPr txBox="1"/>
          <p:nvPr/>
        </p:nvSpPr>
        <p:spPr>
          <a:xfrm>
            <a:off x="5017230" y="3465407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78" name="Google Shape;1378;p44"/>
          <p:cNvCxnSpPr/>
          <p:nvPr/>
        </p:nvCxnSpPr>
        <p:spPr>
          <a:xfrm>
            <a:off x="3134792" y="4050870"/>
            <a:ext cx="1819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79" name="Google Shape;1379;p44"/>
          <p:cNvSpPr txBox="1"/>
          <p:nvPr/>
        </p:nvSpPr>
        <p:spPr>
          <a:xfrm>
            <a:off x="5017230" y="3896771"/>
            <a:ext cx="24960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Insert your content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1385" name="Google Shape;1385;p4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1386" name="Google Shape;138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7" name="Google Shape;1387;p45"/>
          <p:cNvSpPr txBox="1"/>
          <p:nvPr/>
        </p:nvSpPr>
        <p:spPr>
          <a:xfrm>
            <a:off x="859927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Imani Jackson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88" name="Google Shape;138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8178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89" name="Google Shape;1389;p45"/>
          <p:cNvSpPr txBox="1"/>
          <p:nvPr/>
        </p:nvSpPr>
        <p:spPr>
          <a:xfrm>
            <a:off x="2682804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Marcos Galán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90" name="Google Shape;139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01055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1" name="Google Shape;1391;p45"/>
          <p:cNvSpPr txBox="1"/>
          <p:nvPr/>
        </p:nvSpPr>
        <p:spPr>
          <a:xfrm>
            <a:off x="4505682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Ixchel Valdía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92" name="Google Shape;139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323933" y="1759975"/>
            <a:ext cx="1371300" cy="137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93" name="Google Shape;1393;p45"/>
          <p:cNvSpPr txBox="1"/>
          <p:nvPr/>
        </p:nvSpPr>
        <p:spPr>
          <a:xfrm>
            <a:off x="6328560" y="3250734"/>
            <a:ext cx="1371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Nils Årud</a:t>
            </a:r>
            <a:b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JOB TITLE</a:t>
            </a:r>
            <a:endParaRPr sz="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99" name="Google Shape;1399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401" name="Google Shape;140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3" name="Google Shape;144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4" name="Google Shape;144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5" name="Google Shape;144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6" name="Google Shape;144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47" name="Google Shape;1447;p4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1448" name="Google Shape;1448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449" name="Google Shape;144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471" name="Google Shape;1471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472" name="Google Shape;1472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473" name="Google Shape;1473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 VALUE 1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4" name="Google Shape;1474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HIGH VALUE 1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5" name="Google Shape;1475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LOW VALUE 2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6" name="Google Shape;1476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HIGH VALUE 2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7" name="Google Shape;1477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Our company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8" name="Google Shape;1478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79" name="Google Shape;1479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0" name="Google Shape;1480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1" name="Google Shape;1481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2" name="Google Shape;1482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3" name="Google Shape;1483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Competitor</a:t>
            </a:r>
            <a:endParaRPr sz="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4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1489" name="Google Shape;1489;p4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1490" name="Google Shape;1490;p47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{238F8498-D9A7-4CEC-A156-9DC165E34A91}</a:tableStyleId>
              </a:tblPr>
              <a:tblGrid>
                <a:gridCol w="7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9:00 - 9:45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10:00 - 10:45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11:00 - 11:45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12:00 - 13:15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62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13:30 - 14:15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14:30 - 15:15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15:30 - 16:15</a:t>
                      </a:r>
                      <a:endParaRPr sz="800">
                        <a:solidFill>
                          <a:schemeClr val="accent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1496" name="Google Shape;1496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0" name="Google Shape;1510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511" name="Google Shape;1511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517" name="Google Shape;1517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4" name="Google Shape;1524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525" name="Google Shape;1525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9" name="Google Shape;1529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0" name="Google Shape;1530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531" name="Google Shape;1531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539" name="Google Shape;1539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7" name="Google Shape;1547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548" name="Google Shape;1548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551" name="Google Shape;15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554" name="Google Shape;1554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7" name="Google Shape;1557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558" name="Google Shape;1558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566" name="Google Shape;1566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573" name="Google Shape;1573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8" name="Google Shape;1578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579" name="Google Shape;1579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1" name="Google Shape;1581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582" name="Google Shape;1582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588" name="Google Shape;1588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0" name="Google Shape;1590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591" name="Google Shape;1591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599" name="Google Shape;1599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605" name="Google Shape;1605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1614" name="Google Shape;1614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1619" name="Google Shape;1619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1624" name="Google Shape;1624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8" name="Google Shape;1628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1629" name="Google Shape;1629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1632" name="Google Shape;1632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1635" name="Google Shape;1635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7" name="Google Shape;1637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8" name="Google Shape;1638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1639" name="Google Shape;1639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1642" name="Google Shape;1642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2" name="Google Shape;1652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1653" name="Google Shape;1653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5" name="Google Shape;1655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1657" name="Google Shape;1657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1660" name="Google Shape;1660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4" name="Google Shape;1664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1665" name="Google Shape;1665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1670" name="Google Shape;1670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1677" name="Google Shape;1677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1687" name="Google Shape;1687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1691" name="Google Shape;1691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1695" name="Google Shape;1695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1701" name="Google Shape;1701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1704" name="Google Shape;1704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1712" name="Google Shape;1712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719" name="Google Shape;1719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722" name="Google Shape;1722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6" name="Google Shape;1726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0" name="Google Shape;1730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731" name="Google Shape;1731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740" name="Google Shape;1740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743" name="Google Shape;1743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750" name="Google Shape;1750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758" name="Google Shape;1758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762" name="Google Shape;1762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769" name="Google Shape;1769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2" name="Google Shape;1772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773" name="Google Shape;1773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777" name="Google Shape;1777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783" name="Google Shape;1783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811" name="Google Shape;1811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835" name="Google Shape;1835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850" name="Google Shape;1850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854" name="Google Shape;1854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0" name="Google Shape;1860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861" name="Google Shape;1861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870" name="Google Shape;1870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874" name="Google Shape;1874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880" name="Google Shape;1880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888" name="Google Shape;1888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895" name="Google Shape;1895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905" name="Google Shape;1905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6" name="Google Shape;1916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917" name="Google Shape;1917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2" name="Google Shape;1922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923" name="Google Shape;1923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931" name="Google Shape;193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3" name="Google Shape;1933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934" name="Google Shape;193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1C23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937" name="Google Shape;1937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9" name="Google Shape;1939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4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943" name="Google Shape;1943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1944" name="Google Shape;194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Google Shape;194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950" name="Google Shape;195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6" name="Google Shape;195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957" name="Google Shape;195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1" name="Google Shape;196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962" name="Google Shape;196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5" name="Google Shape;196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966" name="Google Shape;196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1" name="Google Shape;197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972" name="Google Shape;197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5" name="Google Shape;197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976" name="Google Shape;197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981" name="Google Shape;198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6" name="Google Shape;198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987" name="Google Shape;198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3" name="Google Shape;199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994" name="Google Shape;199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6" name="Google Shape;199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997" name="Google Shape;199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0" name="Google Shape;200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2001" name="Google Shape;200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7" name="Google Shape;200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2008" name="Google Shape;200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3" name="Google Shape;201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2014" name="Google Shape;201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7" name="Google Shape;201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2018" name="Google Shape;201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019" name="Google Shape;201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9" name="Google Shape;202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2036" name="Google Shape;203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0" name="Google Shape;204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2041" name="Google Shape;204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6" name="Google Shape;204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2047" name="Google Shape;204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3" name="Google Shape;205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2054" name="Google Shape;205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8" name="Google Shape;205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2059" name="Google Shape;205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3" name="Google Shape;206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2064" name="Google Shape;206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69" name="Google Shape;206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0" name="Google Shape;208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2081" name="Google Shape;208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4" name="Google Shape;208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085" name="Google Shape;208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95" name="Google Shape;209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2096" name="Google Shape;209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0" name="Google Shape;210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101" name="Google Shape;210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1" name="Google Shape;211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2112" name="Google Shape;211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9" name="Google Shape;211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2120" name="Google Shape;212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4" name="Google Shape;212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2125" name="Google Shape;212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9" name="Google Shape;212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2130" name="Google Shape;213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5" name="Google Shape;213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2136" name="Google Shape;213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2" name="Google Shape;214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2143" name="Google Shape;214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6" name="Google Shape;214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2147" name="Google Shape;214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2" name="Google Shape;215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2153" name="Google Shape;215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9" name="Google Shape;215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2160" name="Google Shape;216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3" name="Google Shape;216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2164" name="Google Shape;216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8" name="Google Shape;216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2169" name="Google Shape;216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5" name="Google Shape;217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2176" name="Google Shape;217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3" name="Google Shape;218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2184" name="Google Shape;218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7" name="Google Shape;218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8" name="Google Shape;218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2189" name="Google Shape;218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2" name="Google Shape;219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2193" name="Google Shape;219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6" name="Google Shape;219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2197" name="Google Shape;219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8" name="Google Shape;219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1" name="Google Shape;220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2202" name="Google Shape;220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6" name="Google Shape;220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2207" name="Google Shape;220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2" name="Google Shape;221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2213" name="Google Shape;221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9" name="Google Shape;221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2220" name="Google Shape;222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7" name="Google Shape;222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2228" name="Google Shape;222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0" name="Google Shape;224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2241" name="Google Shape;224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2246" name="Google Shape;224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9" name="Google Shape;224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2250" name="Google Shape;225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6" name="Google Shape;225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2257" name="Google Shape;225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5" name="Google Shape;226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2266" name="Google Shape;226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8" name="Google Shape;227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279" name="Google Shape;227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1" name="Google Shape;229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292" name="Google Shape;229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4" name="Google Shape;230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305" name="Google Shape;230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1" name="Google Shape;231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312" name="Google Shape;231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7" name="Google Shape;232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328" name="Google Shape;232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2" name="Google Shape;233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333" name="Google Shape;233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334" name="Google Shape;233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7" name="Google Shape;233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338" name="Google Shape;233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1" name="Google Shape;234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342" name="Google Shape;234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5" name="Google Shape;234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346" name="Google Shape;234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49" name="Google Shape;234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350" name="Google Shape;235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8" name="Google Shape;235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359" name="Google Shape;235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3" name="Google Shape;238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384" name="Google Shape;238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385" name="Google Shape;238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7" name="Google Shape;238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388" name="Google Shape;238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9" name="Google Shape;238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0" name="Google Shape;239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391" name="Google Shape;239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93" name="Google Shape;239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2394" name="Google Shape;2394;p4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Space Grotesk"/>
                <a:ea typeface="Space Grotesk"/>
                <a:cs typeface="Space Grotesk"/>
                <a:sym typeface="Space Grotesk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00" name="Google Shape;2400;p5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401" name="Google Shape;2401;p50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15"/>
          <p:cNvPicPr preferRelativeResize="0"/>
          <p:nvPr/>
        </p:nvPicPr>
        <p:blipFill rotWithShape="1">
          <a:blip r:embed="rId3">
            <a:alphaModFix/>
          </a:blip>
          <a:srcRect t="13159" b="58194"/>
          <a:stretch/>
        </p:blipFill>
        <p:spPr>
          <a:xfrm>
            <a:off x="2445846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855300" y="516550"/>
            <a:ext cx="382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Hello!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893" name="Google Shape;893;p15"/>
          <p:cNvSpPr txBox="1">
            <a:spLocks noGrp="1"/>
          </p:cNvSpPr>
          <p:nvPr>
            <p:ph type="subTitle" idx="4294967295"/>
          </p:nvPr>
        </p:nvSpPr>
        <p:spPr>
          <a:xfrm>
            <a:off x="855300" y="1716175"/>
            <a:ext cx="5341200" cy="10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 am Jayden Smith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" name="Google Shape;240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7" name="Google Shape;240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08" name="Google Shape;240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409" name="Google Shape;240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410" name="Google Shape;241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2" name="Google Shape;241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413" name="Google Shape;241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5" name="Google Shape;241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416" name="Google Shape;241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418" name="Google Shape;241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419" name="Google Shape;241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6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5CD"/>
                </a:solidFill>
              </a:rPr>
              <a:t>1.</a:t>
            </a:r>
            <a:endParaRPr>
              <a:solidFill>
                <a:srgbClr val="FCE5C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00" name="Google Shape;900;p16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7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Here you have a list of items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And some text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9"/>
          <p:cNvSpPr txBox="1">
            <a:spLocks noGrp="1"/>
          </p:cNvSpPr>
          <p:nvPr>
            <p:ph type="ctrTitle" idx="4294967295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9" name="Google Shape;919;p19"/>
          <p:cNvSpPr txBox="1">
            <a:spLocks noGrp="1"/>
          </p:cNvSpPr>
          <p:nvPr>
            <p:ph type="subTitle" idx="4294967295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19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22" name="Google Shape;922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29" name="Google Shape;929;p19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30" name="Google Shape;930;p19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19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32" name="Google Shape;932;p19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0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Microsoft Office PowerPoint</Application>
  <PresentationFormat>On-screen Show (16:9)</PresentationFormat>
  <Paragraphs>384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Space Grotesk Light</vt:lpstr>
      <vt:lpstr>Montserrat</vt:lpstr>
      <vt:lpstr>Space Grotesk</vt:lpstr>
      <vt:lpstr>Arial</vt:lpstr>
      <vt:lpstr>Calibri</vt:lpstr>
      <vt:lpstr>Bianca template</vt:lpstr>
      <vt:lpstr>Designing a space rocket</vt:lpstr>
      <vt:lpstr>Brainstorm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 space rocket</dc:title>
  <cp:lastModifiedBy>Damon Stamper</cp:lastModifiedBy>
  <cp:revision>1</cp:revision>
  <dcterms:modified xsi:type="dcterms:W3CDTF">2021-08-04T15:11:38Z</dcterms:modified>
</cp:coreProperties>
</file>