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01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4F2FB8-7449-409B-8902-CF88AA2D016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2E2D68-67C9-4A04-9453-1DBEA49A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370-2419-41FC-B6A0-6DAF53819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Hydroponics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A1C9-AA3C-4267-8E37-DF4D61675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C74F-F569-470F-A11D-194FA7D2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hydroponics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A34A-3515-4ED5-B081-CD8187D69B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Hydro – Water (noun)		</a:t>
            </a:r>
            <a:r>
              <a:rPr lang="en-US" dirty="0" err="1"/>
              <a:t>Ponics</a:t>
            </a:r>
            <a:r>
              <a:rPr lang="en-US" dirty="0"/>
              <a:t> -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labor (verb)</a:t>
            </a:r>
          </a:p>
          <a:p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66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Tw Cen MT</vt:lpstr>
      <vt:lpstr>Droplet</vt:lpstr>
      <vt:lpstr>Introduction to Hydroponics</vt:lpstr>
      <vt:lpstr>What is hydroponics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Hydroponics</dc:title>
  <dc:creator>Damon Stamper</dc:creator>
  <cp:lastModifiedBy>Damon Stamper</cp:lastModifiedBy>
  <cp:revision>2</cp:revision>
  <dcterms:created xsi:type="dcterms:W3CDTF">2021-06-21T15:03:38Z</dcterms:created>
  <dcterms:modified xsi:type="dcterms:W3CDTF">2021-06-21T15:24:04Z</dcterms:modified>
</cp:coreProperties>
</file>