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263C-6F7E-4299-BEF4-DEC6B1AA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6009-B051-4FFC-94A4-927FEED0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E283-3E34-409C-96A1-04BE0F11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8C1E-B0E1-405A-A8E5-2724889B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E256-C057-4DDC-8C53-E8B00328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9394-C64F-411D-8B11-729D0C07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01941-CF55-4ADE-9F81-9837AC8C0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770C-C1B3-4F81-89E3-A01E61B5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5CC6-318A-4575-A517-1C2F837F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BD33-206F-4BF5-A0F4-713434F1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CF42E-4C84-4E94-9B3D-3CFD72D5B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667E7-1F9B-46BF-9013-155A019AA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BAFA-2A12-4DE1-A217-DBD41E32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2517-34DA-4F4A-A53A-0D413AE0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7DB9-7EC3-4F2E-A79C-01B2C218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FAA4-1674-473C-AC6C-05ACE566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31FD-F3A5-4FDB-9B41-F7FC5D5C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1CA9-1118-46F6-B772-24330654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4FD8-58A2-40E2-BD0C-C53626F9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BC28-2980-4C35-8235-A0E5A81D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6A24-1E20-4E58-9E3D-F40F8323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19EA7-E044-4B2E-B508-CD423825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2810-01CB-4367-AC3A-E44EE1AF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EB68-BE25-4A82-B805-87A8A1EA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18C4-190B-49C5-942F-66422014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36-137A-4081-AF05-1EF10E82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4215-CEAA-4129-8465-A7D40DBD7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CB540-BD25-449C-A890-88F04152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2F38F-F030-4766-BA32-D9ECBA23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F168D-F357-469C-899B-DA75663D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05F4-CBE1-4FF5-AB61-D1C5FD94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5CB-A7ED-4D9E-9544-EFFC2ACE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1F13-0FD8-440C-8576-8B6E1B2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433-FAE4-46A1-8096-EFC57B32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080E0-B3AD-414A-A470-906A27298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C0BCD-3425-4BA4-9972-124FB68D2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E1F32-833F-44B7-9795-85C74D5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B023E-7282-4AD2-A8D6-26302D1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98EA-A63F-4174-9333-60EED1E1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8724-E2CF-4FAE-A13D-F181020A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3E2D3-01DD-47A4-B410-8773E085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E4407-569D-48F3-8C0F-18FA22AA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2B88C-F30B-45D1-8491-C7E6F248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A530D-5558-41F2-A930-67539777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D9CF2-6D82-4592-AA94-1FDBC148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EDE1A-29A5-43C6-99A2-7F63B656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87D2-D0C9-4A3D-90E5-0AD54A16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9C20-D07E-4381-8EE6-CFB08DE0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15EF-6E7D-4DD9-9BA3-B5379BC5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90C8B-74BC-47CB-A0BC-5AD4EFA4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1531-4E46-433C-9ECA-6427B92D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8D11-E812-4E9E-BED9-0240BAB5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D551-6DDC-48F0-A313-F8FD9257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69A4B-F014-4C40-803E-C61091B02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32BAE-CFEF-4AD1-9448-6F6B7822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BF80D-EDBE-4953-8495-88639C43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17C3-6C8F-48C3-919D-E3E1E1C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2A6DF-31F0-404F-A7B1-EAA9E046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2ECEA-EEB7-4ED1-AE4A-189D1E31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C2D3-2191-4512-B06B-FA76745A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0260-543E-4561-A683-13E0DB3D4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7603-E2B8-41F8-BB9A-A3557956F4C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D84A-3D72-4759-BAD9-4A89B329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95EA-DD20-427C-922B-EEA091BBE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4EFA-833E-44A5-975B-A752810AD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9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3F9D-B2AA-4819-924C-68A5E9454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4ED0-947F-4481-8997-CBE8E4D7E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A4C0-05CE-4575-BAA0-66B31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243-1842-427A-A498-25F36FC4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Batteries/power lines contain electron differential</a:t>
            </a:r>
          </a:p>
          <a:p>
            <a:pPr lvl="1"/>
            <a:r>
              <a:rPr lang="en-US" dirty="0"/>
              <a:t>Water in a tower</a:t>
            </a:r>
          </a:p>
          <a:p>
            <a:endParaRPr lang="en-US" dirty="0"/>
          </a:p>
          <a:p>
            <a:r>
              <a:rPr lang="en-US" dirty="0"/>
              <a:t>Connecting the positive/negative allows that differential to equalize</a:t>
            </a:r>
          </a:p>
          <a:p>
            <a:pPr lvl="1"/>
            <a:r>
              <a:rPr lang="en-US" dirty="0"/>
              <a:t>Water </a:t>
            </a:r>
          </a:p>
          <a:p>
            <a:endParaRPr lang="en-US" dirty="0"/>
          </a:p>
          <a:p>
            <a:r>
              <a:rPr lang="en-US" dirty="0"/>
              <a:t>“Things” in the way can get work out of the equalization </a:t>
            </a:r>
          </a:p>
          <a:p>
            <a:pPr lvl="1"/>
            <a:r>
              <a:rPr lang="en-US" dirty="0"/>
              <a:t>Whirly gigs in pipe</a:t>
            </a:r>
          </a:p>
        </p:txBody>
      </p:sp>
    </p:spTree>
    <p:extLst>
      <p:ext uri="{BB962C8B-B14F-4D97-AF65-F5344CB8AC3E}">
        <p14:creationId xmlns:p14="http://schemas.microsoft.com/office/powerpoint/2010/main" val="684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DC50-9ED5-4AEC-ACF2-C320B1A0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49F7-0BF2-4C95-B368-FD97513B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Simple electronics</vt:lpstr>
      <vt:lpstr>What is a 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electronics</dc:title>
  <dc:creator>Damon Stamper</dc:creator>
  <cp:lastModifiedBy>Damon Stamper</cp:lastModifiedBy>
  <cp:revision>4</cp:revision>
  <dcterms:created xsi:type="dcterms:W3CDTF">2021-06-22T19:08:14Z</dcterms:created>
  <dcterms:modified xsi:type="dcterms:W3CDTF">2021-06-23T13:53:44Z</dcterms:modified>
</cp:coreProperties>
</file>