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75" r:id="rId8"/>
    <p:sldId id="276" r:id="rId9"/>
    <p:sldId id="281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E1"/>
    <a:srgbClr val="5FA281"/>
    <a:srgbClr val="A7D692"/>
    <a:srgbClr val="357B87"/>
    <a:srgbClr val="FBF9E1"/>
    <a:srgbClr val="83C4CF"/>
    <a:srgbClr val="275A63"/>
    <a:srgbClr val="439CAB"/>
    <a:srgbClr val="B1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4C88-051E-4DB4-9DF6-5432B20D372D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1CDA6-C616-41D3-A197-869A110D7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87EAE-6ED2-4F06-8105-102CC7D01D78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2DF97-7E27-4625-84C7-7B1400947A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5EBC-6968-4084-803D-47D7556C7AC0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F1069-B737-4445-9348-71CBB08FB7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1A85-D028-4CC4-9A70-803A3B512BD0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F1634-2AC1-4561-B8A2-C08F659F23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7EBE-87C0-4BA6-9E91-09A8CD7EED81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19BCF-670D-4BFC-AEC3-B5DA75324F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E294-EC98-4E6B-A601-5F65D44ECA10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9D2B6-B9ED-4DFA-8282-C3E364F9AC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5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0B879-4EEA-46BA-A744-879A715CE32C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0949-E637-4A5B-B90E-0C47603836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9AB56-B004-4875-AD2C-5521FDE0BC79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3BA5-D064-45E8-9BE2-F79CE0AA39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0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398EF-F864-4B39-874C-8ECC255C450D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4400B-F787-4F6D-B67B-6DD7043922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4FA0C-3D3C-41BA-BC4B-7B73D9ABEDA1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16EE8-BB7F-4EF9-9A49-682AB309F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6F7E7-E1CB-4856-9C48-BE1BE11359BB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79A66-4FEA-48A8-8B59-F7DA1E7C1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01502E-6222-4E71-809D-EEA81EBE1DB1}" type="datetimeFigureOut">
              <a:rPr lang="zh-CN" altLang="en-US"/>
              <a:pPr>
                <a:defRPr/>
              </a:pPr>
              <a:t>2016/9/25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2996AC4-F9A7-40D3-92BB-EDDEA341E06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BF9E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2"/>
          <p:cNvSpPr>
            <a:spLocks noChangeArrowheads="1"/>
          </p:cNvSpPr>
          <p:nvPr/>
        </p:nvSpPr>
        <p:spPr bwMode="auto">
          <a:xfrm>
            <a:off x="-4763" y="3279775"/>
            <a:ext cx="12192001" cy="3578225"/>
          </a:xfrm>
          <a:prstGeom prst="rect">
            <a:avLst/>
          </a:prstGeom>
          <a:solidFill>
            <a:srgbClr val="5FA2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7F3C6"/>
              </a:solidFill>
            </a:endParaRPr>
          </a:p>
        </p:txBody>
      </p:sp>
      <p:sp>
        <p:nvSpPr>
          <p:cNvPr id="2051" name="文本框 23"/>
          <p:cNvSpPr txBox="1">
            <a:spLocks noChangeArrowheads="1"/>
          </p:cNvSpPr>
          <p:nvPr/>
        </p:nvSpPr>
        <p:spPr bwMode="auto">
          <a:xfrm>
            <a:off x="3560763" y="4676775"/>
            <a:ext cx="5435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COURIER</a:t>
            </a:r>
            <a:endParaRPr lang="zh-CN" altLang="zh-CN" sz="36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圆角矩形 24"/>
          <p:cNvSpPr>
            <a:spLocks noChangeArrowheads="1"/>
          </p:cNvSpPr>
          <p:nvPr/>
        </p:nvSpPr>
        <p:spPr bwMode="auto">
          <a:xfrm>
            <a:off x="3278188" y="4657725"/>
            <a:ext cx="5807075" cy="681038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3" name="文本框 111"/>
          <p:cNvSpPr txBox="1">
            <a:spLocks noChangeArrowheads="1"/>
          </p:cNvSpPr>
          <p:nvPr/>
        </p:nvSpPr>
        <p:spPr bwMode="auto">
          <a:xfrm>
            <a:off x="4596284" y="5507038"/>
            <a:ext cx="3316870" cy="369332"/>
          </a:xfrm>
          <a:prstGeom prst="rect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Marathon mini project</a:t>
            </a:r>
            <a:endParaRPr lang="zh-CN" altLang="en-US" sz="1800" dirty="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文本框 121"/>
          <p:cNvSpPr txBox="1">
            <a:spLocks noChangeArrowheads="1"/>
          </p:cNvSpPr>
          <p:nvPr/>
        </p:nvSpPr>
        <p:spPr bwMode="auto">
          <a:xfrm>
            <a:off x="5105599" y="6029325"/>
            <a:ext cx="2144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Team: Unique</a:t>
            </a:r>
            <a:endParaRPr lang="zh-CN" altLang="zh-CN" sz="18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Freeform 251"/>
          <p:cNvSpPr>
            <a:spLocks noEditPoints="1"/>
          </p:cNvSpPr>
          <p:nvPr/>
        </p:nvSpPr>
        <p:spPr bwMode="auto">
          <a:xfrm>
            <a:off x="4735549" y="6067425"/>
            <a:ext cx="271463" cy="254000"/>
          </a:xfrm>
          <a:custGeom>
            <a:avLst/>
            <a:gdLst>
              <a:gd name="T0" fmla="*/ 239898 w 301"/>
              <a:gd name="T1" fmla="*/ 172936 h 282"/>
              <a:gd name="T2" fmla="*/ 211038 w 301"/>
              <a:gd name="T3" fmla="*/ 62149 h 282"/>
              <a:gd name="T4" fmla="*/ 73052 w 301"/>
              <a:gd name="T5" fmla="*/ 32426 h 282"/>
              <a:gd name="T6" fmla="*/ 28860 w 301"/>
              <a:gd name="T7" fmla="*/ 2702 h 282"/>
              <a:gd name="T8" fmla="*/ 10822 w 301"/>
              <a:gd name="T9" fmla="*/ 11709 h 282"/>
              <a:gd name="T10" fmla="*/ 55014 w 301"/>
              <a:gd name="T11" fmla="*/ 51340 h 282"/>
              <a:gd name="T12" fmla="*/ 119047 w 301"/>
              <a:gd name="T13" fmla="*/ 224277 h 282"/>
              <a:gd name="T14" fmla="*/ 271463 w 301"/>
              <a:gd name="T15" fmla="*/ 234184 h 282"/>
              <a:gd name="T16" fmla="*/ 239898 w 301"/>
              <a:gd name="T17" fmla="*/ 172936 h 282"/>
              <a:gd name="T18" fmla="*/ 218253 w 301"/>
              <a:gd name="T19" fmla="*/ 208965 h 282"/>
              <a:gd name="T20" fmla="*/ 216449 w 301"/>
              <a:gd name="T21" fmla="*/ 209865 h 282"/>
              <a:gd name="T22" fmla="*/ 214645 w 301"/>
              <a:gd name="T23" fmla="*/ 208965 h 282"/>
              <a:gd name="T24" fmla="*/ 143397 w 301"/>
              <a:gd name="T25" fmla="*/ 124298 h 282"/>
              <a:gd name="T26" fmla="*/ 95598 w 301"/>
              <a:gd name="T27" fmla="*/ 67553 h 282"/>
              <a:gd name="T28" fmla="*/ 95598 w 301"/>
              <a:gd name="T29" fmla="*/ 63950 h 282"/>
              <a:gd name="T30" fmla="*/ 98304 w 301"/>
              <a:gd name="T31" fmla="*/ 63950 h 282"/>
              <a:gd name="T32" fmla="*/ 160533 w 301"/>
              <a:gd name="T33" fmla="*/ 109887 h 282"/>
              <a:gd name="T34" fmla="*/ 219155 w 301"/>
              <a:gd name="T35" fmla="*/ 206262 h 282"/>
              <a:gd name="T36" fmla="*/ 218253 w 301"/>
              <a:gd name="T37" fmla="*/ 208965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6" name="组合 165"/>
          <p:cNvGrpSpPr>
            <a:grpSpLocks/>
          </p:cNvGrpSpPr>
          <p:nvPr/>
        </p:nvGrpSpPr>
        <p:grpSpPr bwMode="auto">
          <a:xfrm>
            <a:off x="976313" y="1296988"/>
            <a:ext cx="10952162" cy="2986087"/>
            <a:chOff x="0" y="0"/>
            <a:chExt cx="10951969" cy="2985668"/>
          </a:xfrm>
        </p:grpSpPr>
        <p:grpSp>
          <p:nvGrpSpPr>
            <p:cNvPr id="2057" name="组合 21"/>
            <p:cNvGrpSpPr>
              <a:grpSpLocks/>
            </p:cNvGrpSpPr>
            <p:nvPr/>
          </p:nvGrpSpPr>
          <p:grpSpPr bwMode="auto">
            <a:xfrm>
              <a:off x="3714371" y="0"/>
              <a:ext cx="2535131" cy="2625007"/>
              <a:chOff x="0" y="0"/>
              <a:chExt cx="3895725" cy="4033837"/>
            </a:xfrm>
          </p:grpSpPr>
          <p:sp>
            <p:nvSpPr>
              <p:cNvPr id="2133" name="Freeform 5"/>
              <p:cNvSpPr>
                <a:spLocks/>
              </p:cNvSpPr>
              <p:nvPr/>
            </p:nvSpPr>
            <p:spPr bwMode="auto">
              <a:xfrm>
                <a:off x="1903413" y="0"/>
                <a:ext cx="419100" cy="1600200"/>
              </a:xfrm>
              <a:custGeom>
                <a:avLst/>
                <a:gdLst>
                  <a:gd name="T0" fmla="*/ 0 w 264"/>
                  <a:gd name="T1" fmla="*/ 1600200 h 1008"/>
                  <a:gd name="T2" fmla="*/ 0 w 264"/>
                  <a:gd name="T3" fmla="*/ 0 h 1008"/>
                  <a:gd name="T4" fmla="*/ 419100 w 264"/>
                  <a:gd name="T5" fmla="*/ 1320800 h 1008"/>
                  <a:gd name="T6" fmla="*/ 261938 w 264"/>
                  <a:gd name="T7" fmla="*/ 1076325 h 1008"/>
                  <a:gd name="T8" fmla="*/ 233363 w 264"/>
                  <a:gd name="T9" fmla="*/ 1320800 h 1008"/>
                  <a:gd name="T10" fmla="*/ 111125 w 264"/>
                  <a:gd name="T11" fmla="*/ 1000125 h 1008"/>
                  <a:gd name="T12" fmla="*/ 0 w 264"/>
                  <a:gd name="T13" fmla="*/ 160020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1008">
                    <a:moveTo>
                      <a:pt x="0" y="1008"/>
                    </a:moveTo>
                    <a:lnTo>
                      <a:pt x="0" y="0"/>
                    </a:lnTo>
                    <a:lnTo>
                      <a:pt x="264" y="832"/>
                    </a:lnTo>
                    <a:lnTo>
                      <a:pt x="165" y="678"/>
                    </a:lnTo>
                    <a:lnTo>
                      <a:pt x="147" y="832"/>
                    </a:lnTo>
                    <a:lnTo>
                      <a:pt x="70" y="630"/>
                    </a:lnTo>
                    <a:lnTo>
                      <a:pt x="0" y="1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4" name="Freeform 6"/>
              <p:cNvSpPr>
                <a:spLocks/>
              </p:cNvSpPr>
              <p:nvPr/>
            </p:nvSpPr>
            <p:spPr bwMode="auto">
              <a:xfrm>
                <a:off x="1903413" y="1000125"/>
                <a:ext cx="1009650" cy="2584450"/>
              </a:xfrm>
              <a:custGeom>
                <a:avLst/>
                <a:gdLst>
                  <a:gd name="T0" fmla="*/ 419100 w 636"/>
                  <a:gd name="T1" fmla="*/ 320675 h 1628"/>
                  <a:gd name="T2" fmla="*/ 1009650 w 636"/>
                  <a:gd name="T3" fmla="*/ 2198688 h 1628"/>
                  <a:gd name="T4" fmla="*/ 0 w 636"/>
                  <a:gd name="T5" fmla="*/ 2584450 h 1628"/>
                  <a:gd name="T6" fmla="*/ 0 w 636"/>
                  <a:gd name="T7" fmla="*/ 600075 h 1628"/>
                  <a:gd name="T8" fmla="*/ 111125 w 636"/>
                  <a:gd name="T9" fmla="*/ 0 h 1628"/>
                  <a:gd name="T10" fmla="*/ 233363 w 636"/>
                  <a:gd name="T11" fmla="*/ 320675 h 1628"/>
                  <a:gd name="T12" fmla="*/ 261938 w 636"/>
                  <a:gd name="T13" fmla="*/ 76200 h 1628"/>
                  <a:gd name="T14" fmla="*/ 419100 w 636"/>
                  <a:gd name="T15" fmla="*/ 320675 h 16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6" h="1628">
                    <a:moveTo>
                      <a:pt x="264" y="202"/>
                    </a:moveTo>
                    <a:lnTo>
                      <a:pt x="636" y="1385"/>
                    </a:lnTo>
                    <a:lnTo>
                      <a:pt x="0" y="1628"/>
                    </a:lnTo>
                    <a:lnTo>
                      <a:pt x="0" y="378"/>
                    </a:lnTo>
                    <a:lnTo>
                      <a:pt x="70" y="0"/>
                    </a:lnTo>
                    <a:lnTo>
                      <a:pt x="147" y="202"/>
                    </a:lnTo>
                    <a:lnTo>
                      <a:pt x="165" y="48"/>
                    </a:lnTo>
                    <a:lnTo>
                      <a:pt x="264" y="202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5" name="Freeform 7"/>
              <p:cNvSpPr>
                <a:spLocks/>
              </p:cNvSpPr>
              <p:nvPr/>
            </p:nvSpPr>
            <p:spPr bwMode="auto">
              <a:xfrm>
                <a:off x="895350" y="1062037"/>
                <a:ext cx="1008063" cy="2522537"/>
              </a:xfrm>
              <a:custGeom>
                <a:avLst/>
                <a:gdLst>
                  <a:gd name="T0" fmla="*/ 1008063 w 635"/>
                  <a:gd name="T1" fmla="*/ 538162 h 1589"/>
                  <a:gd name="T2" fmla="*/ 1008063 w 635"/>
                  <a:gd name="T3" fmla="*/ 2522537 h 1589"/>
                  <a:gd name="T4" fmla="*/ 0 w 635"/>
                  <a:gd name="T5" fmla="*/ 2136775 h 1589"/>
                  <a:gd name="T6" fmla="*/ 506413 w 635"/>
                  <a:gd name="T7" fmla="*/ 538162 h 1589"/>
                  <a:gd name="T8" fmla="*/ 784225 w 635"/>
                  <a:gd name="T9" fmla="*/ 0 h 1589"/>
                  <a:gd name="T10" fmla="*/ 806450 w 635"/>
                  <a:gd name="T11" fmla="*/ 258762 h 1589"/>
                  <a:gd name="T12" fmla="*/ 892175 w 635"/>
                  <a:gd name="T13" fmla="*/ 68262 h 1589"/>
                  <a:gd name="T14" fmla="*/ 1008063 w 635"/>
                  <a:gd name="T15" fmla="*/ 538162 h 15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589">
                    <a:moveTo>
                      <a:pt x="635" y="339"/>
                    </a:moveTo>
                    <a:lnTo>
                      <a:pt x="635" y="1589"/>
                    </a:lnTo>
                    <a:lnTo>
                      <a:pt x="0" y="1346"/>
                    </a:lnTo>
                    <a:lnTo>
                      <a:pt x="319" y="339"/>
                    </a:lnTo>
                    <a:lnTo>
                      <a:pt x="494" y="0"/>
                    </a:lnTo>
                    <a:lnTo>
                      <a:pt x="508" y="163"/>
                    </a:lnTo>
                    <a:lnTo>
                      <a:pt x="562" y="43"/>
                    </a:lnTo>
                    <a:lnTo>
                      <a:pt x="635" y="339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6" name="Freeform 8"/>
              <p:cNvSpPr>
                <a:spLocks/>
              </p:cNvSpPr>
              <p:nvPr/>
            </p:nvSpPr>
            <p:spPr bwMode="auto">
              <a:xfrm>
                <a:off x="1401763" y="0"/>
                <a:ext cx="501650" cy="1600200"/>
              </a:xfrm>
              <a:custGeom>
                <a:avLst/>
                <a:gdLst>
                  <a:gd name="T0" fmla="*/ 0 w 316"/>
                  <a:gd name="T1" fmla="*/ 1600200 h 1008"/>
                  <a:gd name="T2" fmla="*/ 501650 w 316"/>
                  <a:gd name="T3" fmla="*/ 0 h 1008"/>
                  <a:gd name="T4" fmla="*/ 501650 w 316"/>
                  <a:gd name="T5" fmla="*/ 1600200 h 1008"/>
                  <a:gd name="T6" fmla="*/ 385763 w 316"/>
                  <a:gd name="T7" fmla="*/ 1130300 h 1008"/>
                  <a:gd name="T8" fmla="*/ 300038 w 316"/>
                  <a:gd name="T9" fmla="*/ 1320800 h 1008"/>
                  <a:gd name="T10" fmla="*/ 277813 w 316"/>
                  <a:gd name="T11" fmla="*/ 1062038 h 1008"/>
                  <a:gd name="T12" fmla="*/ 0 w 316"/>
                  <a:gd name="T13" fmla="*/ 160020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6" h="1008">
                    <a:moveTo>
                      <a:pt x="0" y="1008"/>
                    </a:moveTo>
                    <a:lnTo>
                      <a:pt x="316" y="0"/>
                    </a:lnTo>
                    <a:lnTo>
                      <a:pt x="316" y="1008"/>
                    </a:lnTo>
                    <a:lnTo>
                      <a:pt x="243" y="712"/>
                    </a:lnTo>
                    <a:lnTo>
                      <a:pt x="189" y="832"/>
                    </a:lnTo>
                    <a:lnTo>
                      <a:pt x="175" y="669"/>
                    </a:lnTo>
                    <a:lnTo>
                      <a:pt x="0" y="1008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7" name="Freeform 9"/>
              <p:cNvSpPr>
                <a:spLocks/>
              </p:cNvSpPr>
              <p:nvPr/>
            </p:nvSpPr>
            <p:spPr bwMode="auto">
              <a:xfrm>
                <a:off x="809625" y="1795462"/>
                <a:ext cx="812800" cy="2206625"/>
              </a:xfrm>
              <a:custGeom>
                <a:avLst/>
                <a:gdLst>
                  <a:gd name="T0" fmla="*/ 0 w 512"/>
                  <a:gd name="T1" fmla="*/ 2206625 h 1390"/>
                  <a:gd name="T2" fmla="*/ 0 w 512"/>
                  <a:gd name="T3" fmla="*/ 517525 h 1390"/>
                  <a:gd name="T4" fmla="*/ 57150 w 512"/>
                  <a:gd name="T5" fmla="*/ 295275 h 1390"/>
                  <a:gd name="T6" fmla="*/ 119063 w 512"/>
                  <a:gd name="T7" fmla="*/ 0 h 1390"/>
                  <a:gd name="T8" fmla="*/ 307975 w 512"/>
                  <a:gd name="T9" fmla="*/ 295275 h 1390"/>
                  <a:gd name="T10" fmla="*/ 812800 w 512"/>
                  <a:gd name="T11" fmla="*/ 1895475 h 1390"/>
                  <a:gd name="T12" fmla="*/ 0 w 512"/>
                  <a:gd name="T13" fmla="*/ 2206625 h 1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2" h="1390">
                    <a:moveTo>
                      <a:pt x="0" y="1390"/>
                    </a:moveTo>
                    <a:lnTo>
                      <a:pt x="0" y="326"/>
                    </a:lnTo>
                    <a:lnTo>
                      <a:pt x="36" y="186"/>
                    </a:lnTo>
                    <a:lnTo>
                      <a:pt x="75" y="0"/>
                    </a:lnTo>
                    <a:lnTo>
                      <a:pt x="194" y="186"/>
                    </a:lnTo>
                    <a:lnTo>
                      <a:pt x="512" y="1194"/>
                    </a:lnTo>
                    <a:lnTo>
                      <a:pt x="0" y="1390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8" name="Freeform 10"/>
              <p:cNvSpPr>
                <a:spLocks/>
              </p:cNvSpPr>
              <p:nvPr/>
            </p:nvSpPr>
            <p:spPr bwMode="auto">
              <a:xfrm>
                <a:off x="809625" y="1119187"/>
                <a:ext cx="307975" cy="1193800"/>
              </a:xfrm>
              <a:custGeom>
                <a:avLst/>
                <a:gdLst>
                  <a:gd name="T0" fmla="*/ 0 w 194"/>
                  <a:gd name="T1" fmla="*/ 1193800 h 752"/>
                  <a:gd name="T2" fmla="*/ 0 w 194"/>
                  <a:gd name="T3" fmla="*/ 0 h 752"/>
                  <a:gd name="T4" fmla="*/ 307975 w 194"/>
                  <a:gd name="T5" fmla="*/ 971550 h 752"/>
                  <a:gd name="T6" fmla="*/ 119063 w 194"/>
                  <a:gd name="T7" fmla="*/ 676275 h 752"/>
                  <a:gd name="T8" fmla="*/ 57150 w 194"/>
                  <a:gd name="T9" fmla="*/ 971550 h 752"/>
                  <a:gd name="T10" fmla="*/ 0 w 194"/>
                  <a:gd name="T11" fmla="*/ 1193800 h 7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4" h="752">
                    <a:moveTo>
                      <a:pt x="0" y="752"/>
                    </a:moveTo>
                    <a:lnTo>
                      <a:pt x="0" y="0"/>
                    </a:lnTo>
                    <a:lnTo>
                      <a:pt x="194" y="612"/>
                    </a:lnTo>
                    <a:lnTo>
                      <a:pt x="75" y="426"/>
                    </a:lnTo>
                    <a:lnTo>
                      <a:pt x="36" y="612"/>
                    </a:lnTo>
                    <a:lnTo>
                      <a:pt x="0" y="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9" name="Freeform 11"/>
              <p:cNvSpPr>
                <a:spLocks/>
              </p:cNvSpPr>
              <p:nvPr/>
            </p:nvSpPr>
            <p:spPr bwMode="auto">
              <a:xfrm>
                <a:off x="434975" y="1119187"/>
                <a:ext cx="374650" cy="1193800"/>
              </a:xfrm>
              <a:custGeom>
                <a:avLst/>
                <a:gdLst>
                  <a:gd name="T0" fmla="*/ 374650 w 236"/>
                  <a:gd name="T1" fmla="*/ 0 h 752"/>
                  <a:gd name="T2" fmla="*/ 374650 w 236"/>
                  <a:gd name="T3" fmla="*/ 1193800 h 752"/>
                  <a:gd name="T4" fmla="*/ 301625 w 236"/>
                  <a:gd name="T5" fmla="*/ 846138 h 752"/>
                  <a:gd name="T6" fmla="*/ 236538 w 236"/>
                  <a:gd name="T7" fmla="*/ 971550 h 752"/>
                  <a:gd name="T8" fmla="*/ 215900 w 236"/>
                  <a:gd name="T9" fmla="*/ 790575 h 752"/>
                  <a:gd name="T10" fmla="*/ 0 w 236"/>
                  <a:gd name="T11" fmla="*/ 1193800 h 752"/>
                  <a:gd name="T12" fmla="*/ 374650 w 236"/>
                  <a:gd name="T13" fmla="*/ 0 h 7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6" h="752">
                    <a:moveTo>
                      <a:pt x="236" y="0"/>
                    </a:moveTo>
                    <a:lnTo>
                      <a:pt x="236" y="752"/>
                    </a:lnTo>
                    <a:lnTo>
                      <a:pt x="190" y="533"/>
                    </a:lnTo>
                    <a:lnTo>
                      <a:pt x="149" y="612"/>
                    </a:lnTo>
                    <a:lnTo>
                      <a:pt x="136" y="498"/>
                    </a:lnTo>
                    <a:lnTo>
                      <a:pt x="0" y="75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0" name="Freeform 12"/>
              <p:cNvSpPr>
                <a:spLocks/>
              </p:cNvSpPr>
              <p:nvPr/>
            </p:nvSpPr>
            <p:spPr bwMode="auto">
              <a:xfrm>
                <a:off x="0" y="1909762"/>
                <a:ext cx="809625" cy="2092325"/>
              </a:xfrm>
              <a:custGeom>
                <a:avLst/>
                <a:gdLst>
                  <a:gd name="T0" fmla="*/ 809625 w 510"/>
                  <a:gd name="T1" fmla="*/ 403225 h 1318"/>
                  <a:gd name="T2" fmla="*/ 809625 w 510"/>
                  <a:gd name="T3" fmla="*/ 2092325 h 1318"/>
                  <a:gd name="T4" fmla="*/ 0 w 510"/>
                  <a:gd name="T5" fmla="*/ 1781175 h 1318"/>
                  <a:gd name="T6" fmla="*/ 434975 w 510"/>
                  <a:gd name="T7" fmla="*/ 403225 h 1318"/>
                  <a:gd name="T8" fmla="*/ 650875 w 510"/>
                  <a:gd name="T9" fmla="*/ 0 h 1318"/>
                  <a:gd name="T10" fmla="*/ 671513 w 510"/>
                  <a:gd name="T11" fmla="*/ 180975 h 1318"/>
                  <a:gd name="T12" fmla="*/ 736600 w 510"/>
                  <a:gd name="T13" fmla="*/ 55563 h 1318"/>
                  <a:gd name="T14" fmla="*/ 809625 w 510"/>
                  <a:gd name="T15" fmla="*/ 403225 h 1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0" h="1318">
                    <a:moveTo>
                      <a:pt x="510" y="254"/>
                    </a:moveTo>
                    <a:lnTo>
                      <a:pt x="510" y="1318"/>
                    </a:lnTo>
                    <a:lnTo>
                      <a:pt x="0" y="1122"/>
                    </a:lnTo>
                    <a:lnTo>
                      <a:pt x="274" y="254"/>
                    </a:lnTo>
                    <a:lnTo>
                      <a:pt x="410" y="0"/>
                    </a:lnTo>
                    <a:lnTo>
                      <a:pt x="423" y="114"/>
                    </a:lnTo>
                    <a:lnTo>
                      <a:pt x="464" y="35"/>
                    </a:lnTo>
                    <a:lnTo>
                      <a:pt x="510" y="254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" name="Freeform 13"/>
              <p:cNvSpPr>
                <a:spLocks/>
              </p:cNvSpPr>
              <p:nvPr/>
            </p:nvSpPr>
            <p:spPr bwMode="auto">
              <a:xfrm>
                <a:off x="2847975" y="1154112"/>
                <a:ext cx="238125" cy="760412"/>
              </a:xfrm>
              <a:custGeom>
                <a:avLst/>
                <a:gdLst>
                  <a:gd name="T0" fmla="*/ 0 w 150"/>
                  <a:gd name="T1" fmla="*/ 760412 h 479"/>
                  <a:gd name="T2" fmla="*/ 238125 w 150"/>
                  <a:gd name="T3" fmla="*/ 0 h 479"/>
                  <a:gd name="T4" fmla="*/ 238125 w 150"/>
                  <a:gd name="T5" fmla="*/ 635000 h 479"/>
                  <a:gd name="T6" fmla="*/ 147638 w 150"/>
                  <a:gd name="T7" fmla="*/ 504825 h 479"/>
                  <a:gd name="T8" fmla="*/ 0 w 150"/>
                  <a:gd name="T9" fmla="*/ 760412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0" h="479">
                    <a:moveTo>
                      <a:pt x="0" y="479"/>
                    </a:moveTo>
                    <a:lnTo>
                      <a:pt x="150" y="0"/>
                    </a:lnTo>
                    <a:lnTo>
                      <a:pt x="150" y="400"/>
                    </a:lnTo>
                    <a:lnTo>
                      <a:pt x="93" y="318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" name="Freeform 15"/>
              <p:cNvSpPr>
                <a:spLocks/>
              </p:cNvSpPr>
              <p:nvPr/>
            </p:nvSpPr>
            <p:spPr bwMode="auto">
              <a:xfrm>
                <a:off x="3086100" y="1154112"/>
                <a:ext cx="238125" cy="760412"/>
              </a:xfrm>
              <a:custGeom>
                <a:avLst/>
                <a:gdLst>
                  <a:gd name="T0" fmla="*/ 0 w 150"/>
                  <a:gd name="T1" fmla="*/ 635000 h 479"/>
                  <a:gd name="T2" fmla="*/ 0 w 150"/>
                  <a:gd name="T3" fmla="*/ 0 h 479"/>
                  <a:gd name="T4" fmla="*/ 238125 w 150"/>
                  <a:gd name="T5" fmla="*/ 760412 h 479"/>
                  <a:gd name="T6" fmla="*/ 100013 w 150"/>
                  <a:gd name="T7" fmla="*/ 474662 h 479"/>
                  <a:gd name="T8" fmla="*/ 85725 w 150"/>
                  <a:gd name="T9" fmla="*/ 635000 h 479"/>
                  <a:gd name="T10" fmla="*/ 42863 w 150"/>
                  <a:gd name="T11" fmla="*/ 528637 h 479"/>
                  <a:gd name="T12" fmla="*/ 0 w 150"/>
                  <a:gd name="T13" fmla="*/ 635000 h 4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479">
                    <a:moveTo>
                      <a:pt x="0" y="400"/>
                    </a:moveTo>
                    <a:lnTo>
                      <a:pt x="0" y="0"/>
                    </a:lnTo>
                    <a:lnTo>
                      <a:pt x="150" y="479"/>
                    </a:lnTo>
                    <a:lnTo>
                      <a:pt x="63" y="299"/>
                    </a:lnTo>
                    <a:lnTo>
                      <a:pt x="54" y="400"/>
                    </a:lnTo>
                    <a:lnTo>
                      <a:pt x="27" y="333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3" name="Freeform 16"/>
              <p:cNvSpPr>
                <a:spLocks/>
              </p:cNvSpPr>
              <p:nvPr/>
            </p:nvSpPr>
            <p:spPr bwMode="auto">
              <a:xfrm>
                <a:off x="3086100" y="1628775"/>
                <a:ext cx="809625" cy="2405062"/>
              </a:xfrm>
              <a:custGeom>
                <a:avLst/>
                <a:gdLst>
                  <a:gd name="T0" fmla="*/ 0 w 510"/>
                  <a:gd name="T1" fmla="*/ 2405062 h 1515"/>
                  <a:gd name="T2" fmla="*/ 0 w 510"/>
                  <a:gd name="T3" fmla="*/ 160337 h 1515"/>
                  <a:gd name="T4" fmla="*/ 42863 w 510"/>
                  <a:gd name="T5" fmla="*/ 53975 h 1515"/>
                  <a:gd name="T6" fmla="*/ 85725 w 510"/>
                  <a:gd name="T7" fmla="*/ 160337 h 1515"/>
                  <a:gd name="T8" fmla="*/ 100013 w 510"/>
                  <a:gd name="T9" fmla="*/ 0 h 1515"/>
                  <a:gd name="T10" fmla="*/ 238125 w 510"/>
                  <a:gd name="T11" fmla="*/ 285750 h 1515"/>
                  <a:gd name="T12" fmla="*/ 809625 w 510"/>
                  <a:gd name="T13" fmla="*/ 2095500 h 1515"/>
                  <a:gd name="T14" fmla="*/ 0 w 510"/>
                  <a:gd name="T15" fmla="*/ 2405062 h 15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0" h="1515">
                    <a:moveTo>
                      <a:pt x="0" y="1515"/>
                    </a:moveTo>
                    <a:lnTo>
                      <a:pt x="0" y="101"/>
                    </a:lnTo>
                    <a:lnTo>
                      <a:pt x="27" y="34"/>
                    </a:lnTo>
                    <a:lnTo>
                      <a:pt x="54" y="101"/>
                    </a:lnTo>
                    <a:lnTo>
                      <a:pt x="63" y="0"/>
                    </a:lnTo>
                    <a:lnTo>
                      <a:pt x="150" y="180"/>
                    </a:lnTo>
                    <a:lnTo>
                      <a:pt x="510" y="1320"/>
                    </a:lnTo>
                    <a:lnTo>
                      <a:pt x="0" y="1515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4" name="Freeform 14"/>
              <p:cNvSpPr>
                <a:spLocks/>
              </p:cNvSpPr>
              <p:nvPr/>
            </p:nvSpPr>
            <p:spPr bwMode="auto">
              <a:xfrm>
                <a:off x="2276475" y="1658937"/>
                <a:ext cx="809625" cy="2374900"/>
              </a:xfrm>
              <a:custGeom>
                <a:avLst/>
                <a:gdLst>
                  <a:gd name="T0" fmla="*/ 809625 w 510"/>
                  <a:gd name="T1" fmla="*/ 130175 h 1496"/>
                  <a:gd name="T2" fmla="*/ 809625 w 510"/>
                  <a:gd name="T3" fmla="*/ 2374900 h 1496"/>
                  <a:gd name="T4" fmla="*/ 0 w 510"/>
                  <a:gd name="T5" fmla="*/ 2065338 h 1496"/>
                  <a:gd name="T6" fmla="*/ 571500 w 510"/>
                  <a:gd name="T7" fmla="*/ 255588 h 1496"/>
                  <a:gd name="T8" fmla="*/ 719138 w 510"/>
                  <a:gd name="T9" fmla="*/ 0 h 1496"/>
                  <a:gd name="T10" fmla="*/ 809625 w 510"/>
                  <a:gd name="T11" fmla="*/ 130175 h 14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0" h="1496">
                    <a:moveTo>
                      <a:pt x="510" y="82"/>
                    </a:moveTo>
                    <a:lnTo>
                      <a:pt x="510" y="1496"/>
                    </a:lnTo>
                    <a:lnTo>
                      <a:pt x="0" y="1301"/>
                    </a:lnTo>
                    <a:lnTo>
                      <a:pt x="360" y="161"/>
                    </a:lnTo>
                    <a:lnTo>
                      <a:pt x="453" y="0"/>
                    </a:lnTo>
                    <a:lnTo>
                      <a:pt x="510" y="82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" name="组合 157"/>
            <p:cNvGrpSpPr>
              <a:grpSpLocks/>
            </p:cNvGrpSpPr>
            <p:nvPr/>
          </p:nvGrpSpPr>
          <p:grpSpPr bwMode="auto">
            <a:xfrm>
              <a:off x="10357228" y="1600973"/>
              <a:ext cx="302951" cy="436793"/>
              <a:chOff x="0" y="0"/>
              <a:chExt cx="411371" cy="593113"/>
            </a:xfrm>
          </p:grpSpPr>
          <p:sp>
            <p:nvSpPr>
              <p:cNvPr id="2131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2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9" name="组合 103"/>
            <p:cNvGrpSpPr>
              <a:grpSpLocks/>
            </p:cNvGrpSpPr>
            <p:nvPr/>
          </p:nvGrpSpPr>
          <p:grpSpPr bwMode="auto">
            <a:xfrm>
              <a:off x="6356637" y="1682486"/>
              <a:ext cx="234434" cy="338006"/>
              <a:chOff x="0" y="0"/>
              <a:chExt cx="411371" cy="593113"/>
            </a:xfrm>
          </p:grpSpPr>
          <p:sp>
            <p:nvSpPr>
              <p:cNvPr id="2129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0" name="组合 66"/>
            <p:cNvGrpSpPr>
              <a:grpSpLocks/>
            </p:cNvGrpSpPr>
            <p:nvPr/>
          </p:nvGrpSpPr>
          <p:grpSpPr bwMode="auto">
            <a:xfrm>
              <a:off x="2568902" y="1600973"/>
              <a:ext cx="276552" cy="398732"/>
              <a:chOff x="0" y="0"/>
              <a:chExt cx="411371" cy="593113"/>
            </a:xfrm>
          </p:grpSpPr>
          <p:sp>
            <p:nvSpPr>
              <p:cNvPr id="2127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8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1" name="组合 72"/>
            <p:cNvGrpSpPr>
              <a:grpSpLocks/>
            </p:cNvGrpSpPr>
            <p:nvPr/>
          </p:nvGrpSpPr>
          <p:grpSpPr bwMode="auto">
            <a:xfrm>
              <a:off x="9015145" y="1557665"/>
              <a:ext cx="301245" cy="434334"/>
              <a:chOff x="0" y="0"/>
              <a:chExt cx="411371" cy="593113"/>
            </a:xfrm>
          </p:grpSpPr>
          <p:sp>
            <p:nvSpPr>
              <p:cNvPr id="2125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6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2" name="组合 69"/>
            <p:cNvGrpSpPr>
              <a:grpSpLocks/>
            </p:cNvGrpSpPr>
            <p:nvPr/>
          </p:nvGrpSpPr>
          <p:grpSpPr bwMode="auto">
            <a:xfrm>
              <a:off x="7498266" y="1416360"/>
              <a:ext cx="411371" cy="593113"/>
              <a:chOff x="0" y="0"/>
              <a:chExt cx="411371" cy="593113"/>
            </a:xfrm>
          </p:grpSpPr>
          <p:sp>
            <p:nvSpPr>
              <p:cNvPr id="2123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4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3" name="组合 61"/>
            <p:cNvGrpSpPr>
              <a:grpSpLocks/>
            </p:cNvGrpSpPr>
            <p:nvPr/>
          </p:nvGrpSpPr>
          <p:grpSpPr bwMode="auto">
            <a:xfrm>
              <a:off x="3108073" y="1386796"/>
              <a:ext cx="411371" cy="593113"/>
              <a:chOff x="0" y="0"/>
              <a:chExt cx="411371" cy="593113"/>
            </a:xfrm>
          </p:grpSpPr>
          <p:sp>
            <p:nvSpPr>
              <p:cNvPr id="2121" name="Freeform 51"/>
              <p:cNvSpPr>
                <a:spLocks/>
              </p:cNvSpPr>
              <p:nvPr/>
            </p:nvSpPr>
            <p:spPr bwMode="auto">
              <a:xfrm>
                <a:off x="169460" y="405232"/>
                <a:ext cx="79818" cy="187881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2" name="Freeform 52"/>
              <p:cNvSpPr>
                <a:spLocks/>
              </p:cNvSpPr>
              <p:nvPr/>
            </p:nvSpPr>
            <p:spPr bwMode="auto">
              <a:xfrm>
                <a:off x="0" y="0"/>
                <a:ext cx="411371" cy="408916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4" name="等腰三角形 3"/>
            <p:cNvSpPr>
              <a:spLocks/>
            </p:cNvSpPr>
            <p:nvPr/>
          </p:nvSpPr>
          <p:spPr bwMode="auto">
            <a:xfrm>
              <a:off x="4241725" y="2406312"/>
              <a:ext cx="1289027" cy="203171"/>
            </a:xfrm>
            <a:custGeom>
              <a:avLst/>
              <a:gdLst>
                <a:gd name="T0" fmla="*/ 0 w 1329908"/>
                <a:gd name="T1" fmla="*/ 203171 h 202523"/>
                <a:gd name="T2" fmla="*/ 509559 w 1329908"/>
                <a:gd name="T3" fmla="*/ 0 h 202523"/>
                <a:gd name="T4" fmla="*/ 1289027 w 1329908"/>
                <a:gd name="T5" fmla="*/ 179283 h 202523"/>
                <a:gd name="T6" fmla="*/ 0 w 1329908"/>
                <a:gd name="T7" fmla="*/ 203171 h 2025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9908" h="202523">
                  <a:moveTo>
                    <a:pt x="0" y="202523"/>
                  </a:moveTo>
                  <a:lnTo>
                    <a:pt x="525719" y="0"/>
                  </a:lnTo>
                  <a:lnTo>
                    <a:pt x="1329908" y="178711"/>
                  </a:lnTo>
                  <a:lnTo>
                    <a:pt x="0" y="20252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5" name="等腰三角形 3"/>
            <p:cNvSpPr>
              <a:spLocks/>
            </p:cNvSpPr>
            <p:nvPr/>
          </p:nvSpPr>
          <p:spPr bwMode="auto">
            <a:xfrm>
              <a:off x="5722836" y="2430121"/>
              <a:ext cx="1581122" cy="193648"/>
            </a:xfrm>
            <a:custGeom>
              <a:avLst/>
              <a:gdLst>
                <a:gd name="T0" fmla="*/ 0 w 1329908"/>
                <a:gd name="T1" fmla="*/ 193648 h 194903"/>
                <a:gd name="T2" fmla="*/ 518332 w 1329908"/>
                <a:gd name="T3" fmla="*/ 0 h 194903"/>
                <a:gd name="T4" fmla="*/ 1581122 w 1329908"/>
                <a:gd name="T5" fmla="*/ 169989 h 194903"/>
                <a:gd name="T6" fmla="*/ 0 w 1329908"/>
                <a:gd name="T7" fmla="*/ 193648 h 1949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9908" h="194903">
                  <a:moveTo>
                    <a:pt x="0" y="194903"/>
                  </a:moveTo>
                  <a:lnTo>
                    <a:pt x="435978" y="0"/>
                  </a:lnTo>
                  <a:lnTo>
                    <a:pt x="1329908" y="171091"/>
                  </a:lnTo>
                  <a:lnTo>
                    <a:pt x="0" y="19490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6" name="等腰三角形 3"/>
            <p:cNvSpPr>
              <a:spLocks/>
            </p:cNvSpPr>
            <p:nvPr/>
          </p:nvSpPr>
          <p:spPr bwMode="auto">
            <a:xfrm>
              <a:off x="4944975" y="2212664"/>
              <a:ext cx="328607" cy="120633"/>
            </a:xfrm>
            <a:custGeom>
              <a:avLst/>
              <a:gdLst>
                <a:gd name="T0" fmla="*/ 0 w 329783"/>
                <a:gd name="T1" fmla="*/ 120633 h 121560"/>
                <a:gd name="T2" fmla="*/ 317414 w 329783"/>
                <a:gd name="T3" fmla="*/ 0 h 121560"/>
                <a:gd name="T4" fmla="*/ 328607 w 329783"/>
                <a:gd name="T5" fmla="*/ 115907 h 121560"/>
                <a:gd name="T6" fmla="*/ 0 w 329783"/>
                <a:gd name="T7" fmla="*/ 120633 h 1215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9783" h="121560">
                  <a:moveTo>
                    <a:pt x="0" y="121560"/>
                  </a:moveTo>
                  <a:lnTo>
                    <a:pt x="318550" y="0"/>
                  </a:lnTo>
                  <a:lnTo>
                    <a:pt x="329783" y="116798"/>
                  </a:lnTo>
                  <a:lnTo>
                    <a:pt x="0" y="121560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7" name="等腰三角形 3"/>
            <p:cNvSpPr>
              <a:spLocks/>
            </p:cNvSpPr>
            <p:nvPr/>
          </p:nvSpPr>
          <p:spPr bwMode="auto">
            <a:xfrm>
              <a:off x="8634260" y="2222188"/>
              <a:ext cx="795324" cy="106347"/>
            </a:xfrm>
            <a:custGeom>
              <a:avLst/>
              <a:gdLst>
                <a:gd name="T0" fmla="*/ 0 w 571182"/>
                <a:gd name="T1" fmla="*/ 106347 h 104892"/>
                <a:gd name="T2" fmla="*/ 270421 w 571182"/>
                <a:gd name="T3" fmla="*/ 0 h 104892"/>
                <a:gd name="T4" fmla="*/ 795324 w 571182"/>
                <a:gd name="T5" fmla="*/ 94276 h 104892"/>
                <a:gd name="T6" fmla="*/ 0 w 571182"/>
                <a:gd name="T7" fmla="*/ 106347 h 1048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182" h="104892">
                  <a:moveTo>
                    <a:pt x="0" y="104892"/>
                  </a:moveTo>
                  <a:lnTo>
                    <a:pt x="194210" y="0"/>
                  </a:lnTo>
                  <a:lnTo>
                    <a:pt x="571182" y="92986"/>
                  </a:lnTo>
                  <a:lnTo>
                    <a:pt x="0" y="104892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8" name="等腰三角形 3"/>
            <p:cNvSpPr>
              <a:spLocks/>
            </p:cNvSpPr>
            <p:nvPr/>
          </p:nvSpPr>
          <p:spPr bwMode="auto">
            <a:xfrm>
              <a:off x="1076306" y="2619007"/>
              <a:ext cx="885809" cy="126982"/>
            </a:xfrm>
            <a:custGeom>
              <a:avLst/>
              <a:gdLst>
                <a:gd name="T0" fmla="*/ 0 w 913468"/>
                <a:gd name="T1" fmla="*/ 126982 h 126323"/>
                <a:gd name="T2" fmla="*/ 319316 w 913468"/>
                <a:gd name="T3" fmla="*/ 0 h 126323"/>
                <a:gd name="T4" fmla="*/ 885809 w 913468"/>
                <a:gd name="T5" fmla="*/ 110706 h 126323"/>
                <a:gd name="T6" fmla="*/ 0 w 913468"/>
                <a:gd name="T7" fmla="*/ 126982 h 126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3468" h="126323">
                  <a:moveTo>
                    <a:pt x="0" y="126323"/>
                  </a:moveTo>
                  <a:lnTo>
                    <a:pt x="329286" y="0"/>
                  </a:lnTo>
                  <a:lnTo>
                    <a:pt x="913468" y="110131"/>
                  </a:lnTo>
                  <a:lnTo>
                    <a:pt x="0" y="12632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069" name="组合 164"/>
            <p:cNvGrpSpPr>
              <a:grpSpLocks/>
            </p:cNvGrpSpPr>
            <p:nvPr/>
          </p:nvGrpSpPr>
          <p:grpSpPr bwMode="auto">
            <a:xfrm>
              <a:off x="0" y="1277639"/>
              <a:ext cx="1618771" cy="1708029"/>
              <a:chOff x="0" y="0"/>
              <a:chExt cx="1618771" cy="1708029"/>
            </a:xfrm>
          </p:grpSpPr>
          <p:grpSp>
            <p:nvGrpSpPr>
              <p:cNvPr id="2101" name="组合 154"/>
              <p:cNvGrpSpPr>
                <a:grpSpLocks/>
              </p:cNvGrpSpPr>
              <p:nvPr/>
            </p:nvGrpSpPr>
            <p:grpSpPr bwMode="auto">
              <a:xfrm>
                <a:off x="1357015" y="316962"/>
                <a:ext cx="261756" cy="377398"/>
                <a:chOff x="0" y="0"/>
                <a:chExt cx="411371" cy="593113"/>
              </a:xfrm>
            </p:grpSpPr>
            <p:sp>
              <p:nvSpPr>
                <p:cNvPr id="2119" name="Freeform 51"/>
                <p:cNvSpPr>
                  <a:spLocks/>
                </p:cNvSpPr>
                <p:nvPr/>
              </p:nvSpPr>
              <p:spPr bwMode="auto">
                <a:xfrm>
                  <a:off x="169460" y="405232"/>
                  <a:ext cx="79818" cy="187881"/>
                </a:xfrm>
                <a:custGeom>
                  <a:avLst/>
                  <a:gdLst>
                    <a:gd name="T0" fmla="*/ 0 w 27"/>
                    <a:gd name="T1" fmla="*/ 0 h 64"/>
                    <a:gd name="T2" fmla="*/ 35475 w 27"/>
                    <a:gd name="T3" fmla="*/ 2936 h 64"/>
                    <a:gd name="T4" fmla="*/ 79818 w 27"/>
                    <a:gd name="T5" fmla="*/ 0 h 64"/>
                    <a:gd name="T6" fmla="*/ 79818 w 27"/>
                    <a:gd name="T7" fmla="*/ 187881 h 64"/>
                    <a:gd name="T8" fmla="*/ 0 w 27"/>
                    <a:gd name="T9" fmla="*/ 187881 h 64"/>
                    <a:gd name="T10" fmla="*/ 0 w 27"/>
                    <a:gd name="T11" fmla="*/ 0 h 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64">
                      <a:moveTo>
                        <a:pt x="0" y="0"/>
                      </a:moveTo>
                      <a:cubicBezTo>
                        <a:pt x="4" y="1"/>
                        <a:pt x="8" y="1"/>
                        <a:pt x="12" y="1"/>
                      </a:cubicBezTo>
                      <a:cubicBezTo>
                        <a:pt x="17" y="1"/>
                        <a:pt x="22" y="1"/>
                        <a:pt x="27" y="0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5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0" name="Freeform 52"/>
                <p:cNvSpPr>
                  <a:spLocks/>
                </p:cNvSpPr>
                <p:nvPr/>
              </p:nvSpPr>
              <p:spPr bwMode="auto">
                <a:xfrm>
                  <a:off x="0" y="0"/>
                  <a:ext cx="411371" cy="408916"/>
                </a:xfrm>
                <a:custGeom>
                  <a:avLst/>
                  <a:gdLst>
                    <a:gd name="T0" fmla="*/ 248598 w 139"/>
                    <a:gd name="T1" fmla="*/ 405974 h 139"/>
                    <a:gd name="T2" fmla="*/ 204206 w 139"/>
                    <a:gd name="T3" fmla="*/ 408916 h 139"/>
                    <a:gd name="T4" fmla="*/ 168692 w 139"/>
                    <a:gd name="T5" fmla="*/ 405974 h 139"/>
                    <a:gd name="T6" fmla="*/ 59190 w 139"/>
                    <a:gd name="T7" fmla="*/ 350079 h 139"/>
                    <a:gd name="T8" fmla="*/ 0 w 139"/>
                    <a:gd name="T9" fmla="*/ 205929 h 139"/>
                    <a:gd name="T10" fmla="*/ 59190 w 139"/>
                    <a:gd name="T11" fmla="*/ 61779 h 139"/>
                    <a:gd name="T12" fmla="*/ 204206 w 139"/>
                    <a:gd name="T13" fmla="*/ 0 h 139"/>
                    <a:gd name="T14" fmla="*/ 352181 w 139"/>
                    <a:gd name="T15" fmla="*/ 61779 h 139"/>
                    <a:gd name="T16" fmla="*/ 411371 w 139"/>
                    <a:gd name="T17" fmla="*/ 205929 h 139"/>
                    <a:gd name="T18" fmla="*/ 352181 w 139"/>
                    <a:gd name="T19" fmla="*/ 350079 h 139"/>
                    <a:gd name="T20" fmla="*/ 248598 w 139"/>
                    <a:gd name="T21" fmla="*/ 405974 h 1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39">
                      <a:moveTo>
                        <a:pt x="84" y="138"/>
                      </a:moveTo>
                      <a:cubicBezTo>
                        <a:pt x="79" y="139"/>
                        <a:pt x="74" y="139"/>
                        <a:pt x="69" y="139"/>
                      </a:cubicBezTo>
                      <a:cubicBezTo>
                        <a:pt x="65" y="139"/>
                        <a:pt x="61" y="139"/>
                        <a:pt x="57" y="138"/>
                      </a:cubicBezTo>
                      <a:cubicBezTo>
                        <a:pt x="43" y="136"/>
                        <a:pt x="31" y="129"/>
                        <a:pt x="20" y="119"/>
                      </a:cubicBezTo>
                      <a:cubicBezTo>
                        <a:pt x="7" y="105"/>
                        <a:pt x="0" y="89"/>
                        <a:pt x="0" y="70"/>
                      </a:cubicBezTo>
                      <a:cubicBezTo>
                        <a:pt x="0" y="51"/>
                        <a:pt x="7" y="34"/>
                        <a:pt x="20" y="21"/>
                      </a:cubicBezTo>
                      <a:cubicBezTo>
                        <a:pt x="34" y="7"/>
                        <a:pt x="50" y="0"/>
                        <a:pt x="69" y="0"/>
                      </a:cubicBezTo>
                      <a:cubicBezTo>
                        <a:pt x="89" y="0"/>
                        <a:pt x="105" y="7"/>
                        <a:pt x="119" y="21"/>
                      </a:cubicBezTo>
                      <a:cubicBezTo>
                        <a:pt x="132" y="34"/>
                        <a:pt x="139" y="51"/>
                        <a:pt x="139" y="70"/>
                      </a:cubicBezTo>
                      <a:cubicBezTo>
                        <a:pt x="139" y="89"/>
                        <a:pt x="132" y="105"/>
                        <a:pt x="119" y="119"/>
                      </a:cubicBezTo>
                      <a:cubicBezTo>
                        <a:pt x="109" y="129"/>
                        <a:pt x="97" y="135"/>
                        <a:pt x="84" y="138"/>
                      </a:cubicBezTo>
                      <a:close/>
                    </a:path>
                  </a:pathLst>
                </a:custGeom>
                <a:solidFill>
                  <a:srgbClr val="5B9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02" name="等腰三角形 3"/>
              <p:cNvSpPr>
                <a:spLocks/>
              </p:cNvSpPr>
              <p:nvPr/>
            </p:nvSpPr>
            <p:spPr bwMode="auto">
              <a:xfrm>
                <a:off x="633401" y="1319147"/>
                <a:ext cx="620702" cy="58729"/>
              </a:xfrm>
              <a:custGeom>
                <a:avLst/>
                <a:gdLst>
                  <a:gd name="T0" fmla="*/ 0 w 913468"/>
                  <a:gd name="T1" fmla="*/ 58729 h 65363"/>
                  <a:gd name="T2" fmla="*/ 90273 w 913468"/>
                  <a:gd name="T3" fmla="*/ 0 h 65363"/>
                  <a:gd name="T4" fmla="*/ 620702 w 913468"/>
                  <a:gd name="T5" fmla="*/ 44180 h 65363"/>
                  <a:gd name="T6" fmla="*/ 0 w 913468"/>
                  <a:gd name="T7" fmla="*/ 58729 h 653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65363">
                    <a:moveTo>
                      <a:pt x="0" y="65363"/>
                    </a:moveTo>
                    <a:lnTo>
                      <a:pt x="132852" y="0"/>
                    </a:lnTo>
                    <a:lnTo>
                      <a:pt x="913468" y="49171"/>
                    </a:lnTo>
                    <a:lnTo>
                      <a:pt x="0" y="6536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03" name="Freeform 20"/>
              <p:cNvSpPr>
                <a:spLocks/>
              </p:cNvSpPr>
              <p:nvPr/>
            </p:nvSpPr>
            <p:spPr bwMode="auto">
              <a:xfrm>
                <a:off x="543179" y="1236018"/>
                <a:ext cx="108845" cy="142336"/>
              </a:xfrm>
              <a:custGeom>
                <a:avLst/>
                <a:gdLst>
                  <a:gd name="T0" fmla="*/ 108845 w 104"/>
                  <a:gd name="T1" fmla="*/ 142336 h 136"/>
                  <a:gd name="T2" fmla="*/ 0 w 104"/>
                  <a:gd name="T3" fmla="*/ 99426 h 136"/>
                  <a:gd name="T4" fmla="*/ 0 w 104"/>
                  <a:gd name="T5" fmla="*/ 0 h 136"/>
                  <a:gd name="T6" fmla="*/ 108845 w 104"/>
                  <a:gd name="T7" fmla="*/ 42910 h 136"/>
                  <a:gd name="T8" fmla="*/ 108845 w 104"/>
                  <a:gd name="T9" fmla="*/ 142336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136">
                    <a:moveTo>
                      <a:pt x="104" y="136"/>
                    </a:moveTo>
                    <a:lnTo>
                      <a:pt x="0" y="95"/>
                    </a:lnTo>
                    <a:lnTo>
                      <a:pt x="0" y="0"/>
                    </a:lnTo>
                    <a:lnTo>
                      <a:pt x="104" y="41"/>
                    </a:lnTo>
                    <a:lnTo>
                      <a:pt x="104" y="136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4" name="Freeform 21"/>
              <p:cNvSpPr>
                <a:spLocks/>
              </p:cNvSpPr>
              <p:nvPr/>
            </p:nvSpPr>
            <p:spPr bwMode="auto">
              <a:xfrm>
                <a:off x="652024" y="1236018"/>
                <a:ext cx="110938" cy="142336"/>
              </a:xfrm>
              <a:custGeom>
                <a:avLst/>
                <a:gdLst>
                  <a:gd name="T0" fmla="*/ 0 w 106"/>
                  <a:gd name="T1" fmla="*/ 142336 h 136"/>
                  <a:gd name="T2" fmla="*/ 0 w 106"/>
                  <a:gd name="T3" fmla="*/ 42910 h 136"/>
                  <a:gd name="T4" fmla="*/ 110938 w 106"/>
                  <a:gd name="T5" fmla="*/ 0 h 136"/>
                  <a:gd name="T6" fmla="*/ 110938 w 106"/>
                  <a:gd name="T7" fmla="*/ 99426 h 136"/>
                  <a:gd name="T8" fmla="*/ 0 w 106"/>
                  <a:gd name="T9" fmla="*/ 142336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36">
                    <a:moveTo>
                      <a:pt x="0" y="136"/>
                    </a:moveTo>
                    <a:lnTo>
                      <a:pt x="0" y="41"/>
                    </a:lnTo>
                    <a:lnTo>
                      <a:pt x="106" y="0"/>
                    </a:lnTo>
                    <a:lnTo>
                      <a:pt x="106" y="95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5" name="Freeform 22"/>
              <p:cNvSpPr>
                <a:spLocks noEditPoints="1"/>
              </p:cNvSpPr>
              <p:nvPr/>
            </p:nvSpPr>
            <p:spPr bwMode="auto">
              <a:xfrm>
                <a:off x="280485" y="211410"/>
                <a:ext cx="371538" cy="1114614"/>
              </a:xfrm>
              <a:custGeom>
                <a:avLst/>
                <a:gdLst>
                  <a:gd name="T0" fmla="*/ 14652 w 355"/>
                  <a:gd name="T1" fmla="*/ 917856 h 1065"/>
                  <a:gd name="T2" fmla="*/ 371538 w 355"/>
                  <a:gd name="T3" fmla="*/ 1054959 h 1065"/>
                  <a:gd name="T4" fmla="*/ 371538 w 355"/>
                  <a:gd name="T5" fmla="*/ 1114614 h 1065"/>
                  <a:gd name="T6" fmla="*/ 0 w 355"/>
                  <a:gd name="T7" fmla="*/ 970185 h 1065"/>
                  <a:gd name="T8" fmla="*/ 14652 w 355"/>
                  <a:gd name="T9" fmla="*/ 917856 h 1065"/>
                  <a:gd name="T10" fmla="*/ 371538 w 355"/>
                  <a:gd name="T11" fmla="*/ 1000536 h 1065"/>
                  <a:gd name="T12" fmla="*/ 32444 w 355"/>
                  <a:gd name="T13" fmla="*/ 868666 h 1065"/>
                  <a:gd name="T14" fmla="*/ 47096 w 355"/>
                  <a:gd name="T15" fmla="*/ 816337 h 1065"/>
                  <a:gd name="T16" fmla="*/ 371538 w 355"/>
                  <a:gd name="T17" fmla="*/ 940881 h 1065"/>
                  <a:gd name="T18" fmla="*/ 371538 w 355"/>
                  <a:gd name="T19" fmla="*/ 1000536 h 1065"/>
                  <a:gd name="T20" fmla="*/ 78494 w 355"/>
                  <a:gd name="T21" fmla="*/ 714818 h 1065"/>
                  <a:gd name="T22" fmla="*/ 371538 w 355"/>
                  <a:gd name="T23" fmla="*/ 826803 h 1065"/>
                  <a:gd name="T24" fmla="*/ 371538 w 355"/>
                  <a:gd name="T25" fmla="*/ 883319 h 1065"/>
                  <a:gd name="T26" fmla="*/ 63842 w 355"/>
                  <a:gd name="T27" fmla="*/ 767147 h 1065"/>
                  <a:gd name="T28" fmla="*/ 78494 w 355"/>
                  <a:gd name="T29" fmla="*/ 714818 h 1065"/>
                  <a:gd name="T30" fmla="*/ 110938 w 355"/>
                  <a:gd name="T31" fmla="*/ 613299 h 1065"/>
                  <a:gd name="T32" fmla="*/ 371538 w 355"/>
                  <a:gd name="T33" fmla="*/ 712725 h 1065"/>
                  <a:gd name="T34" fmla="*/ 371538 w 355"/>
                  <a:gd name="T35" fmla="*/ 769241 h 1065"/>
                  <a:gd name="T36" fmla="*/ 96286 w 355"/>
                  <a:gd name="T37" fmla="*/ 662489 h 1065"/>
                  <a:gd name="T38" fmla="*/ 110938 w 355"/>
                  <a:gd name="T39" fmla="*/ 613299 h 1065"/>
                  <a:gd name="T40" fmla="*/ 371538 w 355"/>
                  <a:gd name="T41" fmla="*/ 597601 h 1065"/>
                  <a:gd name="T42" fmla="*/ 371538 w 355"/>
                  <a:gd name="T43" fmla="*/ 655163 h 1065"/>
                  <a:gd name="T44" fmla="*/ 128730 w 355"/>
                  <a:gd name="T45" fmla="*/ 560970 h 1065"/>
                  <a:gd name="T46" fmla="*/ 143382 w 355"/>
                  <a:gd name="T47" fmla="*/ 510734 h 1065"/>
                  <a:gd name="T48" fmla="*/ 371538 w 355"/>
                  <a:gd name="T49" fmla="*/ 597601 h 1065"/>
                  <a:gd name="T50" fmla="*/ 175826 w 355"/>
                  <a:gd name="T51" fmla="*/ 407122 h 1065"/>
                  <a:gd name="T52" fmla="*/ 371538 w 355"/>
                  <a:gd name="T53" fmla="*/ 483523 h 1065"/>
                  <a:gd name="T54" fmla="*/ 371538 w 355"/>
                  <a:gd name="T55" fmla="*/ 537945 h 1065"/>
                  <a:gd name="T56" fmla="*/ 161174 w 355"/>
                  <a:gd name="T57" fmla="*/ 459451 h 1065"/>
                  <a:gd name="T58" fmla="*/ 175826 w 355"/>
                  <a:gd name="T59" fmla="*/ 407122 h 1065"/>
                  <a:gd name="T60" fmla="*/ 371538 w 355"/>
                  <a:gd name="T61" fmla="*/ 367352 h 1065"/>
                  <a:gd name="T62" fmla="*/ 371538 w 355"/>
                  <a:gd name="T63" fmla="*/ 423867 h 1065"/>
                  <a:gd name="T64" fmla="*/ 192572 w 355"/>
                  <a:gd name="T65" fmla="*/ 356886 h 1065"/>
                  <a:gd name="T66" fmla="*/ 207224 w 355"/>
                  <a:gd name="T67" fmla="*/ 304557 h 1065"/>
                  <a:gd name="T68" fmla="*/ 371538 w 355"/>
                  <a:gd name="T69" fmla="*/ 367352 h 1065"/>
                  <a:gd name="T70" fmla="*/ 371538 w 355"/>
                  <a:gd name="T71" fmla="*/ 253274 h 1065"/>
                  <a:gd name="T72" fmla="*/ 371538 w 355"/>
                  <a:gd name="T73" fmla="*/ 309789 h 1065"/>
                  <a:gd name="T74" fmla="*/ 225016 w 355"/>
                  <a:gd name="T75" fmla="*/ 255367 h 1065"/>
                  <a:gd name="T76" fmla="*/ 239668 w 355"/>
                  <a:gd name="T77" fmla="*/ 203038 h 1065"/>
                  <a:gd name="T78" fmla="*/ 371538 w 355"/>
                  <a:gd name="T79" fmla="*/ 253274 h 1065"/>
                  <a:gd name="T80" fmla="*/ 371538 w 355"/>
                  <a:gd name="T81" fmla="*/ 195712 h 1065"/>
                  <a:gd name="T82" fmla="*/ 254320 w 355"/>
                  <a:gd name="T83" fmla="*/ 153848 h 1065"/>
                  <a:gd name="T84" fmla="*/ 272112 w 355"/>
                  <a:gd name="T85" fmla="*/ 101519 h 1065"/>
                  <a:gd name="T86" fmla="*/ 371538 w 355"/>
                  <a:gd name="T87" fmla="*/ 139196 h 1065"/>
                  <a:gd name="T88" fmla="*/ 371538 w 355"/>
                  <a:gd name="T89" fmla="*/ 195712 h 1065"/>
                  <a:gd name="T90" fmla="*/ 304557 w 355"/>
                  <a:gd name="T91" fmla="*/ 0 h 1065"/>
                  <a:gd name="T92" fmla="*/ 371538 w 355"/>
                  <a:gd name="T93" fmla="*/ 24071 h 1065"/>
                  <a:gd name="T94" fmla="*/ 371538 w 355"/>
                  <a:gd name="T95" fmla="*/ 81634 h 1065"/>
                  <a:gd name="T96" fmla="*/ 286765 w 355"/>
                  <a:gd name="T97" fmla="*/ 49190 h 1065"/>
                  <a:gd name="T98" fmla="*/ 304557 w 355"/>
                  <a:gd name="T99" fmla="*/ 0 h 10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5" h="1065">
                    <a:moveTo>
                      <a:pt x="14" y="877"/>
                    </a:moveTo>
                    <a:lnTo>
                      <a:pt x="355" y="1008"/>
                    </a:lnTo>
                    <a:lnTo>
                      <a:pt x="355" y="1065"/>
                    </a:lnTo>
                    <a:lnTo>
                      <a:pt x="0" y="927"/>
                    </a:lnTo>
                    <a:lnTo>
                      <a:pt x="14" y="877"/>
                    </a:lnTo>
                    <a:close/>
                    <a:moveTo>
                      <a:pt x="355" y="956"/>
                    </a:moveTo>
                    <a:lnTo>
                      <a:pt x="31" y="830"/>
                    </a:lnTo>
                    <a:lnTo>
                      <a:pt x="45" y="780"/>
                    </a:lnTo>
                    <a:lnTo>
                      <a:pt x="355" y="899"/>
                    </a:lnTo>
                    <a:lnTo>
                      <a:pt x="355" y="956"/>
                    </a:lnTo>
                    <a:close/>
                    <a:moveTo>
                      <a:pt x="75" y="683"/>
                    </a:moveTo>
                    <a:lnTo>
                      <a:pt x="355" y="790"/>
                    </a:lnTo>
                    <a:lnTo>
                      <a:pt x="355" y="844"/>
                    </a:lnTo>
                    <a:lnTo>
                      <a:pt x="61" y="733"/>
                    </a:lnTo>
                    <a:lnTo>
                      <a:pt x="75" y="683"/>
                    </a:lnTo>
                    <a:close/>
                    <a:moveTo>
                      <a:pt x="106" y="586"/>
                    </a:moveTo>
                    <a:lnTo>
                      <a:pt x="355" y="681"/>
                    </a:lnTo>
                    <a:lnTo>
                      <a:pt x="355" y="735"/>
                    </a:lnTo>
                    <a:lnTo>
                      <a:pt x="92" y="633"/>
                    </a:lnTo>
                    <a:lnTo>
                      <a:pt x="106" y="586"/>
                    </a:lnTo>
                    <a:close/>
                    <a:moveTo>
                      <a:pt x="355" y="571"/>
                    </a:moveTo>
                    <a:lnTo>
                      <a:pt x="355" y="626"/>
                    </a:lnTo>
                    <a:lnTo>
                      <a:pt x="123" y="536"/>
                    </a:lnTo>
                    <a:lnTo>
                      <a:pt x="137" y="488"/>
                    </a:lnTo>
                    <a:lnTo>
                      <a:pt x="355" y="571"/>
                    </a:lnTo>
                    <a:close/>
                    <a:moveTo>
                      <a:pt x="168" y="389"/>
                    </a:moveTo>
                    <a:lnTo>
                      <a:pt x="355" y="462"/>
                    </a:lnTo>
                    <a:lnTo>
                      <a:pt x="355" y="514"/>
                    </a:lnTo>
                    <a:lnTo>
                      <a:pt x="154" y="439"/>
                    </a:lnTo>
                    <a:lnTo>
                      <a:pt x="168" y="389"/>
                    </a:lnTo>
                    <a:close/>
                    <a:moveTo>
                      <a:pt x="355" y="351"/>
                    </a:moveTo>
                    <a:lnTo>
                      <a:pt x="355" y="405"/>
                    </a:lnTo>
                    <a:lnTo>
                      <a:pt x="184" y="341"/>
                    </a:lnTo>
                    <a:lnTo>
                      <a:pt x="198" y="291"/>
                    </a:lnTo>
                    <a:lnTo>
                      <a:pt x="355" y="351"/>
                    </a:lnTo>
                    <a:close/>
                    <a:moveTo>
                      <a:pt x="355" y="242"/>
                    </a:moveTo>
                    <a:lnTo>
                      <a:pt x="355" y="296"/>
                    </a:lnTo>
                    <a:lnTo>
                      <a:pt x="215" y="244"/>
                    </a:lnTo>
                    <a:lnTo>
                      <a:pt x="229" y="194"/>
                    </a:lnTo>
                    <a:lnTo>
                      <a:pt x="355" y="242"/>
                    </a:lnTo>
                    <a:close/>
                    <a:moveTo>
                      <a:pt x="355" y="187"/>
                    </a:moveTo>
                    <a:lnTo>
                      <a:pt x="243" y="147"/>
                    </a:lnTo>
                    <a:lnTo>
                      <a:pt x="260" y="97"/>
                    </a:lnTo>
                    <a:lnTo>
                      <a:pt x="355" y="133"/>
                    </a:lnTo>
                    <a:lnTo>
                      <a:pt x="355" y="187"/>
                    </a:lnTo>
                    <a:close/>
                    <a:moveTo>
                      <a:pt x="291" y="0"/>
                    </a:moveTo>
                    <a:lnTo>
                      <a:pt x="355" y="23"/>
                    </a:lnTo>
                    <a:lnTo>
                      <a:pt x="355" y="78"/>
                    </a:lnTo>
                    <a:lnTo>
                      <a:pt x="274" y="47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6" name="Freeform 23"/>
              <p:cNvSpPr>
                <a:spLocks noEditPoints="1"/>
              </p:cNvSpPr>
              <p:nvPr/>
            </p:nvSpPr>
            <p:spPr bwMode="auto">
              <a:xfrm>
                <a:off x="295137" y="0"/>
                <a:ext cx="356886" cy="1266369"/>
              </a:xfrm>
              <a:custGeom>
                <a:avLst/>
                <a:gdLst>
                  <a:gd name="T0" fmla="*/ 356886 w 341"/>
                  <a:gd name="T1" fmla="*/ 235482 h 1210"/>
                  <a:gd name="T2" fmla="*/ 289904 w 341"/>
                  <a:gd name="T3" fmla="*/ 211410 h 1210"/>
                  <a:gd name="T4" fmla="*/ 356886 w 341"/>
                  <a:gd name="T5" fmla="*/ 0 h 1210"/>
                  <a:gd name="T6" fmla="*/ 356886 w 341"/>
                  <a:gd name="T7" fmla="*/ 235482 h 1210"/>
                  <a:gd name="T8" fmla="*/ 17792 w 341"/>
                  <a:gd name="T9" fmla="*/ 1080077 h 1210"/>
                  <a:gd name="T10" fmla="*/ 356886 w 341"/>
                  <a:gd name="T11" fmla="*/ 1211947 h 1210"/>
                  <a:gd name="T12" fmla="*/ 356886 w 341"/>
                  <a:gd name="T13" fmla="*/ 1266369 h 1210"/>
                  <a:gd name="T14" fmla="*/ 0 w 341"/>
                  <a:gd name="T15" fmla="*/ 1129266 h 1210"/>
                  <a:gd name="T16" fmla="*/ 17792 w 341"/>
                  <a:gd name="T17" fmla="*/ 1080077 h 1210"/>
                  <a:gd name="T18" fmla="*/ 356886 w 341"/>
                  <a:gd name="T19" fmla="*/ 1152291 h 1210"/>
                  <a:gd name="T20" fmla="*/ 32444 w 341"/>
                  <a:gd name="T21" fmla="*/ 1027747 h 1210"/>
                  <a:gd name="T22" fmla="*/ 49190 w 341"/>
                  <a:gd name="T23" fmla="*/ 978558 h 1210"/>
                  <a:gd name="T24" fmla="*/ 356886 w 341"/>
                  <a:gd name="T25" fmla="*/ 1094729 h 1210"/>
                  <a:gd name="T26" fmla="*/ 356886 w 341"/>
                  <a:gd name="T27" fmla="*/ 1152291 h 1210"/>
                  <a:gd name="T28" fmla="*/ 356886 w 341"/>
                  <a:gd name="T29" fmla="*/ 1038213 h 1210"/>
                  <a:gd name="T30" fmla="*/ 63842 w 341"/>
                  <a:gd name="T31" fmla="*/ 926229 h 1210"/>
                  <a:gd name="T32" fmla="*/ 81634 w 341"/>
                  <a:gd name="T33" fmla="*/ 873899 h 1210"/>
                  <a:gd name="T34" fmla="*/ 356886 w 341"/>
                  <a:gd name="T35" fmla="*/ 980651 h 1210"/>
                  <a:gd name="T36" fmla="*/ 356886 w 341"/>
                  <a:gd name="T37" fmla="*/ 1038213 h 1210"/>
                  <a:gd name="T38" fmla="*/ 114078 w 341"/>
                  <a:gd name="T39" fmla="*/ 772380 h 1210"/>
                  <a:gd name="T40" fmla="*/ 356886 w 341"/>
                  <a:gd name="T41" fmla="*/ 866573 h 1210"/>
                  <a:gd name="T42" fmla="*/ 356886 w 341"/>
                  <a:gd name="T43" fmla="*/ 924135 h 1210"/>
                  <a:gd name="T44" fmla="*/ 96286 w 341"/>
                  <a:gd name="T45" fmla="*/ 824710 h 1210"/>
                  <a:gd name="T46" fmla="*/ 114078 w 341"/>
                  <a:gd name="T47" fmla="*/ 772380 h 1210"/>
                  <a:gd name="T48" fmla="*/ 356886 w 341"/>
                  <a:gd name="T49" fmla="*/ 809011 h 1210"/>
                  <a:gd name="T50" fmla="*/ 128730 w 341"/>
                  <a:gd name="T51" fmla="*/ 722144 h 1210"/>
                  <a:gd name="T52" fmla="*/ 146522 w 341"/>
                  <a:gd name="T53" fmla="*/ 670862 h 1210"/>
                  <a:gd name="T54" fmla="*/ 356886 w 341"/>
                  <a:gd name="T55" fmla="*/ 749356 h 1210"/>
                  <a:gd name="T56" fmla="*/ 356886 w 341"/>
                  <a:gd name="T57" fmla="*/ 809011 h 1210"/>
                  <a:gd name="T58" fmla="*/ 177920 w 341"/>
                  <a:gd name="T59" fmla="*/ 568296 h 1210"/>
                  <a:gd name="T60" fmla="*/ 356886 w 341"/>
                  <a:gd name="T61" fmla="*/ 635278 h 1210"/>
                  <a:gd name="T62" fmla="*/ 356886 w 341"/>
                  <a:gd name="T63" fmla="*/ 694933 h 1210"/>
                  <a:gd name="T64" fmla="*/ 161174 w 341"/>
                  <a:gd name="T65" fmla="*/ 618532 h 1210"/>
                  <a:gd name="T66" fmla="*/ 177920 w 341"/>
                  <a:gd name="T67" fmla="*/ 568296 h 1210"/>
                  <a:gd name="T68" fmla="*/ 356886 w 341"/>
                  <a:gd name="T69" fmla="*/ 578762 h 1210"/>
                  <a:gd name="T70" fmla="*/ 192572 w 341"/>
                  <a:gd name="T71" fmla="*/ 515967 h 1210"/>
                  <a:gd name="T72" fmla="*/ 210364 w 341"/>
                  <a:gd name="T73" fmla="*/ 466777 h 1210"/>
                  <a:gd name="T74" fmla="*/ 356886 w 341"/>
                  <a:gd name="T75" fmla="*/ 521200 h 1210"/>
                  <a:gd name="T76" fmla="*/ 356886 w 341"/>
                  <a:gd name="T77" fmla="*/ 578762 h 1210"/>
                  <a:gd name="T78" fmla="*/ 356886 w 341"/>
                  <a:gd name="T79" fmla="*/ 464684 h 1210"/>
                  <a:gd name="T80" fmla="*/ 225016 w 341"/>
                  <a:gd name="T81" fmla="*/ 414448 h 1210"/>
                  <a:gd name="T82" fmla="*/ 239668 w 341"/>
                  <a:gd name="T83" fmla="*/ 365258 h 1210"/>
                  <a:gd name="T84" fmla="*/ 356886 w 341"/>
                  <a:gd name="T85" fmla="*/ 407122 h 1210"/>
                  <a:gd name="T86" fmla="*/ 356886 w 341"/>
                  <a:gd name="T87" fmla="*/ 464684 h 1210"/>
                  <a:gd name="T88" fmla="*/ 356886 w 341"/>
                  <a:gd name="T89" fmla="*/ 293044 h 1210"/>
                  <a:gd name="T90" fmla="*/ 356886 w 341"/>
                  <a:gd name="T91" fmla="*/ 350606 h 1210"/>
                  <a:gd name="T92" fmla="*/ 257460 w 341"/>
                  <a:gd name="T93" fmla="*/ 312929 h 1210"/>
                  <a:gd name="T94" fmla="*/ 272112 w 341"/>
                  <a:gd name="T95" fmla="*/ 260600 h 1210"/>
                  <a:gd name="T96" fmla="*/ 356886 w 341"/>
                  <a:gd name="T97" fmla="*/ 293044 h 121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41" h="1210">
                    <a:moveTo>
                      <a:pt x="341" y="225"/>
                    </a:moveTo>
                    <a:lnTo>
                      <a:pt x="277" y="202"/>
                    </a:lnTo>
                    <a:lnTo>
                      <a:pt x="341" y="0"/>
                    </a:lnTo>
                    <a:lnTo>
                      <a:pt x="341" y="225"/>
                    </a:lnTo>
                    <a:close/>
                    <a:moveTo>
                      <a:pt x="17" y="1032"/>
                    </a:moveTo>
                    <a:lnTo>
                      <a:pt x="341" y="1158"/>
                    </a:lnTo>
                    <a:lnTo>
                      <a:pt x="341" y="1210"/>
                    </a:lnTo>
                    <a:lnTo>
                      <a:pt x="0" y="1079"/>
                    </a:lnTo>
                    <a:lnTo>
                      <a:pt x="17" y="1032"/>
                    </a:lnTo>
                    <a:close/>
                    <a:moveTo>
                      <a:pt x="341" y="1101"/>
                    </a:moveTo>
                    <a:lnTo>
                      <a:pt x="31" y="982"/>
                    </a:lnTo>
                    <a:lnTo>
                      <a:pt x="47" y="935"/>
                    </a:lnTo>
                    <a:lnTo>
                      <a:pt x="341" y="1046"/>
                    </a:lnTo>
                    <a:lnTo>
                      <a:pt x="341" y="1101"/>
                    </a:lnTo>
                    <a:close/>
                    <a:moveTo>
                      <a:pt x="341" y="992"/>
                    </a:moveTo>
                    <a:lnTo>
                      <a:pt x="61" y="885"/>
                    </a:lnTo>
                    <a:lnTo>
                      <a:pt x="78" y="835"/>
                    </a:lnTo>
                    <a:lnTo>
                      <a:pt x="341" y="937"/>
                    </a:lnTo>
                    <a:lnTo>
                      <a:pt x="341" y="992"/>
                    </a:lnTo>
                    <a:close/>
                    <a:moveTo>
                      <a:pt x="109" y="738"/>
                    </a:moveTo>
                    <a:lnTo>
                      <a:pt x="341" y="828"/>
                    </a:lnTo>
                    <a:lnTo>
                      <a:pt x="341" y="883"/>
                    </a:lnTo>
                    <a:lnTo>
                      <a:pt x="92" y="788"/>
                    </a:lnTo>
                    <a:lnTo>
                      <a:pt x="109" y="738"/>
                    </a:lnTo>
                    <a:close/>
                    <a:moveTo>
                      <a:pt x="341" y="773"/>
                    </a:moveTo>
                    <a:lnTo>
                      <a:pt x="123" y="690"/>
                    </a:lnTo>
                    <a:lnTo>
                      <a:pt x="140" y="641"/>
                    </a:lnTo>
                    <a:lnTo>
                      <a:pt x="341" y="716"/>
                    </a:lnTo>
                    <a:lnTo>
                      <a:pt x="341" y="773"/>
                    </a:lnTo>
                    <a:close/>
                    <a:moveTo>
                      <a:pt x="170" y="543"/>
                    </a:moveTo>
                    <a:lnTo>
                      <a:pt x="341" y="607"/>
                    </a:lnTo>
                    <a:lnTo>
                      <a:pt x="341" y="664"/>
                    </a:lnTo>
                    <a:lnTo>
                      <a:pt x="154" y="591"/>
                    </a:lnTo>
                    <a:lnTo>
                      <a:pt x="170" y="543"/>
                    </a:lnTo>
                    <a:close/>
                    <a:moveTo>
                      <a:pt x="341" y="553"/>
                    </a:moveTo>
                    <a:lnTo>
                      <a:pt x="184" y="493"/>
                    </a:lnTo>
                    <a:lnTo>
                      <a:pt x="201" y="446"/>
                    </a:lnTo>
                    <a:lnTo>
                      <a:pt x="341" y="498"/>
                    </a:lnTo>
                    <a:lnTo>
                      <a:pt x="341" y="553"/>
                    </a:lnTo>
                    <a:close/>
                    <a:moveTo>
                      <a:pt x="341" y="444"/>
                    </a:moveTo>
                    <a:lnTo>
                      <a:pt x="215" y="396"/>
                    </a:lnTo>
                    <a:lnTo>
                      <a:pt x="229" y="349"/>
                    </a:lnTo>
                    <a:lnTo>
                      <a:pt x="341" y="389"/>
                    </a:lnTo>
                    <a:lnTo>
                      <a:pt x="341" y="444"/>
                    </a:lnTo>
                    <a:close/>
                    <a:moveTo>
                      <a:pt x="341" y="280"/>
                    </a:moveTo>
                    <a:lnTo>
                      <a:pt x="341" y="335"/>
                    </a:lnTo>
                    <a:lnTo>
                      <a:pt x="246" y="299"/>
                    </a:lnTo>
                    <a:lnTo>
                      <a:pt x="260" y="249"/>
                    </a:lnTo>
                    <a:lnTo>
                      <a:pt x="341" y="280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7" name="Freeform 24"/>
              <p:cNvSpPr>
                <a:spLocks/>
              </p:cNvSpPr>
              <p:nvPr/>
            </p:nvSpPr>
            <p:spPr bwMode="auto">
              <a:xfrm>
                <a:off x="652024" y="0"/>
                <a:ext cx="371538" cy="1326025"/>
              </a:xfrm>
              <a:custGeom>
                <a:avLst/>
                <a:gdLst>
                  <a:gd name="T0" fmla="*/ 0 w 355"/>
                  <a:gd name="T1" fmla="*/ 350606 h 1267"/>
                  <a:gd name="T2" fmla="*/ 0 w 355"/>
                  <a:gd name="T3" fmla="*/ 293044 h 1267"/>
                  <a:gd name="T4" fmla="*/ 0 w 355"/>
                  <a:gd name="T5" fmla="*/ 235482 h 1267"/>
                  <a:gd name="T6" fmla="*/ 0 w 355"/>
                  <a:gd name="T7" fmla="*/ 0 h 1267"/>
                  <a:gd name="T8" fmla="*/ 138149 w 355"/>
                  <a:gd name="T9" fmla="*/ 446892 h 1267"/>
                  <a:gd name="T10" fmla="*/ 140243 w 355"/>
                  <a:gd name="T11" fmla="*/ 446892 h 1267"/>
                  <a:gd name="T12" fmla="*/ 371538 w 355"/>
                  <a:gd name="T13" fmla="*/ 1181596 h 1267"/>
                  <a:gd name="T14" fmla="*/ 0 w 355"/>
                  <a:gd name="T15" fmla="*/ 1326025 h 1267"/>
                  <a:gd name="T16" fmla="*/ 0 w 355"/>
                  <a:gd name="T17" fmla="*/ 1266370 h 1267"/>
                  <a:gd name="T18" fmla="*/ 0 w 355"/>
                  <a:gd name="T19" fmla="*/ 1211947 h 1267"/>
                  <a:gd name="T20" fmla="*/ 0 w 355"/>
                  <a:gd name="T21" fmla="*/ 1152292 h 1267"/>
                  <a:gd name="T22" fmla="*/ 0 w 355"/>
                  <a:gd name="T23" fmla="*/ 1094729 h 1267"/>
                  <a:gd name="T24" fmla="*/ 0 w 355"/>
                  <a:gd name="T25" fmla="*/ 1038214 h 1267"/>
                  <a:gd name="T26" fmla="*/ 0 w 355"/>
                  <a:gd name="T27" fmla="*/ 980651 h 1267"/>
                  <a:gd name="T28" fmla="*/ 0 w 355"/>
                  <a:gd name="T29" fmla="*/ 924136 h 1267"/>
                  <a:gd name="T30" fmla="*/ 0 w 355"/>
                  <a:gd name="T31" fmla="*/ 866574 h 1267"/>
                  <a:gd name="T32" fmla="*/ 0 w 355"/>
                  <a:gd name="T33" fmla="*/ 809011 h 1267"/>
                  <a:gd name="T34" fmla="*/ 0 w 355"/>
                  <a:gd name="T35" fmla="*/ 749356 h 1267"/>
                  <a:gd name="T36" fmla="*/ 0 w 355"/>
                  <a:gd name="T37" fmla="*/ 694933 h 1267"/>
                  <a:gd name="T38" fmla="*/ 0 w 355"/>
                  <a:gd name="T39" fmla="*/ 635278 h 1267"/>
                  <a:gd name="T40" fmla="*/ 0 w 355"/>
                  <a:gd name="T41" fmla="*/ 578762 h 1267"/>
                  <a:gd name="T42" fmla="*/ 0 w 355"/>
                  <a:gd name="T43" fmla="*/ 521200 h 1267"/>
                  <a:gd name="T44" fmla="*/ 0 w 355"/>
                  <a:gd name="T45" fmla="*/ 464684 h 1267"/>
                  <a:gd name="T46" fmla="*/ 0 w 355"/>
                  <a:gd name="T47" fmla="*/ 407122 h 1267"/>
                  <a:gd name="T48" fmla="*/ 0 w 355"/>
                  <a:gd name="T49" fmla="*/ 350606 h 126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55" h="1267">
                    <a:moveTo>
                      <a:pt x="0" y="335"/>
                    </a:moveTo>
                    <a:lnTo>
                      <a:pt x="0" y="280"/>
                    </a:lnTo>
                    <a:lnTo>
                      <a:pt x="0" y="225"/>
                    </a:lnTo>
                    <a:lnTo>
                      <a:pt x="0" y="0"/>
                    </a:lnTo>
                    <a:lnTo>
                      <a:pt x="132" y="427"/>
                    </a:lnTo>
                    <a:lnTo>
                      <a:pt x="134" y="427"/>
                    </a:lnTo>
                    <a:lnTo>
                      <a:pt x="355" y="1129"/>
                    </a:lnTo>
                    <a:lnTo>
                      <a:pt x="0" y="1267"/>
                    </a:lnTo>
                    <a:lnTo>
                      <a:pt x="0" y="1210"/>
                    </a:lnTo>
                    <a:lnTo>
                      <a:pt x="0" y="1158"/>
                    </a:lnTo>
                    <a:lnTo>
                      <a:pt x="0" y="1101"/>
                    </a:lnTo>
                    <a:lnTo>
                      <a:pt x="0" y="1046"/>
                    </a:lnTo>
                    <a:lnTo>
                      <a:pt x="0" y="992"/>
                    </a:lnTo>
                    <a:lnTo>
                      <a:pt x="0" y="937"/>
                    </a:lnTo>
                    <a:lnTo>
                      <a:pt x="0" y="883"/>
                    </a:lnTo>
                    <a:lnTo>
                      <a:pt x="0" y="828"/>
                    </a:lnTo>
                    <a:lnTo>
                      <a:pt x="0" y="773"/>
                    </a:lnTo>
                    <a:lnTo>
                      <a:pt x="0" y="716"/>
                    </a:lnTo>
                    <a:lnTo>
                      <a:pt x="0" y="664"/>
                    </a:lnTo>
                    <a:lnTo>
                      <a:pt x="0" y="607"/>
                    </a:lnTo>
                    <a:lnTo>
                      <a:pt x="0" y="553"/>
                    </a:lnTo>
                    <a:lnTo>
                      <a:pt x="0" y="498"/>
                    </a:lnTo>
                    <a:lnTo>
                      <a:pt x="0" y="444"/>
                    </a:lnTo>
                    <a:lnTo>
                      <a:pt x="0" y="389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8" name="Freeform 25"/>
              <p:cNvSpPr>
                <a:spLocks noEditPoints="1"/>
              </p:cNvSpPr>
              <p:nvPr/>
            </p:nvSpPr>
            <p:spPr bwMode="auto">
              <a:xfrm>
                <a:off x="812151" y="586088"/>
                <a:ext cx="295137" cy="881225"/>
              </a:xfrm>
              <a:custGeom>
                <a:avLst/>
                <a:gdLst>
                  <a:gd name="T0" fmla="*/ 39770 w 282"/>
                  <a:gd name="T1" fmla="*/ 645743 h 842"/>
                  <a:gd name="T2" fmla="*/ 295137 w 282"/>
                  <a:gd name="T3" fmla="*/ 745169 h 842"/>
                  <a:gd name="T4" fmla="*/ 295137 w 282"/>
                  <a:gd name="T5" fmla="*/ 789125 h 842"/>
                  <a:gd name="T6" fmla="*/ 27211 w 282"/>
                  <a:gd name="T7" fmla="*/ 687607 h 842"/>
                  <a:gd name="T8" fmla="*/ 39770 w 282"/>
                  <a:gd name="T9" fmla="*/ 645743 h 842"/>
                  <a:gd name="T10" fmla="*/ 295137 w 282"/>
                  <a:gd name="T11" fmla="*/ 700166 h 842"/>
                  <a:gd name="T12" fmla="*/ 52329 w 282"/>
                  <a:gd name="T13" fmla="*/ 605973 h 842"/>
                  <a:gd name="T14" fmla="*/ 64888 w 282"/>
                  <a:gd name="T15" fmla="*/ 566203 h 842"/>
                  <a:gd name="T16" fmla="*/ 295137 w 282"/>
                  <a:gd name="T17" fmla="*/ 655163 h 842"/>
                  <a:gd name="T18" fmla="*/ 295137 w 282"/>
                  <a:gd name="T19" fmla="*/ 700166 h 842"/>
                  <a:gd name="T20" fmla="*/ 90006 w 282"/>
                  <a:gd name="T21" fmla="*/ 484569 h 842"/>
                  <a:gd name="T22" fmla="*/ 295137 w 282"/>
                  <a:gd name="T23" fmla="*/ 563063 h 842"/>
                  <a:gd name="T24" fmla="*/ 295137 w 282"/>
                  <a:gd name="T25" fmla="*/ 608066 h 842"/>
                  <a:gd name="T26" fmla="*/ 77447 w 282"/>
                  <a:gd name="T27" fmla="*/ 526433 h 842"/>
                  <a:gd name="T28" fmla="*/ 90006 w 282"/>
                  <a:gd name="T29" fmla="*/ 484569 h 842"/>
                  <a:gd name="T30" fmla="*/ 295137 w 282"/>
                  <a:gd name="T31" fmla="*/ 474103 h 842"/>
                  <a:gd name="T32" fmla="*/ 295137 w 282"/>
                  <a:gd name="T33" fmla="*/ 519106 h 842"/>
                  <a:gd name="T34" fmla="*/ 104659 w 282"/>
                  <a:gd name="T35" fmla="*/ 444799 h 842"/>
                  <a:gd name="T36" fmla="*/ 117218 w 282"/>
                  <a:gd name="T37" fmla="*/ 405029 h 842"/>
                  <a:gd name="T38" fmla="*/ 295137 w 282"/>
                  <a:gd name="T39" fmla="*/ 474103 h 842"/>
                  <a:gd name="T40" fmla="*/ 141289 w 282"/>
                  <a:gd name="T41" fmla="*/ 322348 h 842"/>
                  <a:gd name="T42" fmla="*/ 295137 w 282"/>
                  <a:gd name="T43" fmla="*/ 382004 h 842"/>
                  <a:gd name="T44" fmla="*/ 295137 w 282"/>
                  <a:gd name="T45" fmla="*/ 427007 h 842"/>
                  <a:gd name="T46" fmla="*/ 128730 w 282"/>
                  <a:gd name="T47" fmla="*/ 362119 h 842"/>
                  <a:gd name="T48" fmla="*/ 141289 w 282"/>
                  <a:gd name="T49" fmla="*/ 322348 h 842"/>
                  <a:gd name="T50" fmla="*/ 166407 w 282"/>
                  <a:gd name="T51" fmla="*/ 242808 h 842"/>
                  <a:gd name="T52" fmla="*/ 295137 w 282"/>
                  <a:gd name="T53" fmla="*/ 293044 h 842"/>
                  <a:gd name="T54" fmla="*/ 295137 w 282"/>
                  <a:gd name="T55" fmla="*/ 338047 h 842"/>
                  <a:gd name="T56" fmla="*/ 153848 w 282"/>
                  <a:gd name="T57" fmla="*/ 282578 h 842"/>
                  <a:gd name="T58" fmla="*/ 166407 w 282"/>
                  <a:gd name="T59" fmla="*/ 242808 h 842"/>
                  <a:gd name="T60" fmla="*/ 295137 w 282"/>
                  <a:gd name="T61" fmla="*/ 245948 h 842"/>
                  <a:gd name="T62" fmla="*/ 178966 w 282"/>
                  <a:gd name="T63" fmla="*/ 200944 h 842"/>
                  <a:gd name="T64" fmla="*/ 191525 w 282"/>
                  <a:gd name="T65" fmla="*/ 161174 h 842"/>
                  <a:gd name="T66" fmla="*/ 295137 w 282"/>
                  <a:gd name="T67" fmla="*/ 200944 h 842"/>
                  <a:gd name="T68" fmla="*/ 295137 w 282"/>
                  <a:gd name="T69" fmla="*/ 245948 h 842"/>
                  <a:gd name="T70" fmla="*/ 218736 w 282"/>
                  <a:gd name="T71" fmla="*/ 79540 h 842"/>
                  <a:gd name="T72" fmla="*/ 295137 w 282"/>
                  <a:gd name="T73" fmla="*/ 111985 h 842"/>
                  <a:gd name="T74" fmla="*/ 295137 w 282"/>
                  <a:gd name="T75" fmla="*/ 155941 h 842"/>
                  <a:gd name="T76" fmla="*/ 203038 w 282"/>
                  <a:gd name="T77" fmla="*/ 121404 h 842"/>
                  <a:gd name="T78" fmla="*/ 218736 w 282"/>
                  <a:gd name="T79" fmla="*/ 79540 h 842"/>
                  <a:gd name="T80" fmla="*/ 242808 w 282"/>
                  <a:gd name="T81" fmla="*/ 0 h 842"/>
                  <a:gd name="T82" fmla="*/ 295137 w 282"/>
                  <a:gd name="T83" fmla="*/ 19885 h 842"/>
                  <a:gd name="T84" fmla="*/ 295137 w 282"/>
                  <a:gd name="T85" fmla="*/ 64888 h 842"/>
                  <a:gd name="T86" fmla="*/ 230249 w 282"/>
                  <a:gd name="T87" fmla="*/ 39770 h 842"/>
                  <a:gd name="T88" fmla="*/ 242808 w 282"/>
                  <a:gd name="T89" fmla="*/ 0 h 842"/>
                  <a:gd name="T90" fmla="*/ 15699 w 282"/>
                  <a:gd name="T91" fmla="*/ 727377 h 842"/>
                  <a:gd name="T92" fmla="*/ 295137 w 282"/>
                  <a:gd name="T93" fmla="*/ 836222 h 842"/>
                  <a:gd name="T94" fmla="*/ 295137 w 282"/>
                  <a:gd name="T95" fmla="*/ 881225 h 842"/>
                  <a:gd name="T96" fmla="*/ 0 w 282"/>
                  <a:gd name="T97" fmla="*/ 767147 h 842"/>
                  <a:gd name="T98" fmla="*/ 15699 w 282"/>
                  <a:gd name="T99" fmla="*/ 727377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38" y="617"/>
                    </a:moveTo>
                    <a:lnTo>
                      <a:pt x="282" y="712"/>
                    </a:lnTo>
                    <a:lnTo>
                      <a:pt x="282" y="754"/>
                    </a:lnTo>
                    <a:lnTo>
                      <a:pt x="26" y="657"/>
                    </a:lnTo>
                    <a:lnTo>
                      <a:pt x="38" y="617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  <a:moveTo>
                      <a:pt x="86" y="463"/>
                    </a:moveTo>
                    <a:lnTo>
                      <a:pt x="282" y="538"/>
                    </a:lnTo>
                    <a:lnTo>
                      <a:pt x="282" y="581"/>
                    </a:lnTo>
                    <a:lnTo>
                      <a:pt x="74" y="503"/>
                    </a:lnTo>
                    <a:lnTo>
                      <a:pt x="86" y="463"/>
                    </a:lnTo>
                    <a:close/>
                    <a:moveTo>
                      <a:pt x="282" y="453"/>
                    </a:moveTo>
                    <a:lnTo>
                      <a:pt x="282" y="496"/>
                    </a:lnTo>
                    <a:lnTo>
                      <a:pt x="100" y="425"/>
                    </a:lnTo>
                    <a:lnTo>
                      <a:pt x="112" y="387"/>
                    </a:lnTo>
                    <a:lnTo>
                      <a:pt x="282" y="453"/>
                    </a:lnTo>
                    <a:close/>
                    <a:moveTo>
                      <a:pt x="135" y="308"/>
                    </a:moveTo>
                    <a:lnTo>
                      <a:pt x="282" y="365"/>
                    </a:ln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3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282" y="235"/>
                    </a:moveTo>
                    <a:lnTo>
                      <a:pt x="171" y="192"/>
                    </a:lnTo>
                    <a:lnTo>
                      <a:pt x="183" y="154"/>
                    </a:lnTo>
                    <a:lnTo>
                      <a:pt x="282" y="192"/>
                    </a:lnTo>
                    <a:lnTo>
                      <a:pt x="282" y="235"/>
                    </a:lnTo>
                    <a:close/>
                    <a:moveTo>
                      <a:pt x="209" y="76"/>
                    </a:moveTo>
                    <a:lnTo>
                      <a:pt x="282" y="107"/>
                    </a:lnTo>
                    <a:lnTo>
                      <a:pt x="282" y="149"/>
                    </a:lnTo>
                    <a:lnTo>
                      <a:pt x="194" y="116"/>
                    </a:lnTo>
                    <a:lnTo>
                      <a:pt x="209" y="7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2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</a:path>
                </a:pathLst>
              </a:custGeom>
              <a:solidFill>
                <a:srgbClr val="B88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" name="Freeform 26"/>
              <p:cNvSpPr>
                <a:spLocks noEditPoints="1"/>
              </p:cNvSpPr>
              <p:nvPr/>
            </p:nvSpPr>
            <p:spPr bwMode="auto">
              <a:xfrm>
                <a:off x="827850" y="419681"/>
                <a:ext cx="279439" cy="1002629"/>
              </a:xfrm>
              <a:custGeom>
                <a:avLst/>
                <a:gdLst>
                  <a:gd name="T0" fmla="*/ 11512 w 267"/>
                  <a:gd name="T1" fmla="*/ 854014 h 958"/>
                  <a:gd name="T2" fmla="*/ 279439 w 267"/>
                  <a:gd name="T3" fmla="*/ 955533 h 958"/>
                  <a:gd name="T4" fmla="*/ 279439 w 267"/>
                  <a:gd name="T5" fmla="*/ 1002629 h 958"/>
                  <a:gd name="T6" fmla="*/ 0 w 267"/>
                  <a:gd name="T7" fmla="*/ 893784 h 958"/>
                  <a:gd name="T8" fmla="*/ 11512 w 267"/>
                  <a:gd name="T9" fmla="*/ 854014 h 958"/>
                  <a:gd name="T10" fmla="*/ 279439 w 267"/>
                  <a:gd name="T11" fmla="*/ 866573 h 958"/>
                  <a:gd name="T12" fmla="*/ 279439 w 267"/>
                  <a:gd name="T13" fmla="*/ 911576 h 958"/>
                  <a:gd name="T14" fmla="*/ 24072 w 267"/>
                  <a:gd name="T15" fmla="*/ 812150 h 958"/>
                  <a:gd name="T16" fmla="*/ 36631 w 267"/>
                  <a:gd name="T17" fmla="*/ 772380 h 958"/>
                  <a:gd name="T18" fmla="*/ 279439 w 267"/>
                  <a:gd name="T19" fmla="*/ 866573 h 958"/>
                  <a:gd name="T20" fmla="*/ 279439 w 267"/>
                  <a:gd name="T21" fmla="*/ 821570 h 958"/>
                  <a:gd name="T22" fmla="*/ 49190 w 267"/>
                  <a:gd name="T23" fmla="*/ 732610 h 958"/>
                  <a:gd name="T24" fmla="*/ 61749 w 267"/>
                  <a:gd name="T25" fmla="*/ 692840 h 958"/>
                  <a:gd name="T26" fmla="*/ 279439 w 267"/>
                  <a:gd name="T27" fmla="*/ 774473 h 958"/>
                  <a:gd name="T28" fmla="*/ 279439 w 267"/>
                  <a:gd name="T29" fmla="*/ 821570 h 958"/>
                  <a:gd name="T30" fmla="*/ 88960 w 267"/>
                  <a:gd name="T31" fmla="*/ 611206 h 958"/>
                  <a:gd name="T32" fmla="*/ 279439 w 267"/>
                  <a:gd name="T33" fmla="*/ 685514 h 958"/>
                  <a:gd name="T34" fmla="*/ 279439 w 267"/>
                  <a:gd name="T35" fmla="*/ 729470 h 958"/>
                  <a:gd name="T36" fmla="*/ 74308 w 267"/>
                  <a:gd name="T37" fmla="*/ 650976 h 958"/>
                  <a:gd name="T38" fmla="*/ 88960 w 267"/>
                  <a:gd name="T39" fmla="*/ 611206 h 958"/>
                  <a:gd name="T40" fmla="*/ 279439 w 267"/>
                  <a:gd name="T41" fmla="*/ 640510 h 958"/>
                  <a:gd name="T42" fmla="*/ 101519 w 267"/>
                  <a:gd name="T43" fmla="*/ 571436 h 958"/>
                  <a:gd name="T44" fmla="*/ 113032 w 267"/>
                  <a:gd name="T45" fmla="*/ 528526 h 958"/>
                  <a:gd name="T46" fmla="*/ 279439 w 267"/>
                  <a:gd name="T47" fmla="*/ 593414 h 958"/>
                  <a:gd name="T48" fmla="*/ 279439 w 267"/>
                  <a:gd name="T49" fmla="*/ 640510 h 958"/>
                  <a:gd name="T50" fmla="*/ 279439 w 267"/>
                  <a:gd name="T51" fmla="*/ 548411 h 958"/>
                  <a:gd name="T52" fmla="*/ 125591 w 267"/>
                  <a:gd name="T53" fmla="*/ 488755 h 958"/>
                  <a:gd name="T54" fmla="*/ 138150 w 267"/>
                  <a:gd name="T55" fmla="*/ 448985 h 958"/>
                  <a:gd name="T56" fmla="*/ 279439 w 267"/>
                  <a:gd name="T57" fmla="*/ 504454 h 958"/>
                  <a:gd name="T58" fmla="*/ 279439 w 267"/>
                  <a:gd name="T59" fmla="*/ 548411 h 958"/>
                  <a:gd name="T60" fmla="*/ 279439 w 267"/>
                  <a:gd name="T61" fmla="*/ 0 h 958"/>
                  <a:gd name="T62" fmla="*/ 279439 w 267"/>
                  <a:gd name="T63" fmla="*/ 186292 h 958"/>
                  <a:gd name="T64" fmla="*/ 227110 w 267"/>
                  <a:gd name="T65" fmla="*/ 166407 h 958"/>
                  <a:gd name="T66" fmla="*/ 279439 w 267"/>
                  <a:gd name="T67" fmla="*/ 0 h 958"/>
                  <a:gd name="T68" fmla="*/ 279439 w 267"/>
                  <a:gd name="T69" fmla="*/ 412355 h 958"/>
                  <a:gd name="T70" fmla="*/ 279439 w 267"/>
                  <a:gd name="T71" fmla="*/ 459451 h 958"/>
                  <a:gd name="T72" fmla="*/ 150709 w 267"/>
                  <a:gd name="T73" fmla="*/ 409215 h 958"/>
                  <a:gd name="T74" fmla="*/ 163268 w 267"/>
                  <a:gd name="T75" fmla="*/ 367352 h 958"/>
                  <a:gd name="T76" fmla="*/ 279439 w 267"/>
                  <a:gd name="T77" fmla="*/ 412355 h 958"/>
                  <a:gd name="T78" fmla="*/ 279439 w 267"/>
                  <a:gd name="T79" fmla="*/ 367352 h 958"/>
                  <a:gd name="T80" fmla="*/ 175827 w 267"/>
                  <a:gd name="T81" fmla="*/ 327581 h 958"/>
                  <a:gd name="T82" fmla="*/ 187339 w 267"/>
                  <a:gd name="T83" fmla="*/ 287811 h 958"/>
                  <a:gd name="T84" fmla="*/ 279439 w 267"/>
                  <a:gd name="T85" fmla="*/ 322348 h 958"/>
                  <a:gd name="T86" fmla="*/ 279439 w 267"/>
                  <a:gd name="T87" fmla="*/ 367352 h 958"/>
                  <a:gd name="T88" fmla="*/ 279439 w 267"/>
                  <a:gd name="T89" fmla="*/ 278392 h 958"/>
                  <a:gd name="T90" fmla="*/ 203038 w 267"/>
                  <a:gd name="T91" fmla="*/ 245948 h 958"/>
                  <a:gd name="T92" fmla="*/ 214551 w 267"/>
                  <a:gd name="T93" fmla="*/ 206177 h 958"/>
                  <a:gd name="T94" fmla="*/ 279439 w 267"/>
                  <a:gd name="T95" fmla="*/ 231295 h 958"/>
                  <a:gd name="T96" fmla="*/ 279439 w 267"/>
                  <a:gd name="T97" fmla="*/ 278392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11" y="816"/>
                    </a:moveTo>
                    <a:lnTo>
                      <a:pt x="267" y="913"/>
                    </a:lnTo>
                    <a:lnTo>
                      <a:pt x="267" y="958"/>
                    </a:lnTo>
                    <a:lnTo>
                      <a:pt x="0" y="854"/>
                    </a:lnTo>
                    <a:lnTo>
                      <a:pt x="11" y="816"/>
                    </a:lnTo>
                    <a:close/>
                    <a:moveTo>
                      <a:pt x="267" y="828"/>
                    </a:moveTo>
                    <a:lnTo>
                      <a:pt x="267" y="871"/>
                    </a:lnTo>
                    <a:lnTo>
                      <a:pt x="23" y="776"/>
                    </a:lnTo>
                    <a:lnTo>
                      <a:pt x="35" y="738"/>
                    </a:lnTo>
                    <a:lnTo>
                      <a:pt x="267" y="828"/>
                    </a:lnTo>
                    <a:close/>
                    <a:moveTo>
                      <a:pt x="267" y="785"/>
                    </a:move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lnTo>
                      <a:pt x="267" y="785"/>
                    </a:lnTo>
                    <a:close/>
                    <a:moveTo>
                      <a:pt x="85" y="584"/>
                    </a:moveTo>
                    <a:lnTo>
                      <a:pt x="267" y="655"/>
                    </a:lnTo>
                    <a:lnTo>
                      <a:pt x="267" y="697"/>
                    </a:lnTo>
                    <a:lnTo>
                      <a:pt x="71" y="622"/>
                    </a:lnTo>
                    <a:lnTo>
                      <a:pt x="85" y="584"/>
                    </a:lnTo>
                    <a:close/>
                    <a:moveTo>
                      <a:pt x="267" y="612"/>
                    </a:moveTo>
                    <a:lnTo>
                      <a:pt x="97" y="546"/>
                    </a:ln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2"/>
                    </a:lnTo>
                    <a:lnTo>
                      <a:pt x="267" y="524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267" y="394"/>
                    </a:moveTo>
                    <a:lnTo>
                      <a:pt x="267" y="439"/>
                    </a:ln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close/>
                    <a:moveTo>
                      <a:pt x="267" y="351"/>
                    </a:moveTo>
                    <a:lnTo>
                      <a:pt x="168" y="313"/>
                    </a:lnTo>
                    <a:lnTo>
                      <a:pt x="179" y="275"/>
                    </a:lnTo>
                    <a:lnTo>
                      <a:pt x="267" y="308"/>
                    </a:lnTo>
                    <a:lnTo>
                      <a:pt x="267" y="351"/>
                    </a:lnTo>
                    <a:close/>
                    <a:moveTo>
                      <a:pt x="267" y="266"/>
                    </a:moveTo>
                    <a:lnTo>
                      <a:pt x="194" y="235"/>
                    </a:lnTo>
                    <a:lnTo>
                      <a:pt x="205" y="197"/>
                    </a:lnTo>
                    <a:lnTo>
                      <a:pt x="267" y="221"/>
                    </a:lnTo>
                    <a:lnTo>
                      <a:pt x="267" y="266"/>
                    </a:lnTo>
                    <a:close/>
                  </a:path>
                </a:pathLst>
              </a:custGeom>
              <a:solidFill>
                <a:srgbClr val="D9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0" name="Freeform 27"/>
              <p:cNvSpPr>
                <a:spLocks/>
              </p:cNvSpPr>
              <p:nvPr/>
            </p:nvSpPr>
            <p:spPr bwMode="auto">
              <a:xfrm>
                <a:off x="1107288" y="419681"/>
                <a:ext cx="294091" cy="1047633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1577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4455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8392 h 1001"/>
                  <a:gd name="T42" fmla="*/ 0 w 281"/>
                  <a:gd name="T43" fmla="*/ 231296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1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2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6"/>
                    </a:lnTo>
                    <a:lnTo>
                      <a:pt x="0" y="221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1" name="Freeform 28"/>
              <p:cNvSpPr>
                <a:spLocks noEditPoints="1"/>
              </p:cNvSpPr>
              <p:nvPr/>
            </p:nvSpPr>
            <p:spPr bwMode="auto">
              <a:xfrm>
                <a:off x="15699" y="511781"/>
                <a:ext cx="279439" cy="1002629"/>
              </a:xfrm>
              <a:custGeom>
                <a:avLst/>
                <a:gdLst>
                  <a:gd name="T0" fmla="*/ 279439 w 267"/>
                  <a:gd name="T1" fmla="*/ 774473 h 958"/>
                  <a:gd name="T2" fmla="*/ 279439 w 267"/>
                  <a:gd name="T3" fmla="*/ 821570 h 958"/>
                  <a:gd name="T4" fmla="*/ 49190 w 267"/>
                  <a:gd name="T5" fmla="*/ 732610 h 958"/>
                  <a:gd name="T6" fmla="*/ 61749 w 267"/>
                  <a:gd name="T7" fmla="*/ 692840 h 958"/>
                  <a:gd name="T8" fmla="*/ 279439 w 267"/>
                  <a:gd name="T9" fmla="*/ 774473 h 958"/>
                  <a:gd name="T10" fmla="*/ 279439 w 267"/>
                  <a:gd name="T11" fmla="*/ 729470 h 958"/>
                  <a:gd name="T12" fmla="*/ 74308 w 267"/>
                  <a:gd name="T13" fmla="*/ 649930 h 958"/>
                  <a:gd name="T14" fmla="*/ 88960 w 267"/>
                  <a:gd name="T15" fmla="*/ 610159 h 958"/>
                  <a:gd name="T16" fmla="*/ 279439 w 267"/>
                  <a:gd name="T17" fmla="*/ 685514 h 958"/>
                  <a:gd name="T18" fmla="*/ 279439 w 267"/>
                  <a:gd name="T19" fmla="*/ 729470 h 958"/>
                  <a:gd name="T20" fmla="*/ 101519 w 267"/>
                  <a:gd name="T21" fmla="*/ 570389 h 958"/>
                  <a:gd name="T22" fmla="*/ 113032 w 267"/>
                  <a:gd name="T23" fmla="*/ 528526 h 958"/>
                  <a:gd name="T24" fmla="*/ 279439 w 267"/>
                  <a:gd name="T25" fmla="*/ 593414 h 958"/>
                  <a:gd name="T26" fmla="*/ 279439 w 267"/>
                  <a:gd name="T27" fmla="*/ 640510 h 958"/>
                  <a:gd name="T28" fmla="*/ 101519 w 267"/>
                  <a:gd name="T29" fmla="*/ 570389 h 958"/>
                  <a:gd name="T30" fmla="*/ 279439 w 267"/>
                  <a:gd name="T31" fmla="*/ 548411 h 958"/>
                  <a:gd name="T32" fmla="*/ 125591 w 267"/>
                  <a:gd name="T33" fmla="*/ 488755 h 958"/>
                  <a:gd name="T34" fmla="*/ 138150 w 267"/>
                  <a:gd name="T35" fmla="*/ 448985 h 958"/>
                  <a:gd name="T36" fmla="*/ 279439 w 267"/>
                  <a:gd name="T37" fmla="*/ 503408 h 958"/>
                  <a:gd name="T38" fmla="*/ 279439 w 267"/>
                  <a:gd name="T39" fmla="*/ 548411 h 958"/>
                  <a:gd name="T40" fmla="*/ 279439 w 267"/>
                  <a:gd name="T41" fmla="*/ 459451 h 958"/>
                  <a:gd name="T42" fmla="*/ 150709 w 267"/>
                  <a:gd name="T43" fmla="*/ 409215 h 958"/>
                  <a:gd name="T44" fmla="*/ 163268 w 267"/>
                  <a:gd name="T45" fmla="*/ 367352 h 958"/>
                  <a:gd name="T46" fmla="*/ 279439 w 267"/>
                  <a:gd name="T47" fmla="*/ 412355 h 958"/>
                  <a:gd name="T48" fmla="*/ 279439 w 267"/>
                  <a:gd name="T49" fmla="*/ 459451 h 958"/>
                  <a:gd name="T50" fmla="*/ 279439 w 267"/>
                  <a:gd name="T51" fmla="*/ 0 h 958"/>
                  <a:gd name="T52" fmla="*/ 279439 w 267"/>
                  <a:gd name="T53" fmla="*/ 186292 h 958"/>
                  <a:gd name="T54" fmla="*/ 227110 w 267"/>
                  <a:gd name="T55" fmla="*/ 166407 h 958"/>
                  <a:gd name="T56" fmla="*/ 279439 w 267"/>
                  <a:gd name="T57" fmla="*/ 0 h 958"/>
                  <a:gd name="T58" fmla="*/ 187339 w 267"/>
                  <a:gd name="T59" fmla="*/ 287811 h 958"/>
                  <a:gd name="T60" fmla="*/ 279439 w 267"/>
                  <a:gd name="T61" fmla="*/ 322348 h 958"/>
                  <a:gd name="T62" fmla="*/ 279439 w 267"/>
                  <a:gd name="T63" fmla="*/ 367352 h 958"/>
                  <a:gd name="T64" fmla="*/ 177920 w 267"/>
                  <a:gd name="T65" fmla="*/ 327581 h 958"/>
                  <a:gd name="T66" fmla="*/ 187339 w 267"/>
                  <a:gd name="T67" fmla="*/ 287811 h 958"/>
                  <a:gd name="T68" fmla="*/ 279439 w 267"/>
                  <a:gd name="T69" fmla="*/ 277345 h 958"/>
                  <a:gd name="T70" fmla="*/ 203038 w 267"/>
                  <a:gd name="T71" fmla="*/ 248041 h 958"/>
                  <a:gd name="T72" fmla="*/ 214551 w 267"/>
                  <a:gd name="T73" fmla="*/ 206177 h 958"/>
                  <a:gd name="T74" fmla="*/ 279439 w 267"/>
                  <a:gd name="T75" fmla="*/ 230249 h 958"/>
                  <a:gd name="T76" fmla="*/ 279439 w 267"/>
                  <a:gd name="T77" fmla="*/ 277345 h 958"/>
                  <a:gd name="T78" fmla="*/ 279439 w 267"/>
                  <a:gd name="T79" fmla="*/ 1002629 h 958"/>
                  <a:gd name="T80" fmla="*/ 0 w 267"/>
                  <a:gd name="T81" fmla="*/ 893784 h 958"/>
                  <a:gd name="T82" fmla="*/ 11512 w 267"/>
                  <a:gd name="T83" fmla="*/ 854014 h 958"/>
                  <a:gd name="T84" fmla="*/ 279439 w 267"/>
                  <a:gd name="T85" fmla="*/ 955533 h 958"/>
                  <a:gd name="T86" fmla="*/ 279439 w 267"/>
                  <a:gd name="T87" fmla="*/ 1002629 h 958"/>
                  <a:gd name="T88" fmla="*/ 36631 w 267"/>
                  <a:gd name="T89" fmla="*/ 772380 h 958"/>
                  <a:gd name="T90" fmla="*/ 279439 w 267"/>
                  <a:gd name="T91" fmla="*/ 866573 h 958"/>
                  <a:gd name="T92" fmla="*/ 279439 w 267"/>
                  <a:gd name="T93" fmla="*/ 910529 h 958"/>
                  <a:gd name="T94" fmla="*/ 24072 w 267"/>
                  <a:gd name="T95" fmla="*/ 814244 h 958"/>
                  <a:gd name="T96" fmla="*/ 36631 w 267"/>
                  <a:gd name="T97" fmla="*/ 772380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267" y="740"/>
                    </a:moveTo>
                    <a:lnTo>
                      <a:pt x="267" y="785"/>
                    </a:ln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close/>
                    <a:moveTo>
                      <a:pt x="267" y="697"/>
                    </a:moveTo>
                    <a:lnTo>
                      <a:pt x="71" y="621"/>
                    </a:lnTo>
                    <a:lnTo>
                      <a:pt x="85" y="583"/>
                    </a:lnTo>
                    <a:lnTo>
                      <a:pt x="267" y="655"/>
                    </a:lnTo>
                    <a:lnTo>
                      <a:pt x="267" y="697"/>
                    </a:lnTo>
                    <a:close/>
                    <a:moveTo>
                      <a:pt x="97" y="545"/>
                    </a:move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lnTo>
                      <a:pt x="97" y="545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1"/>
                    </a:lnTo>
                    <a:lnTo>
                      <a:pt x="267" y="524"/>
                    </a:lnTo>
                    <a:close/>
                    <a:moveTo>
                      <a:pt x="267" y="439"/>
                    </a:move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lnTo>
                      <a:pt x="267" y="439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179" y="275"/>
                    </a:moveTo>
                    <a:lnTo>
                      <a:pt x="267" y="308"/>
                    </a:lnTo>
                    <a:lnTo>
                      <a:pt x="267" y="351"/>
                    </a:lnTo>
                    <a:lnTo>
                      <a:pt x="170" y="313"/>
                    </a:lnTo>
                    <a:lnTo>
                      <a:pt x="179" y="275"/>
                    </a:lnTo>
                    <a:close/>
                    <a:moveTo>
                      <a:pt x="267" y="265"/>
                    </a:moveTo>
                    <a:lnTo>
                      <a:pt x="194" y="237"/>
                    </a:lnTo>
                    <a:lnTo>
                      <a:pt x="205" y="197"/>
                    </a:lnTo>
                    <a:lnTo>
                      <a:pt x="267" y="220"/>
                    </a:lnTo>
                    <a:lnTo>
                      <a:pt x="267" y="265"/>
                    </a:lnTo>
                    <a:close/>
                    <a:moveTo>
                      <a:pt x="267" y="958"/>
                    </a:moveTo>
                    <a:lnTo>
                      <a:pt x="0" y="854"/>
                    </a:lnTo>
                    <a:lnTo>
                      <a:pt x="11" y="816"/>
                    </a:lnTo>
                    <a:lnTo>
                      <a:pt x="267" y="913"/>
                    </a:lnTo>
                    <a:lnTo>
                      <a:pt x="267" y="958"/>
                    </a:lnTo>
                    <a:close/>
                    <a:moveTo>
                      <a:pt x="35" y="738"/>
                    </a:moveTo>
                    <a:lnTo>
                      <a:pt x="267" y="828"/>
                    </a:lnTo>
                    <a:lnTo>
                      <a:pt x="267" y="870"/>
                    </a:lnTo>
                    <a:lnTo>
                      <a:pt x="23" y="778"/>
                    </a:lnTo>
                    <a:lnTo>
                      <a:pt x="35" y="738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2" name="Freeform 29"/>
              <p:cNvSpPr>
                <a:spLocks noEditPoints="1"/>
              </p:cNvSpPr>
              <p:nvPr/>
            </p:nvSpPr>
            <p:spPr bwMode="auto">
              <a:xfrm>
                <a:off x="0" y="678188"/>
                <a:ext cx="295137" cy="881225"/>
              </a:xfrm>
              <a:custGeom>
                <a:avLst/>
                <a:gdLst>
                  <a:gd name="T0" fmla="*/ 295137 w 282"/>
                  <a:gd name="T1" fmla="*/ 608066 h 842"/>
                  <a:gd name="T2" fmla="*/ 77447 w 282"/>
                  <a:gd name="T3" fmla="*/ 526433 h 842"/>
                  <a:gd name="T4" fmla="*/ 90006 w 282"/>
                  <a:gd name="T5" fmla="*/ 483523 h 842"/>
                  <a:gd name="T6" fmla="*/ 295137 w 282"/>
                  <a:gd name="T7" fmla="*/ 563063 h 842"/>
                  <a:gd name="T8" fmla="*/ 295137 w 282"/>
                  <a:gd name="T9" fmla="*/ 608066 h 842"/>
                  <a:gd name="T10" fmla="*/ 295137 w 282"/>
                  <a:gd name="T11" fmla="*/ 382004 h 842"/>
                  <a:gd name="T12" fmla="*/ 295137 w 282"/>
                  <a:gd name="T13" fmla="*/ 427007 h 842"/>
                  <a:gd name="T14" fmla="*/ 128730 w 282"/>
                  <a:gd name="T15" fmla="*/ 362119 h 842"/>
                  <a:gd name="T16" fmla="*/ 141289 w 282"/>
                  <a:gd name="T17" fmla="*/ 322348 h 842"/>
                  <a:gd name="T18" fmla="*/ 295137 w 282"/>
                  <a:gd name="T19" fmla="*/ 382004 h 842"/>
                  <a:gd name="T20" fmla="*/ 117218 w 282"/>
                  <a:gd name="T21" fmla="*/ 403982 h 842"/>
                  <a:gd name="T22" fmla="*/ 295137 w 282"/>
                  <a:gd name="T23" fmla="*/ 474103 h 842"/>
                  <a:gd name="T24" fmla="*/ 295137 w 282"/>
                  <a:gd name="T25" fmla="*/ 519106 h 842"/>
                  <a:gd name="T26" fmla="*/ 104659 w 282"/>
                  <a:gd name="T27" fmla="*/ 443752 h 842"/>
                  <a:gd name="T28" fmla="*/ 117218 w 282"/>
                  <a:gd name="T29" fmla="*/ 403982 h 842"/>
                  <a:gd name="T30" fmla="*/ 166407 w 282"/>
                  <a:gd name="T31" fmla="*/ 242808 h 842"/>
                  <a:gd name="T32" fmla="*/ 295137 w 282"/>
                  <a:gd name="T33" fmla="*/ 293044 h 842"/>
                  <a:gd name="T34" fmla="*/ 295137 w 282"/>
                  <a:gd name="T35" fmla="*/ 337001 h 842"/>
                  <a:gd name="T36" fmla="*/ 153848 w 282"/>
                  <a:gd name="T37" fmla="*/ 282578 h 842"/>
                  <a:gd name="T38" fmla="*/ 166407 w 282"/>
                  <a:gd name="T39" fmla="*/ 242808 h 842"/>
                  <a:gd name="T40" fmla="*/ 193618 w 282"/>
                  <a:gd name="T41" fmla="*/ 161174 h 842"/>
                  <a:gd name="T42" fmla="*/ 295137 w 282"/>
                  <a:gd name="T43" fmla="*/ 200944 h 842"/>
                  <a:gd name="T44" fmla="*/ 295137 w 282"/>
                  <a:gd name="T45" fmla="*/ 245948 h 842"/>
                  <a:gd name="T46" fmla="*/ 178966 w 282"/>
                  <a:gd name="T47" fmla="*/ 200944 h 842"/>
                  <a:gd name="T48" fmla="*/ 193618 w 282"/>
                  <a:gd name="T49" fmla="*/ 161174 h 842"/>
                  <a:gd name="T50" fmla="*/ 203038 w 282"/>
                  <a:gd name="T51" fmla="*/ 121404 h 842"/>
                  <a:gd name="T52" fmla="*/ 218736 w 282"/>
                  <a:gd name="T53" fmla="*/ 81634 h 842"/>
                  <a:gd name="T54" fmla="*/ 295137 w 282"/>
                  <a:gd name="T55" fmla="*/ 110938 h 842"/>
                  <a:gd name="T56" fmla="*/ 295137 w 282"/>
                  <a:gd name="T57" fmla="*/ 155941 h 842"/>
                  <a:gd name="T58" fmla="*/ 203038 w 282"/>
                  <a:gd name="T59" fmla="*/ 121404 h 842"/>
                  <a:gd name="T60" fmla="*/ 242808 w 282"/>
                  <a:gd name="T61" fmla="*/ 0 h 842"/>
                  <a:gd name="T62" fmla="*/ 295137 w 282"/>
                  <a:gd name="T63" fmla="*/ 19885 h 842"/>
                  <a:gd name="T64" fmla="*/ 295137 w 282"/>
                  <a:gd name="T65" fmla="*/ 63842 h 842"/>
                  <a:gd name="T66" fmla="*/ 230249 w 282"/>
                  <a:gd name="T67" fmla="*/ 39770 h 842"/>
                  <a:gd name="T68" fmla="*/ 242808 w 282"/>
                  <a:gd name="T69" fmla="*/ 0 h 842"/>
                  <a:gd name="T70" fmla="*/ 15699 w 282"/>
                  <a:gd name="T71" fmla="*/ 727377 h 842"/>
                  <a:gd name="T72" fmla="*/ 295137 w 282"/>
                  <a:gd name="T73" fmla="*/ 836222 h 842"/>
                  <a:gd name="T74" fmla="*/ 295137 w 282"/>
                  <a:gd name="T75" fmla="*/ 881225 h 842"/>
                  <a:gd name="T76" fmla="*/ 0 w 282"/>
                  <a:gd name="T77" fmla="*/ 767147 h 842"/>
                  <a:gd name="T78" fmla="*/ 15699 w 282"/>
                  <a:gd name="T79" fmla="*/ 727377 h 842"/>
                  <a:gd name="T80" fmla="*/ 295137 w 282"/>
                  <a:gd name="T81" fmla="*/ 789125 h 842"/>
                  <a:gd name="T82" fmla="*/ 27211 w 282"/>
                  <a:gd name="T83" fmla="*/ 687607 h 842"/>
                  <a:gd name="T84" fmla="*/ 39770 w 282"/>
                  <a:gd name="T85" fmla="*/ 647836 h 842"/>
                  <a:gd name="T86" fmla="*/ 295137 w 282"/>
                  <a:gd name="T87" fmla="*/ 744122 h 842"/>
                  <a:gd name="T88" fmla="*/ 295137 w 282"/>
                  <a:gd name="T89" fmla="*/ 789125 h 842"/>
                  <a:gd name="T90" fmla="*/ 295137 w 282"/>
                  <a:gd name="T91" fmla="*/ 700166 h 842"/>
                  <a:gd name="T92" fmla="*/ 52329 w 282"/>
                  <a:gd name="T93" fmla="*/ 605973 h 842"/>
                  <a:gd name="T94" fmla="*/ 64888 w 282"/>
                  <a:gd name="T95" fmla="*/ 566203 h 842"/>
                  <a:gd name="T96" fmla="*/ 295137 w 282"/>
                  <a:gd name="T97" fmla="*/ 655163 h 842"/>
                  <a:gd name="T98" fmla="*/ 295137 w 282"/>
                  <a:gd name="T99" fmla="*/ 700166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282" y="581"/>
                    </a:moveTo>
                    <a:lnTo>
                      <a:pt x="74" y="503"/>
                    </a:lnTo>
                    <a:lnTo>
                      <a:pt x="86" y="462"/>
                    </a:lnTo>
                    <a:lnTo>
                      <a:pt x="282" y="538"/>
                    </a:lnTo>
                    <a:lnTo>
                      <a:pt x="282" y="581"/>
                    </a:lnTo>
                    <a:close/>
                    <a:moveTo>
                      <a:pt x="282" y="365"/>
                    </a:move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lnTo>
                      <a:pt x="282" y="365"/>
                    </a:lnTo>
                    <a:close/>
                    <a:moveTo>
                      <a:pt x="112" y="386"/>
                    </a:moveTo>
                    <a:lnTo>
                      <a:pt x="282" y="453"/>
                    </a:lnTo>
                    <a:lnTo>
                      <a:pt x="282" y="496"/>
                    </a:lnTo>
                    <a:lnTo>
                      <a:pt x="100" y="424"/>
                    </a:lnTo>
                    <a:lnTo>
                      <a:pt x="112" y="386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2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185" y="154"/>
                    </a:moveTo>
                    <a:lnTo>
                      <a:pt x="282" y="192"/>
                    </a:lnTo>
                    <a:lnTo>
                      <a:pt x="282" y="235"/>
                    </a:lnTo>
                    <a:lnTo>
                      <a:pt x="171" y="192"/>
                    </a:lnTo>
                    <a:lnTo>
                      <a:pt x="185" y="154"/>
                    </a:lnTo>
                    <a:close/>
                    <a:moveTo>
                      <a:pt x="194" y="116"/>
                    </a:moveTo>
                    <a:lnTo>
                      <a:pt x="209" y="78"/>
                    </a:lnTo>
                    <a:lnTo>
                      <a:pt x="282" y="106"/>
                    </a:lnTo>
                    <a:lnTo>
                      <a:pt x="282" y="149"/>
                    </a:lnTo>
                    <a:lnTo>
                      <a:pt x="194" y="11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1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  <a:moveTo>
                      <a:pt x="282" y="754"/>
                    </a:moveTo>
                    <a:lnTo>
                      <a:pt x="26" y="657"/>
                    </a:lnTo>
                    <a:lnTo>
                      <a:pt x="38" y="619"/>
                    </a:lnTo>
                    <a:lnTo>
                      <a:pt x="282" y="711"/>
                    </a:lnTo>
                    <a:lnTo>
                      <a:pt x="282" y="754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3" name="Freeform 30"/>
              <p:cNvSpPr>
                <a:spLocks/>
              </p:cNvSpPr>
              <p:nvPr/>
            </p:nvSpPr>
            <p:spPr bwMode="auto">
              <a:xfrm>
                <a:off x="295137" y="511781"/>
                <a:ext cx="294091" cy="1047633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0530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3408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7345 h 1001"/>
                  <a:gd name="T42" fmla="*/ 0 w 281"/>
                  <a:gd name="T43" fmla="*/ 230249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0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1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5"/>
                    </a:lnTo>
                    <a:lnTo>
                      <a:pt x="0" y="220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4" name="Freeform 31"/>
              <p:cNvSpPr>
                <a:spLocks noEditPoints="1"/>
              </p:cNvSpPr>
              <p:nvPr/>
            </p:nvSpPr>
            <p:spPr bwMode="auto">
              <a:xfrm>
                <a:off x="1253810" y="1469407"/>
                <a:ext cx="286765" cy="109892"/>
              </a:xfrm>
              <a:custGeom>
                <a:avLst/>
                <a:gdLst>
                  <a:gd name="T0" fmla="*/ 227110 w 274"/>
                  <a:gd name="T1" fmla="*/ 55469 h 105"/>
                  <a:gd name="T2" fmla="*/ 143383 w 274"/>
                  <a:gd name="T3" fmla="*/ 23025 h 105"/>
                  <a:gd name="T4" fmla="*/ 58609 w 274"/>
                  <a:gd name="T5" fmla="*/ 55469 h 105"/>
                  <a:gd name="T6" fmla="*/ 143383 w 274"/>
                  <a:gd name="T7" fmla="*/ 87914 h 105"/>
                  <a:gd name="T8" fmla="*/ 227110 w 274"/>
                  <a:gd name="T9" fmla="*/ 55469 h 105"/>
                  <a:gd name="T10" fmla="*/ 177920 w 274"/>
                  <a:gd name="T11" fmla="*/ 55469 h 105"/>
                  <a:gd name="T12" fmla="*/ 143383 w 274"/>
                  <a:gd name="T13" fmla="*/ 68028 h 105"/>
                  <a:gd name="T14" fmla="*/ 108845 w 274"/>
                  <a:gd name="T15" fmla="*/ 55469 h 105"/>
                  <a:gd name="T16" fmla="*/ 143383 w 274"/>
                  <a:gd name="T17" fmla="*/ 42910 h 105"/>
                  <a:gd name="T18" fmla="*/ 177920 w 274"/>
                  <a:gd name="T19" fmla="*/ 55469 h 105"/>
                  <a:gd name="T20" fmla="*/ 143383 w 274"/>
                  <a:gd name="T21" fmla="*/ 109892 h 105"/>
                  <a:gd name="T22" fmla="*/ 0 w 274"/>
                  <a:gd name="T23" fmla="*/ 55469 h 105"/>
                  <a:gd name="T24" fmla="*/ 145476 w 274"/>
                  <a:gd name="T25" fmla="*/ 0 h 105"/>
                  <a:gd name="T26" fmla="*/ 286765 w 274"/>
                  <a:gd name="T27" fmla="*/ 55469 h 105"/>
                  <a:gd name="T28" fmla="*/ 143383 w 274"/>
                  <a:gd name="T29" fmla="*/ 109892 h 1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74" h="105">
                    <a:moveTo>
                      <a:pt x="217" y="53"/>
                    </a:moveTo>
                    <a:lnTo>
                      <a:pt x="137" y="22"/>
                    </a:lnTo>
                    <a:lnTo>
                      <a:pt x="56" y="53"/>
                    </a:lnTo>
                    <a:lnTo>
                      <a:pt x="137" y="84"/>
                    </a:lnTo>
                    <a:lnTo>
                      <a:pt x="217" y="53"/>
                    </a:lnTo>
                    <a:close/>
                    <a:moveTo>
                      <a:pt x="170" y="53"/>
                    </a:moveTo>
                    <a:lnTo>
                      <a:pt x="137" y="65"/>
                    </a:lnTo>
                    <a:lnTo>
                      <a:pt x="104" y="53"/>
                    </a:lnTo>
                    <a:lnTo>
                      <a:pt x="137" y="41"/>
                    </a:lnTo>
                    <a:lnTo>
                      <a:pt x="170" y="53"/>
                    </a:lnTo>
                    <a:close/>
                    <a:moveTo>
                      <a:pt x="137" y="105"/>
                    </a:moveTo>
                    <a:lnTo>
                      <a:pt x="0" y="53"/>
                    </a:lnTo>
                    <a:lnTo>
                      <a:pt x="139" y="0"/>
                    </a:lnTo>
                    <a:lnTo>
                      <a:pt x="274" y="53"/>
                    </a:lnTo>
                    <a:lnTo>
                      <a:pt x="137" y="105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5" name="Freeform 32"/>
              <p:cNvSpPr>
                <a:spLocks noEditPoints="1"/>
              </p:cNvSpPr>
              <p:nvPr/>
            </p:nvSpPr>
            <p:spPr bwMode="auto">
              <a:xfrm>
                <a:off x="1312419" y="1492432"/>
                <a:ext cx="228156" cy="215597"/>
              </a:xfrm>
              <a:custGeom>
                <a:avLst/>
                <a:gdLst>
                  <a:gd name="T0" fmla="*/ 168501 w 218"/>
                  <a:gd name="T1" fmla="*/ 32444 h 206"/>
                  <a:gd name="T2" fmla="*/ 84774 w 218"/>
                  <a:gd name="T3" fmla="*/ 64888 h 206"/>
                  <a:gd name="T4" fmla="*/ 0 w 218"/>
                  <a:gd name="T5" fmla="*/ 32444 h 206"/>
                  <a:gd name="T6" fmla="*/ 84774 w 218"/>
                  <a:gd name="T7" fmla="*/ 0 h 206"/>
                  <a:gd name="T8" fmla="*/ 168501 w 218"/>
                  <a:gd name="T9" fmla="*/ 32444 h 206"/>
                  <a:gd name="T10" fmla="*/ 119311 w 218"/>
                  <a:gd name="T11" fmla="*/ 32444 h 206"/>
                  <a:gd name="T12" fmla="*/ 84774 w 218"/>
                  <a:gd name="T13" fmla="*/ 19885 h 206"/>
                  <a:gd name="T14" fmla="*/ 50236 w 218"/>
                  <a:gd name="T15" fmla="*/ 32444 h 206"/>
                  <a:gd name="T16" fmla="*/ 84774 w 218"/>
                  <a:gd name="T17" fmla="*/ 45003 h 206"/>
                  <a:gd name="T18" fmla="*/ 119311 w 218"/>
                  <a:gd name="T19" fmla="*/ 32444 h 206"/>
                  <a:gd name="T20" fmla="*/ 84774 w 218"/>
                  <a:gd name="T21" fmla="*/ 86867 h 206"/>
                  <a:gd name="T22" fmla="*/ 228156 w 218"/>
                  <a:gd name="T23" fmla="*/ 32444 h 206"/>
                  <a:gd name="T24" fmla="*/ 228156 w 218"/>
                  <a:gd name="T25" fmla="*/ 94193 h 206"/>
                  <a:gd name="T26" fmla="*/ 153848 w 218"/>
                  <a:gd name="T27" fmla="*/ 94193 h 206"/>
                  <a:gd name="T28" fmla="*/ 151755 w 218"/>
                  <a:gd name="T29" fmla="*/ 159081 h 206"/>
                  <a:gd name="T30" fmla="*/ 228156 w 218"/>
                  <a:gd name="T31" fmla="*/ 114078 h 206"/>
                  <a:gd name="T32" fmla="*/ 228156 w 218"/>
                  <a:gd name="T33" fmla="*/ 161174 h 206"/>
                  <a:gd name="T34" fmla="*/ 84774 w 218"/>
                  <a:gd name="T35" fmla="*/ 215597 h 206"/>
                  <a:gd name="T36" fmla="*/ 84774 w 218"/>
                  <a:gd name="T37" fmla="*/ 86867 h 2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8" h="206">
                    <a:moveTo>
                      <a:pt x="161" y="31"/>
                    </a:moveTo>
                    <a:lnTo>
                      <a:pt x="81" y="62"/>
                    </a:lnTo>
                    <a:lnTo>
                      <a:pt x="0" y="31"/>
                    </a:lnTo>
                    <a:lnTo>
                      <a:pt x="81" y="0"/>
                    </a:lnTo>
                    <a:lnTo>
                      <a:pt x="161" y="31"/>
                    </a:lnTo>
                    <a:close/>
                    <a:moveTo>
                      <a:pt x="114" y="31"/>
                    </a:moveTo>
                    <a:lnTo>
                      <a:pt x="81" y="19"/>
                    </a:lnTo>
                    <a:lnTo>
                      <a:pt x="48" y="31"/>
                    </a:lnTo>
                    <a:lnTo>
                      <a:pt x="81" y="43"/>
                    </a:lnTo>
                    <a:lnTo>
                      <a:pt x="114" y="31"/>
                    </a:lnTo>
                    <a:close/>
                    <a:moveTo>
                      <a:pt x="81" y="83"/>
                    </a:moveTo>
                    <a:lnTo>
                      <a:pt x="218" y="31"/>
                    </a:lnTo>
                    <a:lnTo>
                      <a:pt x="218" y="90"/>
                    </a:lnTo>
                    <a:lnTo>
                      <a:pt x="147" y="90"/>
                    </a:lnTo>
                    <a:lnTo>
                      <a:pt x="145" y="152"/>
                    </a:lnTo>
                    <a:lnTo>
                      <a:pt x="218" y="109"/>
                    </a:lnTo>
                    <a:lnTo>
                      <a:pt x="218" y="154"/>
                    </a:lnTo>
                    <a:lnTo>
                      <a:pt x="81" y="206"/>
                    </a:lnTo>
                    <a:lnTo>
                      <a:pt x="81" y="83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6" name="Freeform 33"/>
              <p:cNvSpPr>
                <a:spLocks noEditPoints="1"/>
              </p:cNvSpPr>
              <p:nvPr/>
            </p:nvSpPr>
            <p:spPr bwMode="auto">
              <a:xfrm>
                <a:off x="1253810" y="1524876"/>
                <a:ext cx="321302" cy="183153"/>
              </a:xfrm>
              <a:custGeom>
                <a:avLst/>
                <a:gdLst>
                  <a:gd name="T0" fmla="*/ 0 w 307"/>
                  <a:gd name="T1" fmla="*/ 0 h 175"/>
                  <a:gd name="T2" fmla="*/ 143382 w 307"/>
                  <a:gd name="T3" fmla="*/ 54423 h 175"/>
                  <a:gd name="T4" fmla="*/ 143382 w 307"/>
                  <a:gd name="T5" fmla="*/ 183153 h 175"/>
                  <a:gd name="T6" fmla="*/ 0 w 307"/>
                  <a:gd name="T7" fmla="*/ 128730 h 175"/>
                  <a:gd name="T8" fmla="*/ 0 w 307"/>
                  <a:gd name="T9" fmla="*/ 0 h 175"/>
                  <a:gd name="T10" fmla="*/ 286765 w 307"/>
                  <a:gd name="T11" fmla="*/ 61749 h 175"/>
                  <a:gd name="T12" fmla="*/ 321302 w 307"/>
                  <a:gd name="T13" fmla="*/ 61749 h 175"/>
                  <a:gd name="T14" fmla="*/ 286765 w 307"/>
                  <a:gd name="T15" fmla="*/ 81634 h 175"/>
                  <a:gd name="T16" fmla="*/ 210364 w 307"/>
                  <a:gd name="T17" fmla="*/ 126637 h 175"/>
                  <a:gd name="T18" fmla="*/ 212457 w 307"/>
                  <a:gd name="T19" fmla="*/ 61749 h 175"/>
                  <a:gd name="T20" fmla="*/ 286765 w 307"/>
                  <a:gd name="T21" fmla="*/ 61749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7" h="175">
                    <a:moveTo>
                      <a:pt x="0" y="0"/>
                    </a:moveTo>
                    <a:lnTo>
                      <a:pt x="137" y="52"/>
                    </a:lnTo>
                    <a:lnTo>
                      <a:pt x="137" y="175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74" y="59"/>
                    </a:moveTo>
                    <a:lnTo>
                      <a:pt x="307" y="59"/>
                    </a:lnTo>
                    <a:lnTo>
                      <a:pt x="274" y="78"/>
                    </a:lnTo>
                    <a:lnTo>
                      <a:pt x="201" y="121"/>
                    </a:lnTo>
                    <a:lnTo>
                      <a:pt x="203" y="59"/>
                    </a:lnTo>
                    <a:lnTo>
                      <a:pt x="274" y="59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7" name="Freeform 34"/>
              <p:cNvSpPr>
                <a:spLocks/>
              </p:cNvSpPr>
              <p:nvPr/>
            </p:nvSpPr>
            <p:spPr bwMode="auto">
              <a:xfrm>
                <a:off x="1577206" y="1574065"/>
                <a:ext cx="27211" cy="25118"/>
              </a:xfrm>
              <a:custGeom>
                <a:avLst/>
                <a:gdLst>
                  <a:gd name="T0" fmla="*/ 27211 w 11"/>
                  <a:gd name="T1" fmla="*/ 12559 h 10"/>
                  <a:gd name="T2" fmla="*/ 22264 w 11"/>
                  <a:gd name="T3" fmla="*/ 22606 h 10"/>
                  <a:gd name="T4" fmla="*/ 14842 w 11"/>
                  <a:gd name="T5" fmla="*/ 25118 h 10"/>
                  <a:gd name="T6" fmla="*/ 4947 w 11"/>
                  <a:gd name="T7" fmla="*/ 22606 h 10"/>
                  <a:gd name="T8" fmla="*/ 0 w 11"/>
                  <a:gd name="T9" fmla="*/ 12559 h 10"/>
                  <a:gd name="T10" fmla="*/ 4947 w 11"/>
                  <a:gd name="T11" fmla="*/ 2512 h 10"/>
                  <a:gd name="T12" fmla="*/ 14842 w 11"/>
                  <a:gd name="T13" fmla="*/ 0 h 10"/>
                  <a:gd name="T14" fmla="*/ 22264 w 11"/>
                  <a:gd name="T15" fmla="*/ 2512 h 10"/>
                  <a:gd name="T16" fmla="*/ 27211 w 11"/>
                  <a:gd name="T17" fmla="*/ 12559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cubicBezTo>
                      <a:pt x="11" y="6"/>
                      <a:pt x="10" y="8"/>
                      <a:pt x="9" y="9"/>
                    </a:cubicBezTo>
                    <a:cubicBezTo>
                      <a:pt x="8" y="9"/>
                      <a:pt x="7" y="10"/>
                      <a:pt x="6" y="10"/>
                    </a:cubicBezTo>
                    <a:cubicBezTo>
                      <a:pt x="4" y="10"/>
                      <a:pt x="3" y="9"/>
                      <a:pt x="2" y="9"/>
                    </a:cubicBezTo>
                    <a:cubicBezTo>
                      <a:pt x="1" y="8"/>
                      <a:pt x="0" y="6"/>
                      <a:pt x="0" y="5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2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8" name="等腰三角形 3"/>
              <p:cNvSpPr>
                <a:spLocks/>
              </p:cNvSpPr>
              <p:nvPr/>
            </p:nvSpPr>
            <p:spPr bwMode="auto">
              <a:xfrm>
                <a:off x="261932" y="1439780"/>
                <a:ext cx="887397" cy="126982"/>
              </a:xfrm>
              <a:custGeom>
                <a:avLst/>
                <a:gdLst>
                  <a:gd name="T0" fmla="*/ 0 w 913468"/>
                  <a:gd name="T1" fmla="*/ 126982 h 126323"/>
                  <a:gd name="T2" fmla="*/ 319888 w 913468"/>
                  <a:gd name="T3" fmla="*/ 0 h 126323"/>
                  <a:gd name="T4" fmla="*/ 887397 w 913468"/>
                  <a:gd name="T5" fmla="*/ 110706 h 126323"/>
                  <a:gd name="T6" fmla="*/ 0 w 913468"/>
                  <a:gd name="T7" fmla="*/ 126982 h 1263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126323">
                    <a:moveTo>
                      <a:pt x="0" y="126323"/>
                    </a:moveTo>
                    <a:lnTo>
                      <a:pt x="329286" y="0"/>
                    </a:lnTo>
                    <a:lnTo>
                      <a:pt x="913468" y="110131"/>
                    </a:lnTo>
                    <a:lnTo>
                      <a:pt x="0" y="12632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070" name="矩形 8"/>
            <p:cNvSpPr>
              <a:spLocks/>
            </p:cNvSpPr>
            <p:nvPr/>
          </p:nvSpPr>
          <p:spPr bwMode="auto">
            <a:xfrm>
              <a:off x="6499110" y="2804718"/>
              <a:ext cx="306382" cy="130157"/>
            </a:xfrm>
            <a:custGeom>
              <a:avLst/>
              <a:gdLst>
                <a:gd name="T0" fmla="*/ 0 w 307013"/>
                <a:gd name="T1" fmla="*/ 76252 h 130068"/>
                <a:gd name="T2" fmla="*/ 217665 w 307013"/>
                <a:gd name="T3" fmla="*/ 0 h 130068"/>
                <a:gd name="T4" fmla="*/ 306382 w 307013"/>
                <a:gd name="T5" fmla="*/ 50728 h 130068"/>
                <a:gd name="T6" fmla="*/ 101391 w 307013"/>
                <a:gd name="T7" fmla="*/ 130157 h 130068"/>
                <a:gd name="T8" fmla="*/ 0 w 307013"/>
                <a:gd name="T9" fmla="*/ 76252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71" name="矩形 8"/>
            <p:cNvSpPr>
              <a:spLocks/>
            </p:cNvSpPr>
            <p:nvPr/>
          </p:nvSpPr>
          <p:spPr bwMode="auto">
            <a:xfrm>
              <a:off x="6283214" y="2844401"/>
              <a:ext cx="244471" cy="115871"/>
            </a:xfrm>
            <a:custGeom>
              <a:avLst/>
              <a:gdLst>
                <a:gd name="T0" fmla="*/ 0 w 307013"/>
                <a:gd name="T1" fmla="*/ 67883 h 130068"/>
                <a:gd name="T2" fmla="*/ 173681 w 307013"/>
                <a:gd name="T3" fmla="*/ 0 h 130068"/>
                <a:gd name="T4" fmla="*/ 244471 w 307013"/>
                <a:gd name="T5" fmla="*/ 45160 h 130068"/>
                <a:gd name="T6" fmla="*/ 80903 w 307013"/>
                <a:gd name="T7" fmla="*/ 115871 h 130068"/>
                <a:gd name="T8" fmla="*/ 0 w 307013"/>
                <a:gd name="T9" fmla="*/ 67883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72" name="矩形 8"/>
            <p:cNvSpPr>
              <a:spLocks/>
            </p:cNvSpPr>
            <p:nvPr/>
          </p:nvSpPr>
          <p:spPr bwMode="auto">
            <a:xfrm>
              <a:off x="6219715" y="2715831"/>
              <a:ext cx="244471" cy="115872"/>
            </a:xfrm>
            <a:custGeom>
              <a:avLst/>
              <a:gdLst>
                <a:gd name="T0" fmla="*/ 0 w 307013"/>
                <a:gd name="T1" fmla="*/ 67883 h 130068"/>
                <a:gd name="T2" fmla="*/ 173681 w 307013"/>
                <a:gd name="T3" fmla="*/ 0 h 130068"/>
                <a:gd name="T4" fmla="*/ 244471 w 307013"/>
                <a:gd name="T5" fmla="*/ 45160 h 130068"/>
                <a:gd name="T6" fmla="*/ 80903 w 307013"/>
                <a:gd name="T7" fmla="*/ 115872 h 130068"/>
                <a:gd name="T8" fmla="*/ 0 w 307013"/>
                <a:gd name="T9" fmla="*/ 67883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073" name="组合 6"/>
            <p:cNvGrpSpPr>
              <a:grpSpLocks/>
            </p:cNvGrpSpPr>
            <p:nvPr/>
          </p:nvGrpSpPr>
          <p:grpSpPr bwMode="auto">
            <a:xfrm>
              <a:off x="6132684" y="2527492"/>
              <a:ext cx="635001" cy="406400"/>
              <a:chOff x="0" y="0"/>
              <a:chExt cx="635001" cy="406400"/>
            </a:xfrm>
          </p:grpSpPr>
          <p:sp>
            <p:nvSpPr>
              <p:cNvPr id="2092" name="Freeform 35"/>
              <p:cNvSpPr>
                <a:spLocks/>
              </p:cNvSpPr>
              <p:nvPr/>
            </p:nvSpPr>
            <p:spPr bwMode="auto">
              <a:xfrm>
                <a:off x="0" y="104775"/>
                <a:ext cx="188913" cy="71438"/>
              </a:xfrm>
              <a:custGeom>
                <a:avLst/>
                <a:gdLst>
                  <a:gd name="T0" fmla="*/ 95250 w 119"/>
                  <a:gd name="T1" fmla="*/ 71438 h 45"/>
                  <a:gd name="T2" fmla="*/ 0 w 119"/>
                  <a:gd name="T3" fmla="*/ 38100 h 45"/>
                  <a:gd name="T4" fmla="*/ 95250 w 119"/>
                  <a:gd name="T5" fmla="*/ 0 h 45"/>
                  <a:gd name="T6" fmla="*/ 188913 w 119"/>
                  <a:gd name="T7" fmla="*/ 33338 h 45"/>
                  <a:gd name="T8" fmla="*/ 95250 w 119"/>
                  <a:gd name="T9" fmla="*/ 71438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9" h="45">
                    <a:moveTo>
                      <a:pt x="60" y="45"/>
                    </a:moveTo>
                    <a:lnTo>
                      <a:pt x="0" y="24"/>
                    </a:lnTo>
                    <a:lnTo>
                      <a:pt x="60" y="0"/>
                    </a:lnTo>
                    <a:lnTo>
                      <a:pt x="119" y="21"/>
                    </a:ln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3" name="Freeform 36"/>
              <p:cNvSpPr>
                <a:spLocks/>
              </p:cNvSpPr>
              <p:nvPr/>
            </p:nvSpPr>
            <p:spPr bwMode="auto">
              <a:xfrm>
                <a:off x="95250" y="138113"/>
                <a:ext cx="93663" cy="120650"/>
              </a:xfrm>
              <a:custGeom>
                <a:avLst/>
                <a:gdLst>
                  <a:gd name="T0" fmla="*/ 0 w 59"/>
                  <a:gd name="T1" fmla="*/ 120650 h 76"/>
                  <a:gd name="T2" fmla="*/ 0 w 59"/>
                  <a:gd name="T3" fmla="*/ 38100 h 76"/>
                  <a:gd name="T4" fmla="*/ 93663 w 59"/>
                  <a:gd name="T5" fmla="*/ 0 h 76"/>
                  <a:gd name="T6" fmla="*/ 93663 w 59"/>
                  <a:gd name="T7" fmla="*/ 87313 h 76"/>
                  <a:gd name="T8" fmla="*/ 0 w 59"/>
                  <a:gd name="T9" fmla="*/ 12065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76">
                    <a:moveTo>
                      <a:pt x="0" y="76"/>
                    </a:moveTo>
                    <a:lnTo>
                      <a:pt x="0" y="24"/>
                    </a:lnTo>
                    <a:lnTo>
                      <a:pt x="59" y="0"/>
                    </a:lnTo>
                    <a:lnTo>
                      <a:pt x="59" y="5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4" name="Freeform 37"/>
              <p:cNvSpPr>
                <a:spLocks/>
              </p:cNvSpPr>
              <p:nvPr/>
            </p:nvSpPr>
            <p:spPr bwMode="auto">
              <a:xfrm>
                <a:off x="0" y="142875"/>
                <a:ext cx="95250" cy="115888"/>
              </a:xfrm>
              <a:custGeom>
                <a:avLst/>
                <a:gdLst>
                  <a:gd name="T0" fmla="*/ 0 w 60"/>
                  <a:gd name="T1" fmla="*/ 0 h 73"/>
                  <a:gd name="T2" fmla="*/ 95250 w 60"/>
                  <a:gd name="T3" fmla="*/ 33338 h 73"/>
                  <a:gd name="T4" fmla="*/ 95250 w 60"/>
                  <a:gd name="T5" fmla="*/ 115888 h 73"/>
                  <a:gd name="T6" fmla="*/ 0 w 60"/>
                  <a:gd name="T7" fmla="*/ 82550 h 73"/>
                  <a:gd name="T8" fmla="*/ 0 w 60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73">
                    <a:moveTo>
                      <a:pt x="0" y="0"/>
                    </a:moveTo>
                    <a:lnTo>
                      <a:pt x="60" y="21"/>
                    </a:lnTo>
                    <a:lnTo>
                      <a:pt x="60" y="73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5" name="Freeform 38"/>
              <p:cNvSpPr>
                <a:spLocks noEditPoints="1"/>
              </p:cNvSpPr>
              <p:nvPr/>
            </p:nvSpPr>
            <p:spPr bwMode="auto">
              <a:xfrm>
                <a:off x="147638" y="82550"/>
                <a:ext cx="487363" cy="277813"/>
              </a:xfrm>
              <a:custGeom>
                <a:avLst/>
                <a:gdLst>
                  <a:gd name="T0" fmla="*/ 217488 w 307"/>
                  <a:gd name="T1" fmla="*/ 277813 h 175"/>
                  <a:gd name="T2" fmla="*/ 0 w 307"/>
                  <a:gd name="T3" fmla="*/ 195263 h 175"/>
                  <a:gd name="T4" fmla="*/ 0 w 307"/>
                  <a:gd name="T5" fmla="*/ 0 h 175"/>
                  <a:gd name="T6" fmla="*/ 217488 w 307"/>
                  <a:gd name="T7" fmla="*/ 82550 h 175"/>
                  <a:gd name="T8" fmla="*/ 217488 w 307"/>
                  <a:gd name="T9" fmla="*/ 277813 h 175"/>
                  <a:gd name="T10" fmla="*/ 434975 w 307"/>
                  <a:gd name="T11" fmla="*/ 123825 h 175"/>
                  <a:gd name="T12" fmla="*/ 319088 w 307"/>
                  <a:gd name="T13" fmla="*/ 192088 h 175"/>
                  <a:gd name="T14" fmla="*/ 322263 w 307"/>
                  <a:gd name="T15" fmla="*/ 93663 h 175"/>
                  <a:gd name="T16" fmla="*/ 434975 w 307"/>
                  <a:gd name="T17" fmla="*/ 93663 h 175"/>
                  <a:gd name="T18" fmla="*/ 487363 w 307"/>
                  <a:gd name="T19" fmla="*/ 93663 h 175"/>
                  <a:gd name="T20" fmla="*/ 434975 w 307"/>
                  <a:gd name="T21" fmla="*/ 123825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7" h="175">
                    <a:moveTo>
                      <a:pt x="137" y="175"/>
                    </a:moveTo>
                    <a:lnTo>
                      <a:pt x="0" y="123"/>
                    </a:lnTo>
                    <a:lnTo>
                      <a:pt x="0" y="0"/>
                    </a:lnTo>
                    <a:lnTo>
                      <a:pt x="137" y="52"/>
                    </a:lnTo>
                    <a:lnTo>
                      <a:pt x="137" y="175"/>
                    </a:lnTo>
                    <a:close/>
                    <a:moveTo>
                      <a:pt x="274" y="78"/>
                    </a:moveTo>
                    <a:lnTo>
                      <a:pt x="201" y="121"/>
                    </a:lnTo>
                    <a:lnTo>
                      <a:pt x="203" y="59"/>
                    </a:lnTo>
                    <a:lnTo>
                      <a:pt x="274" y="59"/>
                    </a:lnTo>
                    <a:lnTo>
                      <a:pt x="307" y="59"/>
                    </a:lnTo>
                    <a:lnTo>
                      <a:pt x="274" y="78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Freeform 40"/>
              <p:cNvSpPr>
                <a:spLocks noEditPoints="1"/>
              </p:cNvSpPr>
              <p:nvPr/>
            </p:nvSpPr>
            <p:spPr bwMode="auto">
              <a:xfrm>
                <a:off x="147638" y="0"/>
                <a:ext cx="434975" cy="165100"/>
              </a:xfrm>
              <a:custGeom>
                <a:avLst/>
                <a:gdLst>
                  <a:gd name="T0" fmla="*/ 217488 w 274"/>
                  <a:gd name="T1" fmla="*/ 165100 h 104"/>
                  <a:gd name="T2" fmla="*/ 0 w 274"/>
                  <a:gd name="T3" fmla="*/ 82550 h 104"/>
                  <a:gd name="T4" fmla="*/ 217488 w 274"/>
                  <a:gd name="T5" fmla="*/ 0 h 104"/>
                  <a:gd name="T6" fmla="*/ 434975 w 274"/>
                  <a:gd name="T7" fmla="*/ 82550 h 104"/>
                  <a:gd name="T8" fmla="*/ 217488 w 274"/>
                  <a:gd name="T9" fmla="*/ 165100 h 104"/>
                  <a:gd name="T10" fmla="*/ 217488 w 274"/>
                  <a:gd name="T11" fmla="*/ 131763 h 104"/>
                  <a:gd name="T12" fmla="*/ 344488 w 274"/>
                  <a:gd name="T13" fmla="*/ 82550 h 104"/>
                  <a:gd name="T14" fmla="*/ 217488 w 274"/>
                  <a:gd name="T15" fmla="*/ 33338 h 104"/>
                  <a:gd name="T16" fmla="*/ 90488 w 274"/>
                  <a:gd name="T17" fmla="*/ 82550 h 104"/>
                  <a:gd name="T18" fmla="*/ 217488 w 274"/>
                  <a:gd name="T19" fmla="*/ 131763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4" h="104">
                    <a:moveTo>
                      <a:pt x="137" y="104"/>
                    </a:moveTo>
                    <a:lnTo>
                      <a:pt x="0" y="52"/>
                    </a:lnTo>
                    <a:lnTo>
                      <a:pt x="137" y="0"/>
                    </a:lnTo>
                    <a:lnTo>
                      <a:pt x="274" y="52"/>
                    </a:lnTo>
                    <a:lnTo>
                      <a:pt x="137" y="104"/>
                    </a:lnTo>
                    <a:close/>
                    <a:moveTo>
                      <a:pt x="137" y="83"/>
                    </a:moveTo>
                    <a:lnTo>
                      <a:pt x="217" y="52"/>
                    </a:lnTo>
                    <a:lnTo>
                      <a:pt x="137" y="21"/>
                    </a:lnTo>
                    <a:lnTo>
                      <a:pt x="57" y="52"/>
                    </a:lnTo>
                    <a:lnTo>
                      <a:pt x="137" y="83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7" name="Freeform 41"/>
              <p:cNvSpPr>
                <a:spLocks noEditPoints="1"/>
              </p:cNvSpPr>
              <p:nvPr/>
            </p:nvSpPr>
            <p:spPr bwMode="auto">
              <a:xfrm>
                <a:off x="238125" y="33338"/>
                <a:ext cx="344488" cy="327025"/>
              </a:xfrm>
              <a:custGeom>
                <a:avLst/>
                <a:gdLst>
                  <a:gd name="T0" fmla="*/ 344488 w 217"/>
                  <a:gd name="T1" fmla="*/ 142875 h 206"/>
                  <a:gd name="T2" fmla="*/ 231775 w 217"/>
                  <a:gd name="T3" fmla="*/ 142875 h 206"/>
                  <a:gd name="T4" fmla="*/ 228600 w 217"/>
                  <a:gd name="T5" fmla="*/ 241300 h 206"/>
                  <a:gd name="T6" fmla="*/ 344488 w 217"/>
                  <a:gd name="T7" fmla="*/ 173038 h 206"/>
                  <a:gd name="T8" fmla="*/ 344488 w 217"/>
                  <a:gd name="T9" fmla="*/ 244475 h 206"/>
                  <a:gd name="T10" fmla="*/ 127000 w 217"/>
                  <a:gd name="T11" fmla="*/ 327025 h 206"/>
                  <a:gd name="T12" fmla="*/ 127000 w 217"/>
                  <a:gd name="T13" fmla="*/ 131763 h 206"/>
                  <a:gd name="T14" fmla="*/ 344488 w 217"/>
                  <a:gd name="T15" fmla="*/ 49213 h 206"/>
                  <a:gd name="T16" fmla="*/ 344488 w 217"/>
                  <a:gd name="T17" fmla="*/ 142875 h 206"/>
                  <a:gd name="T18" fmla="*/ 127000 w 217"/>
                  <a:gd name="T19" fmla="*/ 98425 h 206"/>
                  <a:gd name="T20" fmla="*/ 0 w 217"/>
                  <a:gd name="T21" fmla="*/ 49213 h 206"/>
                  <a:gd name="T22" fmla="*/ 127000 w 217"/>
                  <a:gd name="T23" fmla="*/ 0 h 206"/>
                  <a:gd name="T24" fmla="*/ 254000 w 217"/>
                  <a:gd name="T25" fmla="*/ 49213 h 206"/>
                  <a:gd name="T26" fmla="*/ 127000 w 217"/>
                  <a:gd name="T27" fmla="*/ 98425 h 2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7" h="206">
                    <a:moveTo>
                      <a:pt x="217" y="90"/>
                    </a:moveTo>
                    <a:lnTo>
                      <a:pt x="146" y="90"/>
                    </a:lnTo>
                    <a:lnTo>
                      <a:pt x="144" y="152"/>
                    </a:lnTo>
                    <a:lnTo>
                      <a:pt x="217" y="109"/>
                    </a:lnTo>
                    <a:lnTo>
                      <a:pt x="217" y="154"/>
                    </a:lnTo>
                    <a:lnTo>
                      <a:pt x="80" y="206"/>
                    </a:lnTo>
                    <a:lnTo>
                      <a:pt x="80" y="83"/>
                    </a:lnTo>
                    <a:lnTo>
                      <a:pt x="217" y="31"/>
                    </a:lnTo>
                    <a:lnTo>
                      <a:pt x="217" y="90"/>
                    </a:lnTo>
                    <a:close/>
                    <a:moveTo>
                      <a:pt x="80" y="62"/>
                    </a:moveTo>
                    <a:lnTo>
                      <a:pt x="0" y="31"/>
                    </a:lnTo>
                    <a:lnTo>
                      <a:pt x="80" y="0"/>
                    </a:lnTo>
                    <a:lnTo>
                      <a:pt x="160" y="31"/>
                    </a:lnTo>
                    <a:lnTo>
                      <a:pt x="80" y="62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8" name="Freeform 42"/>
              <p:cNvSpPr>
                <a:spLocks/>
              </p:cNvSpPr>
              <p:nvPr/>
            </p:nvSpPr>
            <p:spPr bwMode="auto">
              <a:xfrm>
                <a:off x="192088" y="285750"/>
                <a:ext cx="93663" cy="120650"/>
              </a:xfrm>
              <a:custGeom>
                <a:avLst/>
                <a:gdLst>
                  <a:gd name="T0" fmla="*/ 0 w 59"/>
                  <a:gd name="T1" fmla="*/ 38100 h 76"/>
                  <a:gd name="T2" fmla="*/ 93663 w 59"/>
                  <a:gd name="T3" fmla="*/ 0 h 76"/>
                  <a:gd name="T4" fmla="*/ 93663 w 59"/>
                  <a:gd name="T5" fmla="*/ 82550 h 76"/>
                  <a:gd name="T6" fmla="*/ 0 w 59"/>
                  <a:gd name="T7" fmla="*/ 120650 h 76"/>
                  <a:gd name="T8" fmla="*/ 0 w 59"/>
                  <a:gd name="T9" fmla="*/ 3810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76">
                    <a:moveTo>
                      <a:pt x="0" y="24"/>
                    </a:moveTo>
                    <a:lnTo>
                      <a:pt x="59" y="0"/>
                    </a:lnTo>
                    <a:lnTo>
                      <a:pt x="59" y="52"/>
                    </a:lnTo>
                    <a:lnTo>
                      <a:pt x="0" y="7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" name="Freeform 43"/>
              <p:cNvSpPr>
                <a:spLocks/>
              </p:cNvSpPr>
              <p:nvPr/>
            </p:nvSpPr>
            <p:spPr bwMode="auto">
              <a:xfrm>
                <a:off x="101600" y="285750"/>
                <a:ext cx="90488" cy="120650"/>
              </a:xfrm>
              <a:custGeom>
                <a:avLst/>
                <a:gdLst>
                  <a:gd name="T0" fmla="*/ 90488 w 57"/>
                  <a:gd name="T1" fmla="*/ 38100 h 76"/>
                  <a:gd name="T2" fmla="*/ 90488 w 57"/>
                  <a:gd name="T3" fmla="*/ 120650 h 76"/>
                  <a:gd name="T4" fmla="*/ 0 w 57"/>
                  <a:gd name="T5" fmla="*/ 82550 h 76"/>
                  <a:gd name="T6" fmla="*/ 0 w 57"/>
                  <a:gd name="T7" fmla="*/ 0 h 76"/>
                  <a:gd name="T8" fmla="*/ 90488 w 57"/>
                  <a:gd name="T9" fmla="*/ 3810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76">
                    <a:moveTo>
                      <a:pt x="57" y="24"/>
                    </a:moveTo>
                    <a:lnTo>
                      <a:pt x="57" y="7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57" y="24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0" name="Freeform 44"/>
              <p:cNvSpPr>
                <a:spLocks/>
              </p:cNvSpPr>
              <p:nvPr/>
            </p:nvSpPr>
            <p:spPr bwMode="auto">
              <a:xfrm>
                <a:off x="101600" y="252413"/>
                <a:ext cx="184150" cy="71438"/>
              </a:xfrm>
              <a:custGeom>
                <a:avLst/>
                <a:gdLst>
                  <a:gd name="T0" fmla="*/ 184150 w 116"/>
                  <a:gd name="T1" fmla="*/ 33338 h 45"/>
                  <a:gd name="T2" fmla="*/ 90488 w 116"/>
                  <a:gd name="T3" fmla="*/ 71438 h 45"/>
                  <a:gd name="T4" fmla="*/ 0 w 116"/>
                  <a:gd name="T5" fmla="*/ 33338 h 45"/>
                  <a:gd name="T6" fmla="*/ 95250 w 116"/>
                  <a:gd name="T7" fmla="*/ 0 h 45"/>
                  <a:gd name="T8" fmla="*/ 184150 w 116"/>
                  <a:gd name="T9" fmla="*/ 33338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45">
                    <a:moveTo>
                      <a:pt x="116" y="21"/>
                    </a:moveTo>
                    <a:lnTo>
                      <a:pt x="57" y="45"/>
                    </a:lnTo>
                    <a:lnTo>
                      <a:pt x="0" y="21"/>
                    </a:lnTo>
                    <a:lnTo>
                      <a:pt x="60" y="0"/>
                    </a:lnTo>
                    <a:lnTo>
                      <a:pt x="116" y="21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4" name="组合 129"/>
            <p:cNvGrpSpPr>
              <a:grpSpLocks/>
            </p:cNvGrpSpPr>
            <p:nvPr/>
          </p:nvGrpSpPr>
          <p:grpSpPr bwMode="auto">
            <a:xfrm>
              <a:off x="8190577" y="1398230"/>
              <a:ext cx="712221" cy="931862"/>
              <a:chOff x="0" y="0"/>
              <a:chExt cx="712221" cy="931862"/>
            </a:xfrm>
          </p:grpSpPr>
          <p:sp>
            <p:nvSpPr>
              <p:cNvPr id="2089" name="等腰三角形 3"/>
              <p:cNvSpPr>
                <a:spLocks/>
              </p:cNvSpPr>
              <p:nvPr/>
            </p:nvSpPr>
            <p:spPr bwMode="auto">
              <a:xfrm>
                <a:off x="779" y="760467"/>
                <a:ext cx="552440" cy="73015"/>
              </a:xfrm>
              <a:custGeom>
                <a:avLst/>
                <a:gdLst>
                  <a:gd name="T0" fmla="*/ 0 w 571182"/>
                  <a:gd name="T1" fmla="*/ 73015 h 73936"/>
                  <a:gd name="T2" fmla="*/ 180738 w 571182"/>
                  <a:gd name="T3" fmla="*/ 0 h 73936"/>
                  <a:gd name="T4" fmla="*/ 552440 w 571182"/>
                  <a:gd name="T5" fmla="*/ 61257 h 73936"/>
                  <a:gd name="T6" fmla="*/ 0 w 571182"/>
                  <a:gd name="T7" fmla="*/ 73015 h 739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1182" h="73936">
                    <a:moveTo>
                      <a:pt x="0" y="73936"/>
                    </a:moveTo>
                    <a:lnTo>
                      <a:pt x="186870" y="0"/>
                    </a:lnTo>
                    <a:lnTo>
                      <a:pt x="571182" y="62030"/>
                    </a:lnTo>
                    <a:lnTo>
                      <a:pt x="0" y="73936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90" name="Freeform 5"/>
              <p:cNvSpPr>
                <a:spLocks/>
              </p:cNvSpPr>
              <p:nvPr/>
            </p:nvSpPr>
            <p:spPr bwMode="auto">
              <a:xfrm>
                <a:off x="448696" y="0"/>
                <a:ext cx="263525" cy="931862"/>
              </a:xfrm>
              <a:custGeom>
                <a:avLst/>
                <a:gdLst>
                  <a:gd name="T0" fmla="*/ 0 w 166"/>
                  <a:gd name="T1" fmla="*/ 931862 h 587"/>
                  <a:gd name="T2" fmla="*/ 0 w 166"/>
                  <a:gd name="T3" fmla="*/ 0 h 587"/>
                  <a:gd name="T4" fmla="*/ 98425 w 166"/>
                  <a:gd name="T5" fmla="*/ 314325 h 587"/>
                  <a:gd name="T6" fmla="*/ 100013 w 166"/>
                  <a:gd name="T7" fmla="*/ 314325 h 587"/>
                  <a:gd name="T8" fmla="*/ 263525 w 166"/>
                  <a:gd name="T9" fmla="*/ 831850 h 587"/>
                  <a:gd name="T10" fmla="*/ 0 w 166"/>
                  <a:gd name="T11" fmla="*/ 931862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6" h="587">
                    <a:moveTo>
                      <a:pt x="0" y="587"/>
                    </a:moveTo>
                    <a:lnTo>
                      <a:pt x="0" y="0"/>
                    </a:lnTo>
                    <a:lnTo>
                      <a:pt x="62" y="198"/>
                    </a:lnTo>
                    <a:lnTo>
                      <a:pt x="63" y="198"/>
                    </a:lnTo>
                    <a:lnTo>
                      <a:pt x="166" y="524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1" name="Freeform 6"/>
              <p:cNvSpPr>
                <a:spLocks/>
              </p:cNvSpPr>
              <p:nvPr/>
            </p:nvSpPr>
            <p:spPr bwMode="auto">
              <a:xfrm>
                <a:off x="186758" y="0"/>
                <a:ext cx="261938" cy="931862"/>
              </a:xfrm>
              <a:custGeom>
                <a:avLst/>
                <a:gdLst>
                  <a:gd name="T0" fmla="*/ 261938 w 165"/>
                  <a:gd name="T1" fmla="*/ 0 h 587"/>
                  <a:gd name="T2" fmla="*/ 261938 w 165"/>
                  <a:gd name="T3" fmla="*/ 931862 h 587"/>
                  <a:gd name="T4" fmla="*/ 0 w 165"/>
                  <a:gd name="T5" fmla="*/ 831850 h 587"/>
                  <a:gd name="T6" fmla="*/ 261938 w 165"/>
                  <a:gd name="T7" fmla="*/ 0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5" h="587">
                    <a:moveTo>
                      <a:pt x="165" y="0"/>
                    </a:moveTo>
                    <a:lnTo>
                      <a:pt x="165" y="587"/>
                    </a:lnTo>
                    <a:lnTo>
                      <a:pt x="0" y="524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D9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5" name="组合 140"/>
            <p:cNvGrpSpPr>
              <a:grpSpLocks/>
            </p:cNvGrpSpPr>
            <p:nvPr/>
          </p:nvGrpSpPr>
          <p:grpSpPr bwMode="auto">
            <a:xfrm>
              <a:off x="8001098" y="1568092"/>
              <a:ext cx="374650" cy="665163"/>
              <a:chOff x="0" y="0"/>
              <a:chExt cx="374650" cy="665163"/>
            </a:xfrm>
          </p:grpSpPr>
          <p:sp>
            <p:nvSpPr>
              <p:cNvPr id="2086" name="Freeform 10"/>
              <p:cNvSpPr>
                <a:spLocks noEditPoints="1"/>
              </p:cNvSpPr>
              <p:nvPr/>
            </p:nvSpPr>
            <p:spPr bwMode="auto">
              <a:xfrm>
                <a:off x="107950" y="0"/>
                <a:ext cx="266700" cy="665163"/>
              </a:xfrm>
              <a:custGeom>
                <a:avLst/>
                <a:gdLst>
                  <a:gd name="T0" fmla="*/ 60325 w 168"/>
                  <a:gd name="T1" fmla="*/ 63500 h 419"/>
                  <a:gd name="T2" fmla="*/ 77788 w 168"/>
                  <a:gd name="T3" fmla="*/ 4763 h 419"/>
                  <a:gd name="T4" fmla="*/ 79375 w 168"/>
                  <a:gd name="T5" fmla="*/ 4763 h 419"/>
                  <a:gd name="T6" fmla="*/ 60325 w 168"/>
                  <a:gd name="T7" fmla="*/ 63500 h 419"/>
                  <a:gd name="T8" fmla="*/ 79375 w 168"/>
                  <a:gd name="T9" fmla="*/ 0 h 419"/>
                  <a:gd name="T10" fmla="*/ 150813 w 168"/>
                  <a:gd name="T11" fmla="*/ 223838 h 419"/>
                  <a:gd name="T12" fmla="*/ 266700 w 168"/>
                  <a:gd name="T13" fmla="*/ 593725 h 419"/>
                  <a:gd name="T14" fmla="*/ 79375 w 168"/>
                  <a:gd name="T15" fmla="*/ 665163 h 419"/>
                  <a:gd name="T16" fmla="*/ 79375 w 168"/>
                  <a:gd name="T17" fmla="*/ 600075 h 419"/>
                  <a:gd name="T18" fmla="*/ 79375 w 168"/>
                  <a:gd name="T19" fmla="*/ 533400 h 419"/>
                  <a:gd name="T20" fmla="*/ 79375 w 168"/>
                  <a:gd name="T21" fmla="*/ 468313 h 419"/>
                  <a:gd name="T22" fmla="*/ 79375 w 168"/>
                  <a:gd name="T23" fmla="*/ 400050 h 419"/>
                  <a:gd name="T24" fmla="*/ 79375 w 168"/>
                  <a:gd name="T25" fmla="*/ 334963 h 419"/>
                  <a:gd name="T26" fmla="*/ 79375 w 168"/>
                  <a:gd name="T27" fmla="*/ 269875 h 419"/>
                  <a:gd name="T28" fmla="*/ 79375 w 168"/>
                  <a:gd name="T29" fmla="*/ 203200 h 419"/>
                  <a:gd name="T30" fmla="*/ 79375 w 168"/>
                  <a:gd name="T31" fmla="*/ 136525 h 419"/>
                  <a:gd name="T32" fmla="*/ 79375 w 168"/>
                  <a:gd name="T33" fmla="*/ 71438 h 419"/>
                  <a:gd name="T34" fmla="*/ 79375 w 168"/>
                  <a:gd name="T35" fmla="*/ 4763 h 419"/>
                  <a:gd name="T36" fmla="*/ 79375 w 168"/>
                  <a:gd name="T37" fmla="*/ 0 h 419"/>
                  <a:gd name="T38" fmla="*/ 22225 w 168"/>
                  <a:gd name="T39" fmla="*/ 180975 h 419"/>
                  <a:gd name="T40" fmla="*/ 23813 w 168"/>
                  <a:gd name="T41" fmla="*/ 180975 h 419"/>
                  <a:gd name="T42" fmla="*/ 4763 w 168"/>
                  <a:gd name="T43" fmla="*/ 239713 h 419"/>
                  <a:gd name="T44" fmla="*/ 0 w 168"/>
                  <a:gd name="T45" fmla="*/ 257175 h 419"/>
                  <a:gd name="T46" fmla="*/ 22225 w 168"/>
                  <a:gd name="T47" fmla="*/ 180975 h 4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8" h="419">
                    <a:moveTo>
                      <a:pt x="38" y="40"/>
                    </a:moveTo>
                    <a:lnTo>
                      <a:pt x="49" y="3"/>
                    </a:lnTo>
                    <a:lnTo>
                      <a:pt x="50" y="3"/>
                    </a:lnTo>
                    <a:lnTo>
                      <a:pt x="38" y="40"/>
                    </a:lnTo>
                    <a:close/>
                    <a:moveTo>
                      <a:pt x="50" y="0"/>
                    </a:moveTo>
                    <a:lnTo>
                      <a:pt x="95" y="141"/>
                    </a:lnTo>
                    <a:lnTo>
                      <a:pt x="168" y="374"/>
                    </a:lnTo>
                    <a:lnTo>
                      <a:pt x="50" y="419"/>
                    </a:lnTo>
                    <a:lnTo>
                      <a:pt x="50" y="378"/>
                    </a:lnTo>
                    <a:lnTo>
                      <a:pt x="50" y="336"/>
                    </a:lnTo>
                    <a:lnTo>
                      <a:pt x="50" y="295"/>
                    </a:lnTo>
                    <a:lnTo>
                      <a:pt x="50" y="252"/>
                    </a:lnTo>
                    <a:lnTo>
                      <a:pt x="50" y="211"/>
                    </a:lnTo>
                    <a:lnTo>
                      <a:pt x="50" y="170"/>
                    </a:lnTo>
                    <a:lnTo>
                      <a:pt x="50" y="128"/>
                    </a:lnTo>
                    <a:lnTo>
                      <a:pt x="50" y="86"/>
                    </a:lnTo>
                    <a:lnTo>
                      <a:pt x="50" y="45"/>
                    </a:lnTo>
                    <a:lnTo>
                      <a:pt x="50" y="3"/>
                    </a:lnTo>
                    <a:lnTo>
                      <a:pt x="50" y="0"/>
                    </a:lnTo>
                    <a:close/>
                    <a:moveTo>
                      <a:pt x="14" y="114"/>
                    </a:moveTo>
                    <a:lnTo>
                      <a:pt x="15" y="114"/>
                    </a:lnTo>
                    <a:lnTo>
                      <a:pt x="3" y="151"/>
                    </a:lnTo>
                    <a:lnTo>
                      <a:pt x="0" y="162"/>
                    </a:lnTo>
                    <a:lnTo>
                      <a:pt x="14" y="114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7" name="Freeform 11"/>
              <p:cNvSpPr>
                <a:spLocks noEditPoints="1"/>
              </p:cNvSpPr>
              <p:nvPr/>
            </p:nvSpPr>
            <p:spPr bwMode="auto">
              <a:xfrm>
                <a:off x="19050" y="0"/>
                <a:ext cx="168275" cy="600075"/>
              </a:xfrm>
              <a:custGeom>
                <a:avLst/>
                <a:gdLst>
                  <a:gd name="T0" fmla="*/ 112762 w 97"/>
                  <a:gd name="T1" fmla="*/ 181579 h 347"/>
                  <a:gd name="T2" fmla="*/ 111027 w 97"/>
                  <a:gd name="T3" fmla="*/ 181579 h 347"/>
                  <a:gd name="T4" fmla="*/ 149192 w 97"/>
                  <a:gd name="T5" fmla="*/ 63985 h 347"/>
                  <a:gd name="T6" fmla="*/ 149192 w 97"/>
                  <a:gd name="T7" fmla="*/ 63985 h 347"/>
                  <a:gd name="T8" fmla="*/ 168275 w 97"/>
                  <a:gd name="T9" fmla="*/ 5188 h 347"/>
                  <a:gd name="T10" fmla="*/ 166540 w 97"/>
                  <a:gd name="T11" fmla="*/ 5188 h 347"/>
                  <a:gd name="T12" fmla="*/ 168275 w 97"/>
                  <a:gd name="T13" fmla="*/ 0 h 347"/>
                  <a:gd name="T14" fmla="*/ 168275 w 97"/>
                  <a:gd name="T15" fmla="*/ 5188 h 347"/>
                  <a:gd name="T16" fmla="*/ 168275 w 97"/>
                  <a:gd name="T17" fmla="*/ 70902 h 347"/>
                  <a:gd name="T18" fmla="*/ 149192 w 97"/>
                  <a:gd name="T19" fmla="*/ 63985 h 347"/>
                  <a:gd name="T20" fmla="*/ 130110 w 97"/>
                  <a:gd name="T21" fmla="*/ 122782 h 347"/>
                  <a:gd name="T22" fmla="*/ 168275 w 97"/>
                  <a:gd name="T23" fmla="*/ 136616 h 347"/>
                  <a:gd name="T24" fmla="*/ 168275 w 97"/>
                  <a:gd name="T25" fmla="*/ 204060 h 347"/>
                  <a:gd name="T26" fmla="*/ 112762 w 97"/>
                  <a:gd name="T27" fmla="*/ 181579 h 347"/>
                  <a:gd name="T28" fmla="*/ 36431 w 97"/>
                  <a:gd name="T29" fmla="*/ 416767 h 347"/>
                  <a:gd name="T30" fmla="*/ 55513 w 97"/>
                  <a:gd name="T31" fmla="*/ 357970 h 347"/>
                  <a:gd name="T32" fmla="*/ 168275 w 97"/>
                  <a:gd name="T33" fmla="*/ 401203 h 347"/>
                  <a:gd name="T34" fmla="*/ 168275 w 97"/>
                  <a:gd name="T35" fmla="*/ 468646 h 347"/>
                  <a:gd name="T36" fmla="*/ 36431 w 97"/>
                  <a:gd name="T37" fmla="*/ 416767 h 347"/>
                  <a:gd name="T38" fmla="*/ 168275 w 97"/>
                  <a:gd name="T39" fmla="*/ 335489 h 347"/>
                  <a:gd name="T40" fmla="*/ 74596 w 97"/>
                  <a:gd name="T41" fmla="*/ 299173 h 347"/>
                  <a:gd name="T42" fmla="*/ 83270 w 97"/>
                  <a:gd name="T43" fmla="*/ 269774 h 347"/>
                  <a:gd name="T44" fmla="*/ 88474 w 97"/>
                  <a:gd name="T45" fmla="*/ 257669 h 347"/>
                  <a:gd name="T46" fmla="*/ 93679 w 97"/>
                  <a:gd name="T47" fmla="*/ 240376 h 347"/>
                  <a:gd name="T48" fmla="*/ 168275 w 97"/>
                  <a:gd name="T49" fmla="*/ 269774 h 347"/>
                  <a:gd name="T50" fmla="*/ 168275 w 97"/>
                  <a:gd name="T51" fmla="*/ 335489 h 347"/>
                  <a:gd name="T52" fmla="*/ 17348 w 97"/>
                  <a:gd name="T53" fmla="*/ 475564 h 347"/>
                  <a:gd name="T54" fmla="*/ 168275 w 97"/>
                  <a:gd name="T55" fmla="*/ 534361 h 347"/>
                  <a:gd name="T56" fmla="*/ 168275 w 97"/>
                  <a:gd name="T57" fmla="*/ 600075 h 347"/>
                  <a:gd name="T58" fmla="*/ 0 w 97"/>
                  <a:gd name="T59" fmla="*/ 536090 h 347"/>
                  <a:gd name="T60" fmla="*/ 0 w 97"/>
                  <a:gd name="T61" fmla="*/ 536090 h 347"/>
                  <a:gd name="T62" fmla="*/ 17348 w 97"/>
                  <a:gd name="T63" fmla="*/ 475564 h 3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97" h="347">
                    <a:moveTo>
                      <a:pt x="65" y="105"/>
                    </a:moveTo>
                    <a:cubicBezTo>
                      <a:pt x="64" y="105"/>
                      <a:pt x="64" y="105"/>
                      <a:pt x="64" y="105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7" y="118"/>
                      <a:pt x="97" y="118"/>
                      <a:pt x="97" y="118"/>
                    </a:cubicBezTo>
                    <a:lnTo>
                      <a:pt x="65" y="105"/>
                    </a:lnTo>
                    <a:close/>
                    <a:moveTo>
                      <a:pt x="21" y="241"/>
                    </a:moveTo>
                    <a:cubicBezTo>
                      <a:pt x="32" y="207"/>
                      <a:pt x="32" y="207"/>
                      <a:pt x="32" y="207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97" y="271"/>
                      <a:pt x="97" y="271"/>
                      <a:pt x="97" y="271"/>
                    </a:cubicBezTo>
                    <a:lnTo>
                      <a:pt x="21" y="241"/>
                    </a:lnTo>
                    <a:close/>
                    <a:moveTo>
                      <a:pt x="97" y="194"/>
                    </a:moveTo>
                    <a:cubicBezTo>
                      <a:pt x="43" y="173"/>
                      <a:pt x="43" y="173"/>
                      <a:pt x="43" y="173"/>
                    </a:cubicBezTo>
                    <a:cubicBezTo>
                      <a:pt x="45" y="167"/>
                      <a:pt x="47" y="162"/>
                      <a:pt x="48" y="156"/>
                    </a:cubicBezTo>
                    <a:cubicBezTo>
                      <a:pt x="51" y="149"/>
                      <a:pt x="51" y="149"/>
                      <a:pt x="51" y="149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97" y="156"/>
                      <a:pt x="97" y="156"/>
                      <a:pt x="97" y="156"/>
                    </a:cubicBezTo>
                    <a:lnTo>
                      <a:pt x="97" y="194"/>
                    </a:lnTo>
                    <a:close/>
                    <a:moveTo>
                      <a:pt x="10" y="275"/>
                    </a:moveTo>
                    <a:cubicBezTo>
                      <a:pt x="97" y="309"/>
                      <a:pt x="97" y="309"/>
                      <a:pt x="97" y="309"/>
                    </a:cubicBezTo>
                    <a:cubicBezTo>
                      <a:pt x="97" y="347"/>
                      <a:pt x="97" y="347"/>
                      <a:pt x="97" y="3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10" y="275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Freeform 12"/>
              <p:cNvSpPr>
                <a:spLocks noEditPoints="1"/>
              </p:cNvSpPr>
              <p:nvPr/>
            </p:nvSpPr>
            <p:spPr bwMode="auto">
              <a:xfrm>
                <a:off x="0" y="63500"/>
                <a:ext cx="187325" cy="601663"/>
              </a:xfrm>
              <a:custGeom>
                <a:avLst/>
                <a:gdLst>
                  <a:gd name="T0" fmla="*/ 187325 w 108"/>
                  <a:gd name="T1" fmla="*/ 6916 h 348"/>
                  <a:gd name="T2" fmla="*/ 187325 w 108"/>
                  <a:gd name="T3" fmla="*/ 72615 h 348"/>
                  <a:gd name="T4" fmla="*/ 149166 w 108"/>
                  <a:gd name="T5" fmla="*/ 58783 h 348"/>
                  <a:gd name="T6" fmla="*/ 168246 w 108"/>
                  <a:gd name="T7" fmla="*/ 0 h 348"/>
                  <a:gd name="T8" fmla="*/ 187325 w 108"/>
                  <a:gd name="T9" fmla="*/ 6916 h 348"/>
                  <a:gd name="T10" fmla="*/ 187325 w 108"/>
                  <a:gd name="T11" fmla="*/ 140042 h 348"/>
                  <a:gd name="T12" fmla="*/ 187325 w 108"/>
                  <a:gd name="T13" fmla="*/ 205741 h 348"/>
                  <a:gd name="T14" fmla="*/ 112742 w 108"/>
                  <a:gd name="T15" fmla="*/ 176350 h 348"/>
                  <a:gd name="T16" fmla="*/ 131821 w 108"/>
                  <a:gd name="T17" fmla="*/ 117566 h 348"/>
                  <a:gd name="T18" fmla="*/ 187325 w 108"/>
                  <a:gd name="T19" fmla="*/ 140042 h 348"/>
                  <a:gd name="T20" fmla="*/ 93663 w 108"/>
                  <a:gd name="T21" fmla="*/ 235133 h 348"/>
                  <a:gd name="T22" fmla="*/ 187325 w 108"/>
                  <a:gd name="T23" fmla="*/ 271440 h 348"/>
                  <a:gd name="T24" fmla="*/ 187325 w 108"/>
                  <a:gd name="T25" fmla="*/ 337139 h 348"/>
                  <a:gd name="T26" fmla="*/ 74583 w 108"/>
                  <a:gd name="T27" fmla="*/ 293916 h 348"/>
                  <a:gd name="T28" fmla="*/ 88459 w 108"/>
                  <a:gd name="T29" fmla="*/ 250693 h 348"/>
                  <a:gd name="T30" fmla="*/ 93663 w 108"/>
                  <a:gd name="T31" fmla="*/ 235133 h 348"/>
                  <a:gd name="T32" fmla="*/ 55504 w 108"/>
                  <a:gd name="T33" fmla="*/ 352699 h 348"/>
                  <a:gd name="T34" fmla="*/ 187325 w 108"/>
                  <a:gd name="T35" fmla="*/ 404567 h 348"/>
                  <a:gd name="T36" fmla="*/ 187325 w 108"/>
                  <a:gd name="T37" fmla="*/ 470265 h 348"/>
                  <a:gd name="T38" fmla="*/ 36424 w 108"/>
                  <a:gd name="T39" fmla="*/ 411482 h 348"/>
                  <a:gd name="T40" fmla="*/ 55504 w 108"/>
                  <a:gd name="T41" fmla="*/ 352699 h 348"/>
                  <a:gd name="T42" fmla="*/ 19079 w 108"/>
                  <a:gd name="T43" fmla="*/ 471994 h 348"/>
                  <a:gd name="T44" fmla="*/ 19079 w 108"/>
                  <a:gd name="T45" fmla="*/ 471994 h 348"/>
                  <a:gd name="T46" fmla="*/ 187325 w 108"/>
                  <a:gd name="T47" fmla="*/ 535964 h 348"/>
                  <a:gd name="T48" fmla="*/ 187325 w 108"/>
                  <a:gd name="T49" fmla="*/ 601663 h 348"/>
                  <a:gd name="T50" fmla="*/ 0 w 108"/>
                  <a:gd name="T51" fmla="*/ 530777 h 348"/>
                  <a:gd name="T52" fmla="*/ 19079 w 108"/>
                  <a:gd name="T53" fmla="*/ 471994 h 34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8" h="348">
                    <a:moveTo>
                      <a:pt x="108" y="4"/>
                    </a:moveTo>
                    <a:cubicBezTo>
                      <a:pt x="108" y="42"/>
                      <a:pt x="108" y="42"/>
                      <a:pt x="108" y="42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108" y="4"/>
                    </a:lnTo>
                    <a:close/>
                    <a:moveTo>
                      <a:pt x="108" y="81"/>
                    </a:moveTo>
                    <a:cubicBezTo>
                      <a:pt x="108" y="119"/>
                      <a:pt x="108" y="119"/>
                      <a:pt x="108" y="119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76" y="68"/>
                      <a:pt x="76" y="68"/>
                      <a:pt x="76" y="68"/>
                    </a:cubicBezTo>
                    <a:lnTo>
                      <a:pt x="108" y="81"/>
                    </a:lnTo>
                    <a:close/>
                    <a:moveTo>
                      <a:pt x="54" y="136"/>
                    </a:move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95"/>
                      <a:pt x="108" y="195"/>
                      <a:pt x="108" y="195"/>
                    </a:cubicBezTo>
                    <a:cubicBezTo>
                      <a:pt x="43" y="170"/>
                      <a:pt x="43" y="170"/>
                      <a:pt x="43" y="170"/>
                    </a:cubicBezTo>
                    <a:cubicBezTo>
                      <a:pt x="46" y="162"/>
                      <a:pt x="48" y="153"/>
                      <a:pt x="51" y="145"/>
                    </a:cubicBezTo>
                    <a:lnTo>
                      <a:pt x="54" y="136"/>
                    </a:lnTo>
                    <a:close/>
                    <a:moveTo>
                      <a:pt x="32" y="204"/>
                    </a:move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8" y="272"/>
                      <a:pt x="108" y="272"/>
                      <a:pt x="108" y="272"/>
                    </a:cubicBezTo>
                    <a:cubicBezTo>
                      <a:pt x="21" y="238"/>
                      <a:pt x="21" y="238"/>
                      <a:pt x="21" y="238"/>
                    </a:cubicBezTo>
                    <a:lnTo>
                      <a:pt x="32" y="204"/>
                    </a:lnTo>
                    <a:close/>
                    <a:moveTo>
                      <a:pt x="11" y="273"/>
                    </a:moveTo>
                    <a:cubicBezTo>
                      <a:pt x="11" y="273"/>
                      <a:pt x="11" y="273"/>
                      <a:pt x="11" y="273"/>
                    </a:cubicBezTo>
                    <a:cubicBezTo>
                      <a:pt x="108" y="310"/>
                      <a:pt x="108" y="310"/>
                      <a:pt x="108" y="310"/>
                    </a:cubicBezTo>
                    <a:cubicBezTo>
                      <a:pt x="108" y="348"/>
                      <a:pt x="108" y="348"/>
                      <a:pt x="108" y="348"/>
                    </a:cubicBezTo>
                    <a:cubicBezTo>
                      <a:pt x="0" y="307"/>
                      <a:pt x="0" y="307"/>
                      <a:pt x="0" y="307"/>
                    </a:cubicBezTo>
                    <a:lnTo>
                      <a:pt x="11" y="273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6" name="组合 146"/>
            <p:cNvGrpSpPr>
              <a:grpSpLocks/>
            </p:cNvGrpSpPr>
            <p:nvPr/>
          </p:nvGrpSpPr>
          <p:grpSpPr bwMode="auto">
            <a:xfrm>
              <a:off x="10040902" y="2008990"/>
              <a:ext cx="785666" cy="695765"/>
              <a:chOff x="0" y="0"/>
              <a:chExt cx="1052270" cy="931862"/>
            </a:xfrm>
          </p:grpSpPr>
          <p:sp>
            <p:nvSpPr>
              <p:cNvPr id="2082" name="等腰三角形 3"/>
              <p:cNvSpPr>
                <a:spLocks/>
              </p:cNvSpPr>
              <p:nvPr/>
            </p:nvSpPr>
            <p:spPr bwMode="auto">
              <a:xfrm>
                <a:off x="257075" y="823394"/>
                <a:ext cx="795183" cy="106295"/>
              </a:xfrm>
              <a:custGeom>
                <a:avLst/>
                <a:gdLst>
                  <a:gd name="T0" fmla="*/ 0 w 571182"/>
                  <a:gd name="T1" fmla="*/ 106295 h 104892"/>
                  <a:gd name="T2" fmla="*/ 270374 w 571182"/>
                  <a:gd name="T3" fmla="*/ 0 h 104892"/>
                  <a:gd name="T4" fmla="*/ 795183 w 571182"/>
                  <a:gd name="T5" fmla="*/ 94230 h 104892"/>
                  <a:gd name="T6" fmla="*/ 0 w 571182"/>
                  <a:gd name="T7" fmla="*/ 106295 h 1048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1182" h="104892">
                    <a:moveTo>
                      <a:pt x="0" y="104892"/>
                    </a:moveTo>
                    <a:lnTo>
                      <a:pt x="194210" y="0"/>
                    </a:lnTo>
                    <a:lnTo>
                      <a:pt x="571182" y="92986"/>
                    </a:lnTo>
                    <a:lnTo>
                      <a:pt x="0" y="104892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2083" name="组合 142"/>
              <p:cNvGrpSpPr>
                <a:grpSpLocks/>
              </p:cNvGrpSpPr>
              <p:nvPr/>
            </p:nvGrpSpPr>
            <p:grpSpPr bwMode="auto">
              <a:xfrm>
                <a:off x="0" y="0"/>
                <a:ext cx="525463" cy="931862"/>
                <a:chOff x="0" y="0"/>
                <a:chExt cx="525463" cy="931862"/>
              </a:xfrm>
            </p:grpSpPr>
            <p:sp>
              <p:nvSpPr>
                <p:cNvPr id="2084" name="Freeform 5"/>
                <p:cNvSpPr>
                  <a:spLocks/>
                </p:cNvSpPr>
                <p:nvPr/>
              </p:nvSpPr>
              <p:spPr bwMode="auto">
                <a:xfrm>
                  <a:off x="261938" y="0"/>
                  <a:ext cx="263525" cy="931862"/>
                </a:xfrm>
                <a:custGeom>
                  <a:avLst/>
                  <a:gdLst>
                    <a:gd name="T0" fmla="*/ 0 w 166"/>
                    <a:gd name="T1" fmla="*/ 931862 h 587"/>
                    <a:gd name="T2" fmla="*/ 0 w 166"/>
                    <a:gd name="T3" fmla="*/ 0 h 587"/>
                    <a:gd name="T4" fmla="*/ 98425 w 166"/>
                    <a:gd name="T5" fmla="*/ 314325 h 587"/>
                    <a:gd name="T6" fmla="*/ 100013 w 166"/>
                    <a:gd name="T7" fmla="*/ 314325 h 587"/>
                    <a:gd name="T8" fmla="*/ 263525 w 166"/>
                    <a:gd name="T9" fmla="*/ 831850 h 587"/>
                    <a:gd name="T10" fmla="*/ 0 w 166"/>
                    <a:gd name="T11" fmla="*/ 931862 h 5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6" h="587">
                      <a:moveTo>
                        <a:pt x="0" y="587"/>
                      </a:moveTo>
                      <a:lnTo>
                        <a:pt x="0" y="0"/>
                      </a:lnTo>
                      <a:lnTo>
                        <a:pt x="62" y="198"/>
                      </a:lnTo>
                      <a:lnTo>
                        <a:pt x="63" y="198"/>
                      </a:lnTo>
                      <a:lnTo>
                        <a:pt x="166" y="52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ACE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6"/>
                <p:cNvSpPr>
                  <a:spLocks/>
                </p:cNvSpPr>
                <p:nvPr/>
              </p:nvSpPr>
              <p:spPr bwMode="auto">
                <a:xfrm>
                  <a:off x="0" y="0"/>
                  <a:ext cx="261938" cy="931862"/>
                </a:xfrm>
                <a:custGeom>
                  <a:avLst/>
                  <a:gdLst>
                    <a:gd name="T0" fmla="*/ 261938 w 165"/>
                    <a:gd name="T1" fmla="*/ 0 h 587"/>
                    <a:gd name="T2" fmla="*/ 261938 w 165"/>
                    <a:gd name="T3" fmla="*/ 931862 h 587"/>
                    <a:gd name="T4" fmla="*/ 0 w 165"/>
                    <a:gd name="T5" fmla="*/ 831850 h 587"/>
                    <a:gd name="T6" fmla="*/ 261938 w 165"/>
                    <a:gd name="T7" fmla="*/ 0 h 58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5" h="587">
                      <a:moveTo>
                        <a:pt x="165" y="0"/>
                      </a:moveTo>
                      <a:lnTo>
                        <a:pt x="165" y="587"/>
                      </a:lnTo>
                      <a:lnTo>
                        <a:pt x="0" y="524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D99F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7" name="组合 153"/>
            <p:cNvGrpSpPr>
              <a:grpSpLocks/>
            </p:cNvGrpSpPr>
            <p:nvPr/>
          </p:nvGrpSpPr>
          <p:grpSpPr bwMode="auto">
            <a:xfrm>
              <a:off x="10403537" y="2123000"/>
              <a:ext cx="548432" cy="503635"/>
              <a:chOff x="0" y="0"/>
              <a:chExt cx="1148384" cy="1054581"/>
            </a:xfrm>
          </p:grpSpPr>
          <p:sp>
            <p:nvSpPr>
              <p:cNvPr id="2078" name="Freeform 28"/>
              <p:cNvSpPr>
                <a:spLocks noEditPoints="1"/>
              </p:cNvSpPr>
              <p:nvPr/>
            </p:nvSpPr>
            <p:spPr bwMode="auto">
              <a:xfrm>
                <a:off x="15699" y="0"/>
                <a:ext cx="279439" cy="1002629"/>
              </a:xfrm>
              <a:custGeom>
                <a:avLst/>
                <a:gdLst>
                  <a:gd name="T0" fmla="*/ 279439 w 267"/>
                  <a:gd name="T1" fmla="*/ 774473 h 958"/>
                  <a:gd name="T2" fmla="*/ 279439 w 267"/>
                  <a:gd name="T3" fmla="*/ 821570 h 958"/>
                  <a:gd name="T4" fmla="*/ 49190 w 267"/>
                  <a:gd name="T5" fmla="*/ 732610 h 958"/>
                  <a:gd name="T6" fmla="*/ 61749 w 267"/>
                  <a:gd name="T7" fmla="*/ 692840 h 958"/>
                  <a:gd name="T8" fmla="*/ 279439 w 267"/>
                  <a:gd name="T9" fmla="*/ 774473 h 958"/>
                  <a:gd name="T10" fmla="*/ 279439 w 267"/>
                  <a:gd name="T11" fmla="*/ 729470 h 958"/>
                  <a:gd name="T12" fmla="*/ 74308 w 267"/>
                  <a:gd name="T13" fmla="*/ 649930 h 958"/>
                  <a:gd name="T14" fmla="*/ 88960 w 267"/>
                  <a:gd name="T15" fmla="*/ 610159 h 958"/>
                  <a:gd name="T16" fmla="*/ 279439 w 267"/>
                  <a:gd name="T17" fmla="*/ 685514 h 958"/>
                  <a:gd name="T18" fmla="*/ 279439 w 267"/>
                  <a:gd name="T19" fmla="*/ 729470 h 958"/>
                  <a:gd name="T20" fmla="*/ 101519 w 267"/>
                  <a:gd name="T21" fmla="*/ 570389 h 958"/>
                  <a:gd name="T22" fmla="*/ 113032 w 267"/>
                  <a:gd name="T23" fmla="*/ 528526 h 958"/>
                  <a:gd name="T24" fmla="*/ 279439 w 267"/>
                  <a:gd name="T25" fmla="*/ 593414 h 958"/>
                  <a:gd name="T26" fmla="*/ 279439 w 267"/>
                  <a:gd name="T27" fmla="*/ 640510 h 958"/>
                  <a:gd name="T28" fmla="*/ 101519 w 267"/>
                  <a:gd name="T29" fmla="*/ 570389 h 958"/>
                  <a:gd name="T30" fmla="*/ 279439 w 267"/>
                  <a:gd name="T31" fmla="*/ 548411 h 958"/>
                  <a:gd name="T32" fmla="*/ 125591 w 267"/>
                  <a:gd name="T33" fmla="*/ 488755 h 958"/>
                  <a:gd name="T34" fmla="*/ 138150 w 267"/>
                  <a:gd name="T35" fmla="*/ 448985 h 958"/>
                  <a:gd name="T36" fmla="*/ 279439 w 267"/>
                  <a:gd name="T37" fmla="*/ 503408 h 958"/>
                  <a:gd name="T38" fmla="*/ 279439 w 267"/>
                  <a:gd name="T39" fmla="*/ 548411 h 958"/>
                  <a:gd name="T40" fmla="*/ 279439 w 267"/>
                  <a:gd name="T41" fmla="*/ 459451 h 958"/>
                  <a:gd name="T42" fmla="*/ 150709 w 267"/>
                  <a:gd name="T43" fmla="*/ 409215 h 958"/>
                  <a:gd name="T44" fmla="*/ 163268 w 267"/>
                  <a:gd name="T45" fmla="*/ 367352 h 958"/>
                  <a:gd name="T46" fmla="*/ 279439 w 267"/>
                  <a:gd name="T47" fmla="*/ 412355 h 958"/>
                  <a:gd name="T48" fmla="*/ 279439 w 267"/>
                  <a:gd name="T49" fmla="*/ 459451 h 958"/>
                  <a:gd name="T50" fmla="*/ 279439 w 267"/>
                  <a:gd name="T51" fmla="*/ 0 h 958"/>
                  <a:gd name="T52" fmla="*/ 279439 w 267"/>
                  <a:gd name="T53" fmla="*/ 186292 h 958"/>
                  <a:gd name="T54" fmla="*/ 227110 w 267"/>
                  <a:gd name="T55" fmla="*/ 166407 h 958"/>
                  <a:gd name="T56" fmla="*/ 279439 w 267"/>
                  <a:gd name="T57" fmla="*/ 0 h 958"/>
                  <a:gd name="T58" fmla="*/ 187339 w 267"/>
                  <a:gd name="T59" fmla="*/ 287811 h 958"/>
                  <a:gd name="T60" fmla="*/ 279439 w 267"/>
                  <a:gd name="T61" fmla="*/ 322348 h 958"/>
                  <a:gd name="T62" fmla="*/ 279439 w 267"/>
                  <a:gd name="T63" fmla="*/ 367352 h 958"/>
                  <a:gd name="T64" fmla="*/ 177920 w 267"/>
                  <a:gd name="T65" fmla="*/ 327581 h 958"/>
                  <a:gd name="T66" fmla="*/ 187339 w 267"/>
                  <a:gd name="T67" fmla="*/ 287811 h 958"/>
                  <a:gd name="T68" fmla="*/ 279439 w 267"/>
                  <a:gd name="T69" fmla="*/ 277345 h 958"/>
                  <a:gd name="T70" fmla="*/ 203038 w 267"/>
                  <a:gd name="T71" fmla="*/ 248041 h 958"/>
                  <a:gd name="T72" fmla="*/ 214551 w 267"/>
                  <a:gd name="T73" fmla="*/ 206177 h 958"/>
                  <a:gd name="T74" fmla="*/ 279439 w 267"/>
                  <a:gd name="T75" fmla="*/ 230249 h 958"/>
                  <a:gd name="T76" fmla="*/ 279439 w 267"/>
                  <a:gd name="T77" fmla="*/ 277345 h 958"/>
                  <a:gd name="T78" fmla="*/ 279439 w 267"/>
                  <a:gd name="T79" fmla="*/ 1002629 h 958"/>
                  <a:gd name="T80" fmla="*/ 0 w 267"/>
                  <a:gd name="T81" fmla="*/ 893784 h 958"/>
                  <a:gd name="T82" fmla="*/ 11512 w 267"/>
                  <a:gd name="T83" fmla="*/ 854014 h 958"/>
                  <a:gd name="T84" fmla="*/ 279439 w 267"/>
                  <a:gd name="T85" fmla="*/ 955533 h 958"/>
                  <a:gd name="T86" fmla="*/ 279439 w 267"/>
                  <a:gd name="T87" fmla="*/ 1002629 h 958"/>
                  <a:gd name="T88" fmla="*/ 36631 w 267"/>
                  <a:gd name="T89" fmla="*/ 772380 h 958"/>
                  <a:gd name="T90" fmla="*/ 279439 w 267"/>
                  <a:gd name="T91" fmla="*/ 866573 h 958"/>
                  <a:gd name="T92" fmla="*/ 279439 w 267"/>
                  <a:gd name="T93" fmla="*/ 910529 h 958"/>
                  <a:gd name="T94" fmla="*/ 24072 w 267"/>
                  <a:gd name="T95" fmla="*/ 814244 h 958"/>
                  <a:gd name="T96" fmla="*/ 36631 w 267"/>
                  <a:gd name="T97" fmla="*/ 772380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267" y="740"/>
                    </a:moveTo>
                    <a:lnTo>
                      <a:pt x="267" y="785"/>
                    </a:ln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close/>
                    <a:moveTo>
                      <a:pt x="267" y="697"/>
                    </a:moveTo>
                    <a:lnTo>
                      <a:pt x="71" y="621"/>
                    </a:lnTo>
                    <a:lnTo>
                      <a:pt x="85" y="583"/>
                    </a:lnTo>
                    <a:lnTo>
                      <a:pt x="267" y="655"/>
                    </a:lnTo>
                    <a:lnTo>
                      <a:pt x="267" y="697"/>
                    </a:lnTo>
                    <a:close/>
                    <a:moveTo>
                      <a:pt x="97" y="545"/>
                    </a:move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lnTo>
                      <a:pt x="97" y="545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1"/>
                    </a:lnTo>
                    <a:lnTo>
                      <a:pt x="267" y="524"/>
                    </a:lnTo>
                    <a:close/>
                    <a:moveTo>
                      <a:pt x="267" y="439"/>
                    </a:move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lnTo>
                      <a:pt x="267" y="439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179" y="275"/>
                    </a:moveTo>
                    <a:lnTo>
                      <a:pt x="267" y="308"/>
                    </a:lnTo>
                    <a:lnTo>
                      <a:pt x="267" y="351"/>
                    </a:lnTo>
                    <a:lnTo>
                      <a:pt x="170" y="313"/>
                    </a:lnTo>
                    <a:lnTo>
                      <a:pt x="179" y="275"/>
                    </a:lnTo>
                    <a:close/>
                    <a:moveTo>
                      <a:pt x="267" y="265"/>
                    </a:moveTo>
                    <a:lnTo>
                      <a:pt x="194" y="237"/>
                    </a:lnTo>
                    <a:lnTo>
                      <a:pt x="205" y="197"/>
                    </a:lnTo>
                    <a:lnTo>
                      <a:pt x="267" y="220"/>
                    </a:lnTo>
                    <a:lnTo>
                      <a:pt x="267" y="265"/>
                    </a:lnTo>
                    <a:close/>
                    <a:moveTo>
                      <a:pt x="267" y="958"/>
                    </a:moveTo>
                    <a:lnTo>
                      <a:pt x="0" y="854"/>
                    </a:lnTo>
                    <a:lnTo>
                      <a:pt x="11" y="816"/>
                    </a:lnTo>
                    <a:lnTo>
                      <a:pt x="267" y="913"/>
                    </a:lnTo>
                    <a:lnTo>
                      <a:pt x="267" y="958"/>
                    </a:lnTo>
                    <a:close/>
                    <a:moveTo>
                      <a:pt x="35" y="738"/>
                    </a:moveTo>
                    <a:lnTo>
                      <a:pt x="267" y="828"/>
                    </a:lnTo>
                    <a:lnTo>
                      <a:pt x="267" y="870"/>
                    </a:lnTo>
                    <a:lnTo>
                      <a:pt x="23" y="778"/>
                    </a:lnTo>
                    <a:lnTo>
                      <a:pt x="35" y="738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Freeform 29"/>
              <p:cNvSpPr>
                <a:spLocks noEditPoints="1"/>
              </p:cNvSpPr>
              <p:nvPr/>
            </p:nvSpPr>
            <p:spPr bwMode="auto">
              <a:xfrm>
                <a:off x="0" y="166407"/>
                <a:ext cx="295137" cy="881225"/>
              </a:xfrm>
              <a:custGeom>
                <a:avLst/>
                <a:gdLst>
                  <a:gd name="T0" fmla="*/ 295137 w 282"/>
                  <a:gd name="T1" fmla="*/ 608066 h 842"/>
                  <a:gd name="T2" fmla="*/ 77447 w 282"/>
                  <a:gd name="T3" fmla="*/ 526433 h 842"/>
                  <a:gd name="T4" fmla="*/ 90006 w 282"/>
                  <a:gd name="T5" fmla="*/ 483523 h 842"/>
                  <a:gd name="T6" fmla="*/ 295137 w 282"/>
                  <a:gd name="T7" fmla="*/ 563063 h 842"/>
                  <a:gd name="T8" fmla="*/ 295137 w 282"/>
                  <a:gd name="T9" fmla="*/ 608066 h 842"/>
                  <a:gd name="T10" fmla="*/ 295137 w 282"/>
                  <a:gd name="T11" fmla="*/ 382004 h 842"/>
                  <a:gd name="T12" fmla="*/ 295137 w 282"/>
                  <a:gd name="T13" fmla="*/ 427007 h 842"/>
                  <a:gd name="T14" fmla="*/ 128730 w 282"/>
                  <a:gd name="T15" fmla="*/ 362119 h 842"/>
                  <a:gd name="T16" fmla="*/ 141289 w 282"/>
                  <a:gd name="T17" fmla="*/ 322348 h 842"/>
                  <a:gd name="T18" fmla="*/ 295137 w 282"/>
                  <a:gd name="T19" fmla="*/ 382004 h 842"/>
                  <a:gd name="T20" fmla="*/ 117218 w 282"/>
                  <a:gd name="T21" fmla="*/ 403982 h 842"/>
                  <a:gd name="T22" fmla="*/ 295137 w 282"/>
                  <a:gd name="T23" fmla="*/ 474103 h 842"/>
                  <a:gd name="T24" fmla="*/ 295137 w 282"/>
                  <a:gd name="T25" fmla="*/ 519106 h 842"/>
                  <a:gd name="T26" fmla="*/ 104659 w 282"/>
                  <a:gd name="T27" fmla="*/ 443752 h 842"/>
                  <a:gd name="T28" fmla="*/ 117218 w 282"/>
                  <a:gd name="T29" fmla="*/ 403982 h 842"/>
                  <a:gd name="T30" fmla="*/ 166407 w 282"/>
                  <a:gd name="T31" fmla="*/ 242808 h 842"/>
                  <a:gd name="T32" fmla="*/ 295137 w 282"/>
                  <a:gd name="T33" fmla="*/ 293044 h 842"/>
                  <a:gd name="T34" fmla="*/ 295137 w 282"/>
                  <a:gd name="T35" fmla="*/ 337001 h 842"/>
                  <a:gd name="T36" fmla="*/ 153848 w 282"/>
                  <a:gd name="T37" fmla="*/ 282578 h 842"/>
                  <a:gd name="T38" fmla="*/ 166407 w 282"/>
                  <a:gd name="T39" fmla="*/ 242808 h 842"/>
                  <a:gd name="T40" fmla="*/ 193618 w 282"/>
                  <a:gd name="T41" fmla="*/ 161174 h 842"/>
                  <a:gd name="T42" fmla="*/ 295137 w 282"/>
                  <a:gd name="T43" fmla="*/ 200944 h 842"/>
                  <a:gd name="T44" fmla="*/ 295137 w 282"/>
                  <a:gd name="T45" fmla="*/ 245948 h 842"/>
                  <a:gd name="T46" fmla="*/ 178966 w 282"/>
                  <a:gd name="T47" fmla="*/ 200944 h 842"/>
                  <a:gd name="T48" fmla="*/ 193618 w 282"/>
                  <a:gd name="T49" fmla="*/ 161174 h 842"/>
                  <a:gd name="T50" fmla="*/ 203038 w 282"/>
                  <a:gd name="T51" fmla="*/ 121404 h 842"/>
                  <a:gd name="T52" fmla="*/ 218736 w 282"/>
                  <a:gd name="T53" fmla="*/ 81634 h 842"/>
                  <a:gd name="T54" fmla="*/ 295137 w 282"/>
                  <a:gd name="T55" fmla="*/ 110938 h 842"/>
                  <a:gd name="T56" fmla="*/ 295137 w 282"/>
                  <a:gd name="T57" fmla="*/ 155941 h 842"/>
                  <a:gd name="T58" fmla="*/ 203038 w 282"/>
                  <a:gd name="T59" fmla="*/ 121404 h 842"/>
                  <a:gd name="T60" fmla="*/ 242808 w 282"/>
                  <a:gd name="T61" fmla="*/ 0 h 842"/>
                  <a:gd name="T62" fmla="*/ 295137 w 282"/>
                  <a:gd name="T63" fmla="*/ 19885 h 842"/>
                  <a:gd name="T64" fmla="*/ 295137 w 282"/>
                  <a:gd name="T65" fmla="*/ 63842 h 842"/>
                  <a:gd name="T66" fmla="*/ 230249 w 282"/>
                  <a:gd name="T67" fmla="*/ 39770 h 842"/>
                  <a:gd name="T68" fmla="*/ 242808 w 282"/>
                  <a:gd name="T69" fmla="*/ 0 h 842"/>
                  <a:gd name="T70" fmla="*/ 15699 w 282"/>
                  <a:gd name="T71" fmla="*/ 727377 h 842"/>
                  <a:gd name="T72" fmla="*/ 295137 w 282"/>
                  <a:gd name="T73" fmla="*/ 836222 h 842"/>
                  <a:gd name="T74" fmla="*/ 295137 w 282"/>
                  <a:gd name="T75" fmla="*/ 881225 h 842"/>
                  <a:gd name="T76" fmla="*/ 0 w 282"/>
                  <a:gd name="T77" fmla="*/ 767147 h 842"/>
                  <a:gd name="T78" fmla="*/ 15699 w 282"/>
                  <a:gd name="T79" fmla="*/ 727377 h 842"/>
                  <a:gd name="T80" fmla="*/ 295137 w 282"/>
                  <a:gd name="T81" fmla="*/ 789125 h 842"/>
                  <a:gd name="T82" fmla="*/ 27211 w 282"/>
                  <a:gd name="T83" fmla="*/ 687607 h 842"/>
                  <a:gd name="T84" fmla="*/ 39770 w 282"/>
                  <a:gd name="T85" fmla="*/ 647836 h 842"/>
                  <a:gd name="T86" fmla="*/ 295137 w 282"/>
                  <a:gd name="T87" fmla="*/ 744122 h 842"/>
                  <a:gd name="T88" fmla="*/ 295137 w 282"/>
                  <a:gd name="T89" fmla="*/ 789125 h 842"/>
                  <a:gd name="T90" fmla="*/ 295137 w 282"/>
                  <a:gd name="T91" fmla="*/ 700166 h 842"/>
                  <a:gd name="T92" fmla="*/ 52329 w 282"/>
                  <a:gd name="T93" fmla="*/ 605973 h 842"/>
                  <a:gd name="T94" fmla="*/ 64888 w 282"/>
                  <a:gd name="T95" fmla="*/ 566203 h 842"/>
                  <a:gd name="T96" fmla="*/ 295137 w 282"/>
                  <a:gd name="T97" fmla="*/ 655163 h 842"/>
                  <a:gd name="T98" fmla="*/ 295137 w 282"/>
                  <a:gd name="T99" fmla="*/ 700166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282" y="581"/>
                    </a:moveTo>
                    <a:lnTo>
                      <a:pt x="74" y="503"/>
                    </a:lnTo>
                    <a:lnTo>
                      <a:pt x="86" y="462"/>
                    </a:lnTo>
                    <a:lnTo>
                      <a:pt x="282" y="538"/>
                    </a:lnTo>
                    <a:lnTo>
                      <a:pt x="282" y="581"/>
                    </a:lnTo>
                    <a:close/>
                    <a:moveTo>
                      <a:pt x="282" y="365"/>
                    </a:move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lnTo>
                      <a:pt x="282" y="365"/>
                    </a:lnTo>
                    <a:close/>
                    <a:moveTo>
                      <a:pt x="112" y="386"/>
                    </a:moveTo>
                    <a:lnTo>
                      <a:pt x="282" y="453"/>
                    </a:lnTo>
                    <a:lnTo>
                      <a:pt x="282" y="496"/>
                    </a:lnTo>
                    <a:lnTo>
                      <a:pt x="100" y="424"/>
                    </a:lnTo>
                    <a:lnTo>
                      <a:pt x="112" y="386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2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185" y="154"/>
                    </a:moveTo>
                    <a:lnTo>
                      <a:pt x="282" y="192"/>
                    </a:lnTo>
                    <a:lnTo>
                      <a:pt x="282" y="235"/>
                    </a:lnTo>
                    <a:lnTo>
                      <a:pt x="171" y="192"/>
                    </a:lnTo>
                    <a:lnTo>
                      <a:pt x="185" y="154"/>
                    </a:lnTo>
                    <a:close/>
                    <a:moveTo>
                      <a:pt x="194" y="116"/>
                    </a:moveTo>
                    <a:lnTo>
                      <a:pt x="209" y="78"/>
                    </a:lnTo>
                    <a:lnTo>
                      <a:pt x="282" y="106"/>
                    </a:lnTo>
                    <a:lnTo>
                      <a:pt x="282" y="149"/>
                    </a:lnTo>
                    <a:lnTo>
                      <a:pt x="194" y="11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1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  <a:moveTo>
                      <a:pt x="282" y="754"/>
                    </a:moveTo>
                    <a:lnTo>
                      <a:pt x="26" y="657"/>
                    </a:lnTo>
                    <a:lnTo>
                      <a:pt x="38" y="619"/>
                    </a:lnTo>
                    <a:lnTo>
                      <a:pt x="282" y="711"/>
                    </a:lnTo>
                    <a:lnTo>
                      <a:pt x="282" y="754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Freeform 30"/>
              <p:cNvSpPr>
                <a:spLocks/>
              </p:cNvSpPr>
              <p:nvPr/>
            </p:nvSpPr>
            <p:spPr bwMode="auto">
              <a:xfrm>
                <a:off x="295137" y="0"/>
                <a:ext cx="294091" cy="1047633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0530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3408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7345 h 1001"/>
                  <a:gd name="T42" fmla="*/ 0 w 281"/>
                  <a:gd name="T43" fmla="*/ 230249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0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1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5"/>
                    </a:lnTo>
                    <a:lnTo>
                      <a:pt x="0" y="220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等腰三角形 3"/>
              <p:cNvSpPr>
                <a:spLocks/>
              </p:cNvSpPr>
              <p:nvPr/>
            </p:nvSpPr>
            <p:spPr bwMode="auto">
              <a:xfrm>
                <a:off x="264181" y="928927"/>
                <a:ext cx="884203" cy="126299"/>
              </a:xfrm>
              <a:custGeom>
                <a:avLst/>
                <a:gdLst>
                  <a:gd name="T0" fmla="*/ 0 w 913468"/>
                  <a:gd name="T1" fmla="*/ 126299 h 126323"/>
                  <a:gd name="T2" fmla="*/ 318737 w 913468"/>
                  <a:gd name="T3" fmla="*/ 0 h 126323"/>
                  <a:gd name="T4" fmla="*/ 884203 w 913468"/>
                  <a:gd name="T5" fmla="*/ 110110 h 126323"/>
                  <a:gd name="T6" fmla="*/ 0 w 913468"/>
                  <a:gd name="T7" fmla="*/ 126299 h 1263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126323">
                    <a:moveTo>
                      <a:pt x="0" y="126323"/>
                    </a:moveTo>
                    <a:lnTo>
                      <a:pt x="329286" y="0"/>
                    </a:lnTo>
                    <a:lnTo>
                      <a:pt x="913468" y="110131"/>
                    </a:lnTo>
                    <a:lnTo>
                      <a:pt x="0" y="12632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7" name="文本框 7"/>
          <p:cNvSpPr txBox="1">
            <a:spLocks noChangeArrowheads="1"/>
          </p:cNvSpPr>
          <p:nvPr/>
        </p:nvSpPr>
        <p:spPr bwMode="auto">
          <a:xfrm>
            <a:off x="4864217" y="6168232"/>
            <a:ext cx="5921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000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98" name="文本框 8"/>
          <p:cNvSpPr txBox="1">
            <a:spLocks noChangeArrowheads="1"/>
          </p:cNvSpPr>
          <p:nvPr/>
        </p:nvSpPr>
        <p:spPr bwMode="auto">
          <a:xfrm>
            <a:off x="7307293" y="6168232"/>
            <a:ext cx="5921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000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99" name="文本框 23"/>
          <p:cNvSpPr txBox="1">
            <a:spLocks noChangeArrowheads="1"/>
          </p:cNvSpPr>
          <p:nvPr/>
        </p:nvSpPr>
        <p:spPr bwMode="auto">
          <a:xfrm>
            <a:off x="3606017" y="6299509"/>
            <a:ext cx="104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Kevin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24"/>
          <p:cNvSpPr txBox="1">
            <a:spLocks noChangeArrowheads="1"/>
          </p:cNvSpPr>
          <p:nvPr/>
        </p:nvSpPr>
        <p:spPr bwMode="auto">
          <a:xfrm>
            <a:off x="5560545" y="6299509"/>
            <a:ext cx="1309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Damon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25"/>
          <p:cNvSpPr txBox="1">
            <a:spLocks noChangeArrowheads="1"/>
          </p:cNvSpPr>
          <p:nvPr/>
        </p:nvSpPr>
        <p:spPr bwMode="auto">
          <a:xfrm>
            <a:off x="8152938" y="6299509"/>
            <a:ext cx="742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err="1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Niq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1"/>
          <p:cNvSpPr>
            <a:spLocks noChangeArrowheads="1"/>
          </p:cNvSpPr>
          <p:nvPr/>
        </p:nvSpPr>
        <p:spPr bwMode="auto">
          <a:xfrm>
            <a:off x="0" y="4234374"/>
            <a:ext cx="12192000" cy="2623625"/>
          </a:xfrm>
          <a:prstGeom prst="rect">
            <a:avLst/>
          </a:prstGeom>
          <a:solidFill>
            <a:srgbClr val="A7D692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" name="矩形 74"/>
          <p:cNvSpPr>
            <a:spLocks noChangeArrowheads="1"/>
          </p:cNvSpPr>
          <p:nvPr/>
        </p:nvSpPr>
        <p:spPr bwMode="auto">
          <a:xfrm>
            <a:off x="759262" y="148251"/>
            <a:ext cx="1697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57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0" y="184722"/>
            <a:ext cx="683062" cy="486749"/>
          </a:xfrm>
          <a:prstGeom prst="rect">
            <a:avLst/>
          </a:prstGeom>
          <a:solidFill>
            <a:srgbClr val="A7D6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任意多边形 30"/>
          <p:cNvSpPr>
            <a:spLocks/>
          </p:cNvSpPr>
          <p:nvPr/>
        </p:nvSpPr>
        <p:spPr bwMode="auto">
          <a:xfrm flipV="1">
            <a:off x="5788025" y="6019800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圆角矩形 1"/>
          <p:cNvSpPr/>
          <p:nvPr/>
        </p:nvSpPr>
        <p:spPr>
          <a:xfrm>
            <a:off x="1104900" y="1644877"/>
            <a:ext cx="2220007" cy="851580"/>
          </a:xfrm>
          <a:prstGeom prst="roundRect">
            <a:avLst>
              <a:gd name="adj" fmla="val 9849"/>
            </a:avLst>
          </a:prstGeom>
          <a:solidFill>
            <a:srgbClr val="5FA28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Future</a:t>
            </a:r>
          </a:p>
        </p:txBody>
      </p:sp>
      <p:sp>
        <p:nvSpPr>
          <p:cNvPr id="15" name="椭圆 14"/>
          <p:cNvSpPr/>
          <p:nvPr/>
        </p:nvSpPr>
        <p:spPr>
          <a:xfrm>
            <a:off x="3179763" y="2496457"/>
            <a:ext cx="1538514" cy="1538514"/>
          </a:xfrm>
          <a:prstGeom prst="ellipse">
            <a:avLst/>
          </a:prstGeom>
          <a:solidFill>
            <a:srgbClr val="5FA28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59804" y="1644877"/>
            <a:ext cx="1538514" cy="1538514"/>
          </a:xfrm>
          <a:prstGeom prst="ellipse">
            <a:avLst/>
          </a:prstGeom>
          <a:solidFill>
            <a:srgbClr val="5FA28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794702" y="1644877"/>
            <a:ext cx="1538514" cy="1538514"/>
          </a:xfrm>
          <a:prstGeom prst="ellipse">
            <a:avLst/>
          </a:prstGeom>
          <a:solidFill>
            <a:srgbClr val="5FA28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29599" y="2496457"/>
            <a:ext cx="1538514" cy="1538514"/>
          </a:xfrm>
          <a:prstGeom prst="ellipse">
            <a:avLst/>
          </a:prstGeom>
          <a:solidFill>
            <a:srgbClr val="5FA28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5" idx="0"/>
          </p:cNvCxnSpPr>
          <p:nvPr/>
        </p:nvCxnSpPr>
        <p:spPr>
          <a:xfrm flipV="1">
            <a:off x="3949020" y="1"/>
            <a:ext cx="0" cy="2496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0"/>
          </p:cNvCxnSpPr>
          <p:nvPr/>
        </p:nvCxnSpPr>
        <p:spPr>
          <a:xfrm flipV="1">
            <a:off x="6329061" y="-36965"/>
            <a:ext cx="0" cy="16818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0"/>
          </p:cNvCxnSpPr>
          <p:nvPr/>
        </p:nvCxnSpPr>
        <p:spPr>
          <a:xfrm flipV="1">
            <a:off x="8563959" y="-36965"/>
            <a:ext cx="0" cy="16818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0"/>
          </p:cNvCxnSpPr>
          <p:nvPr/>
        </p:nvCxnSpPr>
        <p:spPr>
          <a:xfrm flipV="1">
            <a:off x="10798856" y="1"/>
            <a:ext cx="0" cy="2496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499020" y="2815714"/>
            <a:ext cx="900000" cy="900000"/>
            <a:chOff x="-12179300" y="673100"/>
            <a:chExt cx="3844925" cy="3690938"/>
          </a:xfrm>
          <a:solidFill>
            <a:srgbClr val="F2F1E1"/>
          </a:solidFill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12126913" y="733425"/>
              <a:ext cx="679450" cy="3578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-12179300" y="679450"/>
              <a:ext cx="784225" cy="3684588"/>
            </a:xfrm>
            <a:custGeom>
              <a:avLst/>
              <a:gdLst>
                <a:gd name="T0" fmla="*/ 461 w 494"/>
                <a:gd name="T1" fmla="*/ 2288 h 2321"/>
                <a:gd name="T2" fmla="*/ 461 w 494"/>
                <a:gd name="T3" fmla="*/ 2255 h 2321"/>
                <a:gd name="T4" fmla="*/ 66 w 494"/>
                <a:gd name="T5" fmla="*/ 2255 h 2321"/>
                <a:gd name="T6" fmla="*/ 66 w 494"/>
                <a:gd name="T7" fmla="*/ 67 h 2321"/>
                <a:gd name="T8" fmla="*/ 428 w 494"/>
                <a:gd name="T9" fmla="*/ 67 h 2321"/>
                <a:gd name="T10" fmla="*/ 428 w 494"/>
                <a:gd name="T11" fmla="*/ 2288 h 2321"/>
                <a:gd name="T12" fmla="*/ 461 w 494"/>
                <a:gd name="T13" fmla="*/ 2288 h 2321"/>
                <a:gd name="T14" fmla="*/ 461 w 494"/>
                <a:gd name="T15" fmla="*/ 2255 h 2321"/>
                <a:gd name="T16" fmla="*/ 461 w 494"/>
                <a:gd name="T17" fmla="*/ 2288 h 2321"/>
                <a:gd name="T18" fmla="*/ 494 w 494"/>
                <a:gd name="T19" fmla="*/ 2288 h 2321"/>
                <a:gd name="T20" fmla="*/ 494 w 494"/>
                <a:gd name="T21" fmla="*/ 0 h 2321"/>
                <a:gd name="T22" fmla="*/ 0 w 494"/>
                <a:gd name="T23" fmla="*/ 0 h 2321"/>
                <a:gd name="T24" fmla="*/ 0 w 494"/>
                <a:gd name="T25" fmla="*/ 2321 h 2321"/>
                <a:gd name="T26" fmla="*/ 494 w 494"/>
                <a:gd name="T27" fmla="*/ 2321 h 2321"/>
                <a:gd name="T28" fmla="*/ 494 w 494"/>
                <a:gd name="T29" fmla="*/ 2288 h 2321"/>
                <a:gd name="T30" fmla="*/ 461 w 494"/>
                <a:gd name="T31" fmla="*/ 2288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2321">
                  <a:moveTo>
                    <a:pt x="461" y="2288"/>
                  </a:moveTo>
                  <a:lnTo>
                    <a:pt x="461" y="2255"/>
                  </a:lnTo>
                  <a:lnTo>
                    <a:pt x="66" y="2255"/>
                  </a:lnTo>
                  <a:lnTo>
                    <a:pt x="66" y="67"/>
                  </a:lnTo>
                  <a:lnTo>
                    <a:pt x="428" y="67"/>
                  </a:lnTo>
                  <a:lnTo>
                    <a:pt x="428" y="2288"/>
                  </a:lnTo>
                  <a:lnTo>
                    <a:pt x="461" y="2288"/>
                  </a:lnTo>
                  <a:lnTo>
                    <a:pt x="461" y="2255"/>
                  </a:lnTo>
                  <a:lnTo>
                    <a:pt x="461" y="2288"/>
                  </a:lnTo>
                  <a:lnTo>
                    <a:pt x="494" y="2288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2321"/>
                  </a:lnTo>
                  <a:lnTo>
                    <a:pt x="494" y="2321"/>
                  </a:lnTo>
                  <a:lnTo>
                    <a:pt x="494" y="2288"/>
                  </a:lnTo>
                  <a:lnTo>
                    <a:pt x="461" y="2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11106150" y="2381250"/>
              <a:ext cx="677863" cy="1930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-11158538" y="2328862"/>
              <a:ext cx="782638" cy="2035175"/>
            </a:xfrm>
            <a:custGeom>
              <a:avLst/>
              <a:gdLst>
                <a:gd name="T0" fmla="*/ 460 w 493"/>
                <a:gd name="T1" fmla="*/ 1249 h 1282"/>
                <a:gd name="T2" fmla="*/ 460 w 493"/>
                <a:gd name="T3" fmla="*/ 1216 h 1282"/>
                <a:gd name="T4" fmla="*/ 66 w 493"/>
                <a:gd name="T5" fmla="*/ 1216 h 1282"/>
                <a:gd name="T6" fmla="*/ 66 w 493"/>
                <a:gd name="T7" fmla="*/ 66 h 1282"/>
                <a:gd name="T8" fmla="*/ 427 w 493"/>
                <a:gd name="T9" fmla="*/ 66 h 1282"/>
                <a:gd name="T10" fmla="*/ 427 w 493"/>
                <a:gd name="T11" fmla="*/ 1249 h 1282"/>
                <a:gd name="T12" fmla="*/ 460 w 493"/>
                <a:gd name="T13" fmla="*/ 1249 h 1282"/>
                <a:gd name="T14" fmla="*/ 460 w 493"/>
                <a:gd name="T15" fmla="*/ 1216 h 1282"/>
                <a:gd name="T16" fmla="*/ 460 w 493"/>
                <a:gd name="T17" fmla="*/ 1249 h 1282"/>
                <a:gd name="T18" fmla="*/ 493 w 493"/>
                <a:gd name="T19" fmla="*/ 1249 h 1282"/>
                <a:gd name="T20" fmla="*/ 493 w 493"/>
                <a:gd name="T21" fmla="*/ 0 h 1282"/>
                <a:gd name="T22" fmla="*/ 0 w 493"/>
                <a:gd name="T23" fmla="*/ 0 h 1282"/>
                <a:gd name="T24" fmla="*/ 0 w 493"/>
                <a:gd name="T25" fmla="*/ 1282 h 1282"/>
                <a:gd name="T26" fmla="*/ 493 w 493"/>
                <a:gd name="T27" fmla="*/ 1282 h 1282"/>
                <a:gd name="T28" fmla="*/ 493 w 493"/>
                <a:gd name="T29" fmla="*/ 1249 h 1282"/>
                <a:gd name="T30" fmla="*/ 460 w 493"/>
                <a:gd name="T31" fmla="*/ 1249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3" h="1282">
                  <a:moveTo>
                    <a:pt x="460" y="1249"/>
                  </a:moveTo>
                  <a:lnTo>
                    <a:pt x="460" y="1216"/>
                  </a:lnTo>
                  <a:lnTo>
                    <a:pt x="66" y="1216"/>
                  </a:lnTo>
                  <a:lnTo>
                    <a:pt x="66" y="66"/>
                  </a:lnTo>
                  <a:lnTo>
                    <a:pt x="427" y="66"/>
                  </a:lnTo>
                  <a:lnTo>
                    <a:pt x="427" y="1249"/>
                  </a:lnTo>
                  <a:lnTo>
                    <a:pt x="460" y="1249"/>
                  </a:lnTo>
                  <a:lnTo>
                    <a:pt x="460" y="1216"/>
                  </a:lnTo>
                  <a:lnTo>
                    <a:pt x="460" y="1249"/>
                  </a:lnTo>
                  <a:lnTo>
                    <a:pt x="493" y="1249"/>
                  </a:lnTo>
                  <a:lnTo>
                    <a:pt x="493" y="0"/>
                  </a:lnTo>
                  <a:lnTo>
                    <a:pt x="0" y="0"/>
                  </a:lnTo>
                  <a:lnTo>
                    <a:pt x="0" y="1282"/>
                  </a:lnTo>
                  <a:lnTo>
                    <a:pt x="493" y="1282"/>
                  </a:lnTo>
                  <a:lnTo>
                    <a:pt x="493" y="1249"/>
                  </a:lnTo>
                  <a:lnTo>
                    <a:pt x="460" y="1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-10086975" y="1952625"/>
              <a:ext cx="679450" cy="23590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-10139363" y="1900237"/>
              <a:ext cx="784225" cy="2463800"/>
            </a:xfrm>
            <a:custGeom>
              <a:avLst/>
              <a:gdLst>
                <a:gd name="T0" fmla="*/ 461 w 494"/>
                <a:gd name="T1" fmla="*/ 1519 h 1552"/>
                <a:gd name="T2" fmla="*/ 461 w 494"/>
                <a:gd name="T3" fmla="*/ 1486 h 1552"/>
                <a:gd name="T4" fmla="*/ 66 w 494"/>
                <a:gd name="T5" fmla="*/ 1486 h 1552"/>
                <a:gd name="T6" fmla="*/ 66 w 494"/>
                <a:gd name="T7" fmla="*/ 66 h 1552"/>
                <a:gd name="T8" fmla="*/ 428 w 494"/>
                <a:gd name="T9" fmla="*/ 66 h 1552"/>
                <a:gd name="T10" fmla="*/ 428 w 494"/>
                <a:gd name="T11" fmla="*/ 1519 h 1552"/>
                <a:gd name="T12" fmla="*/ 461 w 494"/>
                <a:gd name="T13" fmla="*/ 1519 h 1552"/>
                <a:gd name="T14" fmla="*/ 461 w 494"/>
                <a:gd name="T15" fmla="*/ 1486 h 1552"/>
                <a:gd name="T16" fmla="*/ 461 w 494"/>
                <a:gd name="T17" fmla="*/ 1519 h 1552"/>
                <a:gd name="T18" fmla="*/ 494 w 494"/>
                <a:gd name="T19" fmla="*/ 1519 h 1552"/>
                <a:gd name="T20" fmla="*/ 494 w 494"/>
                <a:gd name="T21" fmla="*/ 0 h 1552"/>
                <a:gd name="T22" fmla="*/ 0 w 494"/>
                <a:gd name="T23" fmla="*/ 0 h 1552"/>
                <a:gd name="T24" fmla="*/ 0 w 494"/>
                <a:gd name="T25" fmla="*/ 1552 h 1552"/>
                <a:gd name="T26" fmla="*/ 494 w 494"/>
                <a:gd name="T27" fmla="*/ 1552 h 1552"/>
                <a:gd name="T28" fmla="*/ 494 w 494"/>
                <a:gd name="T29" fmla="*/ 1519 h 1552"/>
                <a:gd name="T30" fmla="*/ 461 w 494"/>
                <a:gd name="T31" fmla="*/ 1519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552">
                  <a:moveTo>
                    <a:pt x="461" y="1519"/>
                  </a:moveTo>
                  <a:lnTo>
                    <a:pt x="461" y="1486"/>
                  </a:lnTo>
                  <a:lnTo>
                    <a:pt x="66" y="1486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519"/>
                  </a:lnTo>
                  <a:lnTo>
                    <a:pt x="461" y="1519"/>
                  </a:lnTo>
                  <a:lnTo>
                    <a:pt x="461" y="1486"/>
                  </a:lnTo>
                  <a:lnTo>
                    <a:pt x="461" y="1519"/>
                  </a:lnTo>
                  <a:lnTo>
                    <a:pt x="494" y="1519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552"/>
                  </a:lnTo>
                  <a:lnTo>
                    <a:pt x="494" y="1552"/>
                  </a:lnTo>
                  <a:lnTo>
                    <a:pt x="494" y="1519"/>
                  </a:lnTo>
                  <a:lnTo>
                    <a:pt x="461" y="15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-9066213" y="1506537"/>
              <a:ext cx="679450" cy="28051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-9118600" y="1454150"/>
              <a:ext cx="784225" cy="2909888"/>
            </a:xfrm>
            <a:custGeom>
              <a:avLst/>
              <a:gdLst>
                <a:gd name="T0" fmla="*/ 461 w 494"/>
                <a:gd name="T1" fmla="*/ 1800 h 1833"/>
                <a:gd name="T2" fmla="*/ 461 w 494"/>
                <a:gd name="T3" fmla="*/ 1767 h 1833"/>
                <a:gd name="T4" fmla="*/ 66 w 494"/>
                <a:gd name="T5" fmla="*/ 1767 h 1833"/>
                <a:gd name="T6" fmla="*/ 66 w 494"/>
                <a:gd name="T7" fmla="*/ 66 h 1833"/>
                <a:gd name="T8" fmla="*/ 428 w 494"/>
                <a:gd name="T9" fmla="*/ 66 h 1833"/>
                <a:gd name="T10" fmla="*/ 428 w 494"/>
                <a:gd name="T11" fmla="*/ 1800 h 1833"/>
                <a:gd name="T12" fmla="*/ 461 w 494"/>
                <a:gd name="T13" fmla="*/ 1800 h 1833"/>
                <a:gd name="T14" fmla="*/ 461 w 494"/>
                <a:gd name="T15" fmla="*/ 1767 h 1833"/>
                <a:gd name="T16" fmla="*/ 461 w 494"/>
                <a:gd name="T17" fmla="*/ 1800 h 1833"/>
                <a:gd name="T18" fmla="*/ 494 w 494"/>
                <a:gd name="T19" fmla="*/ 1800 h 1833"/>
                <a:gd name="T20" fmla="*/ 494 w 494"/>
                <a:gd name="T21" fmla="*/ 0 h 1833"/>
                <a:gd name="T22" fmla="*/ 0 w 494"/>
                <a:gd name="T23" fmla="*/ 0 h 1833"/>
                <a:gd name="T24" fmla="*/ 0 w 494"/>
                <a:gd name="T25" fmla="*/ 1833 h 1833"/>
                <a:gd name="T26" fmla="*/ 494 w 494"/>
                <a:gd name="T27" fmla="*/ 1833 h 1833"/>
                <a:gd name="T28" fmla="*/ 494 w 494"/>
                <a:gd name="T29" fmla="*/ 1800 h 1833"/>
                <a:gd name="T30" fmla="*/ 461 w 494"/>
                <a:gd name="T31" fmla="*/ 18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833">
                  <a:moveTo>
                    <a:pt x="461" y="1800"/>
                  </a:moveTo>
                  <a:lnTo>
                    <a:pt x="461" y="1767"/>
                  </a:lnTo>
                  <a:lnTo>
                    <a:pt x="66" y="1767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800"/>
                  </a:lnTo>
                  <a:lnTo>
                    <a:pt x="461" y="1800"/>
                  </a:lnTo>
                  <a:lnTo>
                    <a:pt x="461" y="1767"/>
                  </a:lnTo>
                  <a:lnTo>
                    <a:pt x="461" y="1800"/>
                  </a:lnTo>
                  <a:lnTo>
                    <a:pt x="494" y="1800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833"/>
                  </a:lnTo>
                  <a:lnTo>
                    <a:pt x="494" y="1833"/>
                  </a:lnTo>
                  <a:lnTo>
                    <a:pt x="494" y="1800"/>
                  </a:lnTo>
                  <a:lnTo>
                    <a:pt x="461" y="1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-11125200" y="733425"/>
              <a:ext cx="1687513" cy="1370013"/>
            </a:xfrm>
            <a:custGeom>
              <a:avLst/>
              <a:gdLst>
                <a:gd name="T0" fmla="*/ 0 w 450"/>
                <a:gd name="T1" fmla="*/ 365 h 365"/>
                <a:gd name="T2" fmla="*/ 262 w 450"/>
                <a:gd name="T3" fmla="*/ 119 h 365"/>
                <a:gd name="T4" fmla="*/ 171 w 450"/>
                <a:gd name="T5" fmla="*/ 53 h 365"/>
                <a:gd name="T6" fmla="*/ 404 w 450"/>
                <a:gd name="T7" fmla="*/ 0 h 365"/>
                <a:gd name="T8" fmla="*/ 450 w 450"/>
                <a:gd name="T9" fmla="*/ 223 h 365"/>
                <a:gd name="T10" fmla="*/ 349 w 450"/>
                <a:gd name="T11" fmla="*/ 170 h 365"/>
                <a:gd name="T12" fmla="*/ 0 w 450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65">
                  <a:moveTo>
                    <a:pt x="0" y="365"/>
                  </a:moveTo>
                  <a:cubicBezTo>
                    <a:pt x="0" y="365"/>
                    <a:pt x="239" y="301"/>
                    <a:pt x="262" y="11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50" y="223"/>
                    <a:pt x="450" y="223"/>
                    <a:pt x="450" y="223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49" y="170"/>
                    <a:pt x="283" y="365"/>
                    <a:pt x="0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-11523663" y="673100"/>
              <a:ext cx="2157413" cy="1482725"/>
            </a:xfrm>
            <a:custGeom>
              <a:avLst/>
              <a:gdLst>
                <a:gd name="T0" fmla="*/ 106 w 575"/>
                <a:gd name="T1" fmla="*/ 381 h 395"/>
                <a:gd name="T2" fmla="*/ 110 w 575"/>
                <a:gd name="T3" fmla="*/ 395 h 395"/>
                <a:gd name="T4" fmla="*/ 236 w 575"/>
                <a:gd name="T5" fmla="*/ 338 h 395"/>
                <a:gd name="T6" fmla="*/ 328 w 575"/>
                <a:gd name="T7" fmla="*/ 259 h 395"/>
                <a:gd name="T8" fmla="*/ 382 w 575"/>
                <a:gd name="T9" fmla="*/ 137 h 395"/>
                <a:gd name="T10" fmla="*/ 383 w 575"/>
                <a:gd name="T11" fmla="*/ 128 h 395"/>
                <a:gd name="T12" fmla="*/ 310 w 575"/>
                <a:gd name="T13" fmla="*/ 76 h 395"/>
                <a:gd name="T14" fmla="*/ 499 w 575"/>
                <a:gd name="T15" fmla="*/ 33 h 395"/>
                <a:gd name="T16" fmla="*/ 536 w 575"/>
                <a:gd name="T17" fmla="*/ 213 h 395"/>
                <a:gd name="T18" fmla="*/ 447 w 575"/>
                <a:gd name="T19" fmla="*/ 166 h 395"/>
                <a:gd name="T20" fmla="*/ 441 w 575"/>
                <a:gd name="T21" fmla="*/ 182 h 395"/>
                <a:gd name="T22" fmla="*/ 441 w 575"/>
                <a:gd name="T23" fmla="*/ 182 h 395"/>
                <a:gd name="T24" fmla="*/ 375 w 575"/>
                <a:gd name="T25" fmla="*/ 276 h 395"/>
                <a:gd name="T26" fmla="*/ 273 w 575"/>
                <a:gd name="T27" fmla="*/ 339 h 395"/>
                <a:gd name="T28" fmla="*/ 106 w 575"/>
                <a:gd name="T29" fmla="*/ 367 h 395"/>
                <a:gd name="T30" fmla="*/ 106 w 575"/>
                <a:gd name="T31" fmla="*/ 381 h 395"/>
                <a:gd name="T32" fmla="*/ 110 w 575"/>
                <a:gd name="T33" fmla="*/ 395 h 395"/>
                <a:gd name="T34" fmla="*/ 106 w 575"/>
                <a:gd name="T35" fmla="*/ 381 h 395"/>
                <a:gd name="T36" fmla="*/ 106 w 575"/>
                <a:gd name="T37" fmla="*/ 395 h 395"/>
                <a:gd name="T38" fmla="*/ 285 w 575"/>
                <a:gd name="T39" fmla="*/ 364 h 395"/>
                <a:gd name="T40" fmla="*/ 430 w 575"/>
                <a:gd name="T41" fmla="*/ 257 h 395"/>
                <a:gd name="T42" fmla="*/ 468 w 575"/>
                <a:gd name="T43" fmla="*/ 191 h 395"/>
                <a:gd name="T44" fmla="*/ 455 w 575"/>
                <a:gd name="T45" fmla="*/ 186 h 395"/>
                <a:gd name="T46" fmla="*/ 448 w 575"/>
                <a:gd name="T47" fmla="*/ 199 h 395"/>
                <a:gd name="T48" fmla="*/ 575 w 575"/>
                <a:gd name="T49" fmla="*/ 265 h 395"/>
                <a:gd name="T50" fmla="*/ 521 w 575"/>
                <a:gd name="T51" fmla="*/ 0 h 395"/>
                <a:gd name="T52" fmla="*/ 243 w 575"/>
                <a:gd name="T53" fmla="*/ 62 h 395"/>
                <a:gd name="T54" fmla="*/ 360 w 575"/>
                <a:gd name="T55" fmla="*/ 146 h 395"/>
                <a:gd name="T56" fmla="*/ 368 w 575"/>
                <a:gd name="T57" fmla="*/ 135 h 395"/>
                <a:gd name="T58" fmla="*/ 355 w 575"/>
                <a:gd name="T59" fmla="*/ 133 h 395"/>
                <a:gd name="T60" fmla="*/ 307 w 575"/>
                <a:gd name="T61" fmla="*/ 241 h 395"/>
                <a:gd name="T62" fmla="*/ 177 w 575"/>
                <a:gd name="T63" fmla="*/ 339 h 395"/>
                <a:gd name="T64" fmla="*/ 124 w 575"/>
                <a:gd name="T65" fmla="*/ 361 h 395"/>
                <a:gd name="T66" fmla="*/ 108 w 575"/>
                <a:gd name="T67" fmla="*/ 366 h 395"/>
                <a:gd name="T68" fmla="*/ 104 w 575"/>
                <a:gd name="T69" fmla="*/ 368 h 395"/>
                <a:gd name="T70" fmla="*/ 103 w 575"/>
                <a:gd name="T71" fmla="*/ 368 h 395"/>
                <a:gd name="T72" fmla="*/ 102 w 575"/>
                <a:gd name="T73" fmla="*/ 368 h 395"/>
                <a:gd name="T74" fmla="*/ 102 w 575"/>
                <a:gd name="T75" fmla="*/ 368 h 395"/>
                <a:gd name="T76" fmla="*/ 0 w 575"/>
                <a:gd name="T77" fmla="*/ 395 h 395"/>
                <a:gd name="T78" fmla="*/ 106 w 575"/>
                <a:gd name="T79" fmla="*/ 395 h 395"/>
                <a:gd name="T80" fmla="*/ 106 w 575"/>
                <a:gd name="T81" fmla="*/ 38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5" h="395">
                  <a:moveTo>
                    <a:pt x="106" y="381"/>
                  </a:moveTo>
                  <a:cubicBezTo>
                    <a:pt x="110" y="395"/>
                    <a:pt x="110" y="395"/>
                    <a:pt x="110" y="395"/>
                  </a:cubicBezTo>
                  <a:cubicBezTo>
                    <a:pt x="111" y="395"/>
                    <a:pt x="171" y="378"/>
                    <a:pt x="236" y="338"/>
                  </a:cubicBezTo>
                  <a:cubicBezTo>
                    <a:pt x="268" y="318"/>
                    <a:pt x="301" y="292"/>
                    <a:pt x="328" y="259"/>
                  </a:cubicBezTo>
                  <a:cubicBezTo>
                    <a:pt x="355" y="226"/>
                    <a:pt x="376" y="185"/>
                    <a:pt x="382" y="137"/>
                  </a:cubicBezTo>
                  <a:cubicBezTo>
                    <a:pt x="383" y="128"/>
                    <a:pt x="383" y="128"/>
                    <a:pt x="383" y="12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499" y="33"/>
                    <a:pt x="499" y="33"/>
                    <a:pt x="499" y="3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3"/>
                    <a:pt x="424" y="230"/>
                    <a:pt x="375" y="276"/>
                  </a:cubicBezTo>
                  <a:cubicBezTo>
                    <a:pt x="350" y="299"/>
                    <a:pt x="317" y="322"/>
                    <a:pt x="273" y="339"/>
                  </a:cubicBezTo>
                  <a:cubicBezTo>
                    <a:pt x="229" y="356"/>
                    <a:pt x="174" y="367"/>
                    <a:pt x="106" y="367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10" y="395"/>
                    <a:pt x="110" y="395"/>
                    <a:pt x="110" y="395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06" y="395"/>
                    <a:pt x="106" y="395"/>
                    <a:pt x="106" y="395"/>
                  </a:cubicBezTo>
                  <a:cubicBezTo>
                    <a:pt x="178" y="395"/>
                    <a:pt x="237" y="383"/>
                    <a:pt x="285" y="364"/>
                  </a:cubicBezTo>
                  <a:cubicBezTo>
                    <a:pt x="357" y="335"/>
                    <a:pt x="402" y="292"/>
                    <a:pt x="430" y="257"/>
                  </a:cubicBezTo>
                  <a:cubicBezTo>
                    <a:pt x="458" y="221"/>
                    <a:pt x="468" y="192"/>
                    <a:pt x="468" y="191"/>
                  </a:cubicBezTo>
                  <a:cubicBezTo>
                    <a:pt x="455" y="186"/>
                    <a:pt x="455" y="186"/>
                    <a:pt x="455" y="186"/>
                  </a:cubicBezTo>
                  <a:cubicBezTo>
                    <a:pt x="448" y="199"/>
                    <a:pt x="448" y="199"/>
                    <a:pt x="448" y="199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360" y="146"/>
                    <a:pt x="360" y="146"/>
                    <a:pt x="360" y="146"/>
                  </a:cubicBezTo>
                  <a:cubicBezTo>
                    <a:pt x="368" y="135"/>
                    <a:pt x="368" y="135"/>
                    <a:pt x="368" y="135"/>
                  </a:cubicBezTo>
                  <a:cubicBezTo>
                    <a:pt x="355" y="133"/>
                    <a:pt x="355" y="133"/>
                    <a:pt x="355" y="133"/>
                  </a:cubicBezTo>
                  <a:cubicBezTo>
                    <a:pt x="349" y="176"/>
                    <a:pt x="331" y="211"/>
                    <a:pt x="307" y="241"/>
                  </a:cubicBezTo>
                  <a:cubicBezTo>
                    <a:pt x="270" y="287"/>
                    <a:pt x="219" y="319"/>
                    <a:pt x="177" y="339"/>
                  </a:cubicBezTo>
                  <a:cubicBezTo>
                    <a:pt x="156" y="349"/>
                    <a:pt x="137" y="356"/>
                    <a:pt x="124" y="361"/>
                  </a:cubicBezTo>
                  <a:cubicBezTo>
                    <a:pt x="117" y="363"/>
                    <a:pt x="112" y="365"/>
                    <a:pt x="108" y="366"/>
                  </a:cubicBezTo>
                  <a:cubicBezTo>
                    <a:pt x="106" y="367"/>
                    <a:pt x="105" y="367"/>
                    <a:pt x="104" y="368"/>
                  </a:cubicBezTo>
                  <a:cubicBezTo>
                    <a:pt x="103" y="368"/>
                    <a:pt x="103" y="368"/>
                    <a:pt x="103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06" y="395"/>
                    <a:pt x="106" y="395"/>
                    <a:pt x="106" y="395"/>
                  </a:cubicBezTo>
                  <a:lnTo>
                    <a:pt x="106" y="3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879061" y="1964134"/>
            <a:ext cx="900000" cy="900000"/>
          </a:xfrm>
          <a:custGeom>
            <a:avLst/>
            <a:gdLst>
              <a:gd name="T0" fmla="*/ 850 w 996"/>
              <a:gd name="T1" fmla="*/ 850 h 996"/>
              <a:gd name="T2" fmla="*/ 968 w 996"/>
              <a:gd name="T3" fmla="*/ 498 h 996"/>
              <a:gd name="T4" fmla="*/ 498 w 996"/>
              <a:gd name="T5" fmla="*/ 14 h 996"/>
              <a:gd name="T6" fmla="*/ 467 w 996"/>
              <a:gd name="T7" fmla="*/ 947 h 996"/>
              <a:gd name="T8" fmla="*/ 410 w 996"/>
              <a:gd name="T9" fmla="*/ 953 h 996"/>
              <a:gd name="T10" fmla="*/ 405 w 996"/>
              <a:gd name="T11" fmla="*/ 952 h 996"/>
              <a:gd name="T12" fmla="*/ 220 w 996"/>
              <a:gd name="T13" fmla="*/ 515 h 996"/>
              <a:gd name="T14" fmla="*/ 63 w 996"/>
              <a:gd name="T15" fmla="*/ 515 h 996"/>
              <a:gd name="T16" fmla="*/ 283 w 996"/>
              <a:gd name="T17" fmla="*/ 731 h 996"/>
              <a:gd name="T18" fmla="*/ 515 w 996"/>
              <a:gd name="T19" fmla="*/ 245 h 996"/>
              <a:gd name="T20" fmla="*/ 560 w 996"/>
              <a:gd name="T21" fmla="*/ 63 h 996"/>
              <a:gd name="T22" fmla="*/ 515 w 996"/>
              <a:gd name="T23" fmla="*/ 245 h 996"/>
              <a:gd name="T24" fmla="*/ 515 w 996"/>
              <a:gd name="T25" fmla="*/ 35 h 996"/>
              <a:gd name="T26" fmla="*/ 704 w 996"/>
              <a:gd name="T27" fmla="*/ 481 h 996"/>
              <a:gd name="T28" fmla="*/ 673 w 996"/>
              <a:gd name="T29" fmla="*/ 282 h 996"/>
              <a:gd name="T30" fmla="*/ 700 w 996"/>
              <a:gd name="T31" fmla="*/ 274 h 996"/>
              <a:gd name="T32" fmla="*/ 310 w 996"/>
              <a:gd name="T33" fmla="*/ 245 h 996"/>
              <a:gd name="T34" fmla="*/ 467 w 996"/>
              <a:gd name="T35" fmla="*/ 49 h 996"/>
              <a:gd name="T36" fmla="*/ 480 w 996"/>
              <a:gd name="T37" fmla="*/ 35 h 996"/>
              <a:gd name="T38" fmla="*/ 495 w 996"/>
              <a:gd name="T39" fmla="*/ 245 h 996"/>
              <a:gd name="T40" fmla="*/ 281 w 996"/>
              <a:gd name="T41" fmla="*/ 481 h 996"/>
              <a:gd name="T42" fmla="*/ 481 w 996"/>
              <a:gd name="T43" fmla="*/ 278 h 996"/>
              <a:gd name="T44" fmla="*/ 495 w 996"/>
              <a:gd name="T45" fmla="*/ 264 h 996"/>
              <a:gd name="T46" fmla="*/ 63 w 996"/>
              <a:gd name="T47" fmla="*/ 482 h 996"/>
              <a:gd name="T48" fmla="*/ 220 w 996"/>
              <a:gd name="T49" fmla="*/ 481 h 996"/>
              <a:gd name="T50" fmla="*/ 97 w 996"/>
              <a:gd name="T51" fmla="*/ 264 h 996"/>
              <a:gd name="T52" fmla="*/ 267 w 996"/>
              <a:gd name="T53" fmla="*/ 515 h 996"/>
              <a:gd name="T54" fmla="*/ 281 w 996"/>
              <a:gd name="T55" fmla="*/ 515 h 996"/>
              <a:gd name="T56" fmla="*/ 495 w 996"/>
              <a:gd name="T57" fmla="*/ 731 h 996"/>
              <a:gd name="T58" fmla="*/ 676 w 996"/>
              <a:gd name="T59" fmla="*/ 764 h 996"/>
              <a:gd name="T60" fmla="*/ 515 w 996"/>
              <a:gd name="T61" fmla="*/ 947 h 996"/>
              <a:gd name="T62" fmla="*/ 501 w 996"/>
              <a:gd name="T63" fmla="*/ 962 h 996"/>
              <a:gd name="T64" fmla="*/ 501 w 996"/>
              <a:gd name="T65" fmla="*/ 736 h 996"/>
              <a:gd name="T66" fmla="*/ 718 w 996"/>
              <a:gd name="T67" fmla="*/ 515 h 996"/>
              <a:gd name="T68" fmla="*/ 529 w 996"/>
              <a:gd name="T69" fmla="*/ 717 h 996"/>
              <a:gd name="T70" fmla="*/ 501 w 996"/>
              <a:gd name="T71" fmla="*/ 501 h 996"/>
              <a:gd name="T72" fmla="*/ 947 w 996"/>
              <a:gd name="T73" fmla="*/ 515 h 996"/>
              <a:gd name="T74" fmla="*/ 721 w 996"/>
              <a:gd name="T75" fmla="*/ 703 h 996"/>
              <a:gd name="T76" fmla="*/ 737 w 996"/>
              <a:gd name="T77" fmla="*/ 515 h 996"/>
              <a:gd name="T78" fmla="*/ 875 w 996"/>
              <a:gd name="T79" fmla="*/ 773 h 996"/>
              <a:gd name="T80" fmla="*/ 751 w 996"/>
              <a:gd name="T81" fmla="*/ 481 h 996"/>
              <a:gd name="T82" fmla="*/ 878 w 996"/>
              <a:gd name="T83" fmla="*/ 285 h 996"/>
              <a:gd name="T84" fmla="*/ 751 w 996"/>
              <a:gd name="T85" fmla="*/ 481 h 996"/>
              <a:gd name="T86" fmla="*/ 707 w 996"/>
              <a:gd name="T87" fmla="*/ 282 h 996"/>
              <a:gd name="T88" fmla="*/ 710 w 996"/>
              <a:gd name="T89" fmla="*/ 231 h 996"/>
              <a:gd name="T90" fmla="*/ 806 w 996"/>
              <a:gd name="T91" fmla="*/ 190 h 996"/>
              <a:gd name="T92" fmla="*/ 826 w 996"/>
              <a:gd name="T93" fmla="*/ 170 h 996"/>
              <a:gd name="T94" fmla="*/ 881 w 996"/>
              <a:gd name="T95" fmla="*/ 237 h 996"/>
              <a:gd name="T96" fmla="*/ 261 w 996"/>
              <a:gd name="T97" fmla="*/ 241 h 996"/>
              <a:gd name="T98" fmla="*/ 190 w 996"/>
              <a:gd name="T99" fmla="*/ 190 h 996"/>
              <a:gd name="T100" fmla="*/ 374 w 996"/>
              <a:gd name="T101" fmla="*/ 77 h 996"/>
              <a:gd name="T102" fmla="*/ 126 w 996"/>
              <a:gd name="T103" fmla="*/ 764 h 996"/>
              <a:gd name="T104" fmla="*/ 190 w 996"/>
              <a:gd name="T105" fmla="*/ 806 h 996"/>
              <a:gd name="T106" fmla="*/ 170 w 996"/>
              <a:gd name="T107" fmla="*/ 826 h 996"/>
              <a:gd name="T108" fmla="*/ 99 w 996"/>
              <a:gd name="T109" fmla="*/ 736 h 996"/>
              <a:gd name="T110" fmla="*/ 631 w 996"/>
              <a:gd name="T111" fmla="*/ 939 h 996"/>
              <a:gd name="T112" fmla="*/ 806 w 996"/>
              <a:gd name="T113" fmla="*/ 806 h 996"/>
              <a:gd name="T114" fmla="*/ 609 w 996"/>
              <a:gd name="T115" fmla="*/ 92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96" h="996">
                <a:moveTo>
                  <a:pt x="498" y="14"/>
                </a:moveTo>
                <a:cubicBezTo>
                  <a:pt x="498" y="0"/>
                  <a:pt x="498" y="0"/>
                  <a:pt x="498" y="0"/>
                </a:cubicBezTo>
                <a:cubicBezTo>
                  <a:pt x="360" y="0"/>
                  <a:pt x="236" y="56"/>
                  <a:pt x="146" y="146"/>
                </a:cubicBezTo>
                <a:cubicBezTo>
                  <a:pt x="56" y="236"/>
                  <a:pt x="0" y="361"/>
                  <a:pt x="0" y="498"/>
                </a:cubicBezTo>
                <a:cubicBezTo>
                  <a:pt x="0" y="635"/>
                  <a:pt x="56" y="760"/>
                  <a:pt x="146" y="850"/>
                </a:cubicBezTo>
                <a:cubicBezTo>
                  <a:pt x="236" y="940"/>
                  <a:pt x="360" y="996"/>
                  <a:pt x="498" y="996"/>
                </a:cubicBezTo>
                <a:cubicBezTo>
                  <a:pt x="635" y="996"/>
                  <a:pt x="760" y="940"/>
                  <a:pt x="850" y="850"/>
                </a:cubicBezTo>
                <a:cubicBezTo>
                  <a:pt x="940" y="760"/>
                  <a:pt x="996" y="635"/>
                  <a:pt x="996" y="498"/>
                </a:cubicBezTo>
                <a:cubicBezTo>
                  <a:pt x="996" y="361"/>
                  <a:pt x="940" y="236"/>
                  <a:pt x="850" y="146"/>
                </a:cubicBezTo>
                <a:cubicBezTo>
                  <a:pt x="760" y="56"/>
                  <a:pt x="635" y="0"/>
                  <a:pt x="498" y="0"/>
                </a:cubicBezTo>
                <a:cubicBezTo>
                  <a:pt x="498" y="14"/>
                  <a:pt x="498" y="14"/>
                  <a:pt x="498" y="14"/>
                </a:cubicBezTo>
                <a:cubicBezTo>
                  <a:pt x="498" y="28"/>
                  <a:pt x="498" y="28"/>
                  <a:pt x="498" y="28"/>
                </a:cubicBezTo>
                <a:cubicBezTo>
                  <a:pt x="628" y="28"/>
                  <a:pt x="745" y="81"/>
                  <a:pt x="830" y="166"/>
                </a:cubicBezTo>
                <a:cubicBezTo>
                  <a:pt x="915" y="251"/>
                  <a:pt x="968" y="368"/>
                  <a:pt x="968" y="498"/>
                </a:cubicBezTo>
                <a:cubicBezTo>
                  <a:pt x="968" y="628"/>
                  <a:pt x="915" y="745"/>
                  <a:pt x="830" y="830"/>
                </a:cubicBezTo>
                <a:cubicBezTo>
                  <a:pt x="745" y="915"/>
                  <a:pt x="628" y="968"/>
                  <a:pt x="498" y="968"/>
                </a:cubicBezTo>
                <a:cubicBezTo>
                  <a:pt x="368" y="968"/>
                  <a:pt x="251" y="915"/>
                  <a:pt x="166" y="830"/>
                </a:cubicBezTo>
                <a:cubicBezTo>
                  <a:pt x="81" y="745"/>
                  <a:pt x="28" y="628"/>
                  <a:pt x="28" y="498"/>
                </a:cubicBezTo>
                <a:cubicBezTo>
                  <a:pt x="28" y="368"/>
                  <a:pt x="81" y="251"/>
                  <a:pt x="166" y="166"/>
                </a:cubicBezTo>
                <a:cubicBezTo>
                  <a:pt x="251" y="81"/>
                  <a:pt x="368" y="28"/>
                  <a:pt x="498" y="28"/>
                </a:cubicBezTo>
                <a:lnTo>
                  <a:pt x="498" y="14"/>
                </a:lnTo>
                <a:close/>
                <a:moveTo>
                  <a:pt x="413" y="939"/>
                </a:moveTo>
                <a:cubicBezTo>
                  <a:pt x="424" y="931"/>
                  <a:pt x="424" y="931"/>
                  <a:pt x="424" y="931"/>
                </a:cubicBezTo>
                <a:cubicBezTo>
                  <a:pt x="382" y="878"/>
                  <a:pt x="347" y="815"/>
                  <a:pt x="323" y="746"/>
                </a:cubicBezTo>
                <a:cubicBezTo>
                  <a:pt x="309" y="750"/>
                  <a:pt x="309" y="750"/>
                  <a:pt x="309" y="750"/>
                </a:cubicBezTo>
                <a:cubicBezTo>
                  <a:pt x="309" y="764"/>
                  <a:pt x="309" y="764"/>
                  <a:pt x="309" y="764"/>
                </a:cubicBezTo>
                <a:cubicBezTo>
                  <a:pt x="467" y="764"/>
                  <a:pt x="467" y="764"/>
                  <a:pt x="467" y="764"/>
                </a:cubicBezTo>
                <a:cubicBezTo>
                  <a:pt x="467" y="947"/>
                  <a:pt x="467" y="947"/>
                  <a:pt x="467" y="947"/>
                </a:cubicBezTo>
                <a:cubicBezTo>
                  <a:pt x="481" y="947"/>
                  <a:pt x="481" y="947"/>
                  <a:pt x="481" y="947"/>
                </a:cubicBezTo>
                <a:cubicBezTo>
                  <a:pt x="481" y="933"/>
                  <a:pt x="481" y="933"/>
                  <a:pt x="481" y="933"/>
                </a:cubicBezTo>
                <a:cubicBezTo>
                  <a:pt x="459" y="932"/>
                  <a:pt x="437" y="930"/>
                  <a:pt x="415" y="926"/>
                </a:cubicBezTo>
                <a:cubicBezTo>
                  <a:pt x="413" y="939"/>
                  <a:pt x="413" y="939"/>
                  <a:pt x="413" y="939"/>
                </a:cubicBezTo>
                <a:cubicBezTo>
                  <a:pt x="424" y="931"/>
                  <a:pt x="424" y="931"/>
                  <a:pt x="424" y="931"/>
                </a:cubicBezTo>
                <a:cubicBezTo>
                  <a:pt x="413" y="939"/>
                  <a:pt x="413" y="939"/>
                  <a:pt x="413" y="939"/>
                </a:cubicBezTo>
                <a:cubicBezTo>
                  <a:pt x="410" y="953"/>
                  <a:pt x="410" y="953"/>
                  <a:pt x="410" y="953"/>
                </a:cubicBezTo>
                <a:cubicBezTo>
                  <a:pt x="433" y="958"/>
                  <a:pt x="456" y="960"/>
                  <a:pt x="480" y="961"/>
                </a:cubicBezTo>
                <a:cubicBezTo>
                  <a:pt x="495" y="962"/>
                  <a:pt x="495" y="962"/>
                  <a:pt x="495" y="962"/>
                </a:cubicBezTo>
                <a:cubicBezTo>
                  <a:pt x="495" y="736"/>
                  <a:pt x="495" y="736"/>
                  <a:pt x="495" y="736"/>
                </a:cubicBezTo>
                <a:cubicBezTo>
                  <a:pt x="290" y="736"/>
                  <a:pt x="290" y="736"/>
                  <a:pt x="290" y="736"/>
                </a:cubicBezTo>
                <a:cubicBezTo>
                  <a:pt x="296" y="755"/>
                  <a:pt x="296" y="755"/>
                  <a:pt x="296" y="755"/>
                </a:cubicBezTo>
                <a:cubicBezTo>
                  <a:pt x="322" y="827"/>
                  <a:pt x="358" y="893"/>
                  <a:pt x="402" y="948"/>
                </a:cubicBezTo>
                <a:cubicBezTo>
                  <a:pt x="405" y="952"/>
                  <a:pt x="405" y="952"/>
                  <a:pt x="405" y="952"/>
                </a:cubicBezTo>
                <a:cubicBezTo>
                  <a:pt x="410" y="953"/>
                  <a:pt x="410" y="953"/>
                  <a:pt x="410" y="953"/>
                </a:cubicBezTo>
                <a:lnTo>
                  <a:pt x="413" y="939"/>
                </a:lnTo>
                <a:close/>
                <a:moveTo>
                  <a:pt x="49" y="515"/>
                </a:moveTo>
                <a:cubicBezTo>
                  <a:pt x="49" y="529"/>
                  <a:pt x="49" y="529"/>
                  <a:pt x="49" y="529"/>
                </a:cubicBezTo>
                <a:cubicBezTo>
                  <a:pt x="234" y="529"/>
                  <a:pt x="234" y="529"/>
                  <a:pt x="234" y="529"/>
                </a:cubicBezTo>
                <a:cubicBezTo>
                  <a:pt x="234" y="515"/>
                  <a:pt x="234" y="515"/>
                  <a:pt x="234" y="515"/>
                </a:cubicBezTo>
                <a:cubicBezTo>
                  <a:pt x="220" y="515"/>
                  <a:pt x="220" y="515"/>
                  <a:pt x="220" y="515"/>
                </a:cubicBezTo>
                <a:cubicBezTo>
                  <a:pt x="222" y="587"/>
                  <a:pt x="232" y="657"/>
                  <a:pt x="251" y="721"/>
                </a:cubicBezTo>
                <a:cubicBezTo>
                  <a:pt x="264" y="717"/>
                  <a:pt x="264" y="717"/>
                  <a:pt x="264" y="717"/>
                </a:cubicBezTo>
                <a:cubicBezTo>
                  <a:pt x="264" y="703"/>
                  <a:pt x="264" y="703"/>
                  <a:pt x="264" y="703"/>
                </a:cubicBezTo>
                <a:cubicBezTo>
                  <a:pt x="105" y="703"/>
                  <a:pt x="105" y="703"/>
                  <a:pt x="105" y="703"/>
                </a:cubicBezTo>
                <a:cubicBezTo>
                  <a:pt x="105" y="717"/>
                  <a:pt x="105" y="717"/>
                  <a:pt x="105" y="717"/>
                </a:cubicBezTo>
                <a:cubicBezTo>
                  <a:pt x="118" y="711"/>
                  <a:pt x="118" y="711"/>
                  <a:pt x="118" y="711"/>
                </a:cubicBezTo>
                <a:cubicBezTo>
                  <a:pt x="85" y="652"/>
                  <a:pt x="65" y="586"/>
                  <a:pt x="63" y="515"/>
                </a:cubicBezTo>
                <a:cubicBezTo>
                  <a:pt x="49" y="515"/>
                  <a:pt x="49" y="515"/>
                  <a:pt x="49" y="515"/>
                </a:cubicBezTo>
                <a:cubicBezTo>
                  <a:pt x="49" y="529"/>
                  <a:pt x="49" y="529"/>
                  <a:pt x="49" y="529"/>
                </a:cubicBezTo>
                <a:cubicBezTo>
                  <a:pt x="49" y="515"/>
                  <a:pt x="49" y="515"/>
                  <a:pt x="49" y="515"/>
                </a:cubicBezTo>
                <a:cubicBezTo>
                  <a:pt x="35" y="516"/>
                  <a:pt x="35" y="516"/>
                  <a:pt x="35" y="516"/>
                </a:cubicBezTo>
                <a:cubicBezTo>
                  <a:pt x="38" y="591"/>
                  <a:pt x="58" y="662"/>
                  <a:pt x="93" y="724"/>
                </a:cubicBezTo>
                <a:cubicBezTo>
                  <a:pt x="97" y="731"/>
                  <a:pt x="97" y="731"/>
                  <a:pt x="97" y="731"/>
                </a:cubicBezTo>
                <a:cubicBezTo>
                  <a:pt x="283" y="731"/>
                  <a:pt x="283" y="731"/>
                  <a:pt x="283" y="731"/>
                </a:cubicBezTo>
                <a:cubicBezTo>
                  <a:pt x="278" y="714"/>
                  <a:pt x="278" y="714"/>
                  <a:pt x="278" y="714"/>
                </a:cubicBezTo>
                <a:cubicBezTo>
                  <a:pt x="260" y="651"/>
                  <a:pt x="250" y="584"/>
                  <a:pt x="248" y="515"/>
                </a:cubicBezTo>
                <a:cubicBezTo>
                  <a:pt x="248" y="501"/>
                  <a:pt x="248" y="501"/>
                  <a:pt x="248" y="501"/>
                </a:cubicBezTo>
                <a:cubicBezTo>
                  <a:pt x="34" y="501"/>
                  <a:pt x="34" y="501"/>
                  <a:pt x="34" y="501"/>
                </a:cubicBezTo>
                <a:cubicBezTo>
                  <a:pt x="35" y="516"/>
                  <a:pt x="35" y="516"/>
                  <a:pt x="35" y="516"/>
                </a:cubicBezTo>
                <a:lnTo>
                  <a:pt x="49" y="515"/>
                </a:lnTo>
                <a:close/>
                <a:moveTo>
                  <a:pt x="515" y="245"/>
                </a:moveTo>
                <a:cubicBezTo>
                  <a:pt x="529" y="245"/>
                  <a:pt x="529" y="245"/>
                  <a:pt x="529" y="245"/>
                </a:cubicBezTo>
                <a:cubicBezTo>
                  <a:pt x="529" y="49"/>
                  <a:pt x="529" y="49"/>
                  <a:pt x="529" y="49"/>
                </a:cubicBezTo>
                <a:cubicBezTo>
                  <a:pt x="515" y="49"/>
                  <a:pt x="515" y="49"/>
                  <a:pt x="515" y="49"/>
                </a:cubicBezTo>
                <a:cubicBezTo>
                  <a:pt x="514" y="63"/>
                  <a:pt x="514" y="63"/>
                  <a:pt x="514" y="63"/>
                </a:cubicBezTo>
                <a:cubicBezTo>
                  <a:pt x="533" y="64"/>
                  <a:pt x="551" y="65"/>
                  <a:pt x="568" y="68"/>
                </a:cubicBezTo>
                <a:cubicBezTo>
                  <a:pt x="570" y="54"/>
                  <a:pt x="570" y="54"/>
                  <a:pt x="570" y="54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602" y="116"/>
                  <a:pt x="637" y="180"/>
                  <a:pt x="662" y="250"/>
                </a:cubicBezTo>
                <a:cubicBezTo>
                  <a:pt x="675" y="245"/>
                  <a:pt x="675" y="245"/>
                  <a:pt x="675" y="245"/>
                </a:cubicBezTo>
                <a:cubicBezTo>
                  <a:pt x="675" y="231"/>
                  <a:pt x="675" y="231"/>
                  <a:pt x="675" y="231"/>
                </a:cubicBezTo>
                <a:cubicBezTo>
                  <a:pt x="515" y="231"/>
                  <a:pt x="515" y="231"/>
                  <a:pt x="515" y="231"/>
                </a:cubicBezTo>
                <a:cubicBezTo>
                  <a:pt x="515" y="245"/>
                  <a:pt x="515" y="245"/>
                  <a:pt x="515" y="245"/>
                </a:cubicBezTo>
                <a:cubicBezTo>
                  <a:pt x="529" y="245"/>
                  <a:pt x="529" y="245"/>
                  <a:pt x="529" y="245"/>
                </a:cubicBezTo>
                <a:cubicBezTo>
                  <a:pt x="515" y="245"/>
                  <a:pt x="515" y="245"/>
                  <a:pt x="515" y="245"/>
                </a:cubicBezTo>
                <a:cubicBezTo>
                  <a:pt x="515" y="259"/>
                  <a:pt x="515" y="259"/>
                  <a:pt x="515" y="259"/>
                </a:cubicBezTo>
                <a:cubicBezTo>
                  <a:pt x="695" y="259"/>
                  <a:pt x="695" y="259"/>
                  <a:pt x="695" y="259"/>
                </a:cubicBezTo>
                <a:cubicBezTo>
                  <a:pt x="689" y="240"/>
                  <a:pt x="689" y="240"/>
                  <a:pt x="689" y="240"/>
                </a:cubicBezTo>
                <a:cubicBezTo>
                  <a:pt x="663" y="167"/>
                  <a:pt x="626" y="101"/>
                  <a:pt x="581" y="46"/>
                </a:cubicBezTo>
                <a:cubicBezTo>
                  <a:pt x="578" y="41"/>
                  <a:pt x="578" y="41"/>
                  <a:pt x="578" y="41"/>
                </a:cubicBezTo>
                <a:cubicBezTo>
                  <a:pt x="573" y="41"/>
                  <a:pt x="573" y="41"/>
                  <a:pt x="573" y="41"/>
                </a:cubicBezTo>
                <a:cubicBezTo>
                  <a:pt x="554" y="38"/>
                  <a:pt x="535" y="36"/>
                  <a:pt x="515" y="35"/>
                </a:cubicBezTo>
                <a:cubicBezTo>
                  <a:pt x="501" y="34"/>
                  <a:pt x="501" y="34"/>
                  <a:pt x="501" y="34"/>
                </a:cubicBezTo>
                <a:cubicBezTo>
                  <a:pt x="501" y="259"/>
                  <a:pt x="501" y="259"/>
                  <a:pt x="501" y="259"/>
                </a:cubicBezTo>
                <a:cubicBezTo>
                  <a:pt x="515" y="259"/>
                  <a:pt x="515" y="259"/>
                  <a:pt x="515" y="259"/>
                </a:cubicBezTo>
                <a:lnTo>
                  <a:pt x="515" y="245"/>
                </a:lnTo>
                <a:close/>
                <a:moveTo>
                  <a:pt x="686" y="278"/>
                </a:moveTo>
                <a:cubicBezTo>
                  <a:pt x="673" y="282"/>
                  <a:pt x="673" y="282"/>
                  <a:pt x="673" y="282"/>
                </a:cubicBezTo>
                <a:cubicBezTo>
                  <a:pt x="691" y="344"/>
                  <a:pt x="702" y="411"/>
                  <a:pt x="704" y="481"/>
                </a:cubicBezTo>
                <a:cubicBezTo>
                  <a:pt x="718" y="481"/>
                  <a:pt x="718" y="481"/>
                  <a:pt x="718" y="481"/>
                </a:cubicBezTo>
                <a:cubicBezTo>
                  <a:pt x="718" y="467"/>
                  <a:pt x="718" y="467"/>
                  <a:pt x="718" y="467"/>
                </a:cubicBezTo>
                <a:cubicBezTo>
                  <a:pt x="529" y="467"/>
                  <a:pt x="529" y="467"/>
                  <a:pt x="529" y="467"/>
                </a:cubicBezTo>
                <a:cubicBezTo>
                  <a:pt x="529" y="292"/>
                  <a:pt x="529" y="292"/>
                  <a:pt x="529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6" y="278"/>
                  <a:pt x="686" y="278"/>
                  <a:pt x="686" y="278"/>
                </a:cubicBezTo>
                <a:cubicBezTo>
                  <a:pt x="673" y="282"/>
                  <a:pt x="673" y="282"/>
                  <a:pt x="673" y="282"/>
                </a:cubicBezTo>
                <a:cubicBezTo>
                  <a:pt x="686" y="278"/>
                  <a:pt x="686" y="278"/>
                  <a:pt x="686" y="278"/>
                </a:cubicBezTo>
                <a:cubicBezTo>
                  <a:pt x="686" y="264"/>
                  <a:pt x="686" y="264"/>
                  <a:pt x="686" y="264"/>
                </a:cubicBezTo>
                <a:cubicBezTo>
                  <a:pt x="501" y="264"/>
                  <a:pt x="501" y="264"/>
                  <a:pt x="501" y="264"/>
                </a:cubicBezTo>
                <a:cubicBezTo>
                  <a:pt x="501" y="495"/>
                  <a:pt x="501" y="495"/>
                  <a:pt x="501" y="495"/>
                </a:cubicBezTo>
                <a:cubicBezTo>
                  <a:pt x="732" y="495"/>
                  <a:pt x="732" y="495"/>
                  <a:pt x="732" y="495"/>
                </a:cubicBezTo>
                <a:cubicBezTo>
                  <a:pt x="732" y="481"/>
                  <a:pt x="732" y="481"/>
                  <a:pt x="732" y="481"/>
                </a:cubicBezTo>
                <a:cubicBezTo>
                  <a:pt x="730" y="408"/>
                  <a:pt x="719" y="339"/>
                  <a:pt x="700" y="274"/>
                </a:cubicBezTo>
                <a:cubicBezTo>
                  <a:pt x="697" y="264"/>
                  <a:pt x="697" y="264"/>
                  <a:pt x="697" y="264"/>
                </a:cubicBezTo>
                <a:cubicBezTo>
                  <a:pt x="686" y="264"/>
                  <a:pt x="686" y="264"/>
                  <a:pt x="686" y="264"/>
                </a:cubicBezTo>
                <a:lnTo>
                  <a:pt x="686" y="278"/>
                </a:lnTo>
                <a:close/>
                <a:moveTo>
                  <a:pt x="481" y="245"/>
                </a:moveTo>
                <a:cubicBezTo>
                  <a:pt x="481" y="231"/>
                  <a:pt x="481" y="231"/>
                  <a:pt x="481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10" y="245"/>
                  <a:pt x="310" y="245"/>
                  <a:pt x="310" y="245"/>
                </a:cubicBezTo>
                <a:cubicBezTo>
                  <a:pt x="323" y="250"/>
                  <a:pt x="323" y="250"/>
                  <a:pt x="323" y="250"/>
                </a:cubicBezTo>
                <a:cubicBezTo>
                  <a:pt x="347" y="180"/>
                  <a:pt x="382" y="118"/>
                  <a:pt x="424" y="65"/>
                </a:cubicBezTo>
                <a:cubicBezTo>
                  <a:pt x="413" y="57"/>
                  <a:pt x="413" y="57"/>
                  <a:pt x="413" y="57"/>
                </a:cubicBezTo>
                <a:cubicBezTo>
                  <a:pt x="415" y="70"/>
                  <a:pt x="415" y="70"/>
                  <a:pt x="415" y="70"/>
                </a:cubicBezTo>
                <a:cubicBezTo>
                  <a:pt x="437" y="66"/>
                  <a:pt x="459" y="64"/>
                  <a:pt x="481" y="63"/>
                </a:cubicBezTo>
                <a:cubicBezTo>
                  <a:pt x="481" y="49"/>
                  <a:pt x="481" y="49"/>
                  <a:pt x="481" y="49"/>
                </a:cubicBezTo>
                <a:cubicBezTo>
                  <a:pt x="467" y="49"/>
                  <a:pt x="467" y="49"/>
                  <a:pt x="467" y="49"/>
                </a:cubicBezTo>
                <a:cubicBezTo>
                  <a:pt x="467" y="245"/>
                  <a:pt x="467" y="245"/>
                  <a:pt x="467" y="245"/>
                </a:cubicBezTo>
                <a:cubicBezTo>
                  <a:pt x="481" y="245"/>
                  <a:pt x="481" y="245"/>
                  <a:pt x="481" y="245"/>
                </a:cubicBezTo>
                <a:cubicBezTo>
                  <a:pt x="481" y="231"/>
                  <a:pt x="481" y="231"/>
                  <a:pt x="481" y="231"/>
                </a:cubicBezTo>
                <a:cubicBezTo>
                  <a:pt x="481" y="245"/>
                  <a:pt x="481" y="245"/>
                  <a:pt x="481" y="245"/>
                </a:cubicBezTo>
                <a:cubicBezTo>
                  <a:pt x="495" y="245"/>
                  <a:pt x="495" y="245"/>
                  <a:pt x="495" y="245"/>
                </a:cubicBezTo>
                <a:cubicBezTo>
                  <a:pt x="495" y="34"/>
                  <a:pt x="495" y="34"/>
                  <a:pt x="495" y="34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456" y="36"/>
                  <a:pt x="433" y="38"/>
                  <a:pt x="410" y="43"/>
                </a:cubicBezTo>
                <a:cubicBezTo>
                  <a:pt x="405" y="44"/>
                  <a:pt x="405" y="44"/>
                  <a:pt x="405" y="44"/>
                </a:cubicBezTo>
                <a:cubicBezTo>
                  <a:pt x="402" y="48"/>
                  <a:pt x="402" y="48"/>
                  <a:pt x="402" y="48"/>
                </a:cubicBezTo>
                <a:cubicBezTo>
                  <a:pt x="358" y="103"/>
                  <a:pt x="322" y="168"/>
                  <a:pt x="296" y="240"/>
                </a:cubicBezTo>
                <a:cubicBezTo>
                  <a:pt x="290" y="259"/>
                  <a:pt x="290" y="259"/>
                  <a:pt x="290" y="259"/>
                </a:cubicBezTo>
                <a:cubicBezTo>
                  <a:pt x="495" y="259"/>
                  <a:pt x="495" y="259"/>
                  <a:pt x="495" y="259"/>
                </a:cubicBezTo>
                <a:cubicBezTo>
                  <a:pt x="495" y="245"/>
                  <a:pt x="495" y="245"/>
                  <a:pt x="495" y="245"/>
                </a:cubicBezTo>
                <a:lnTo>
                  <a:pt x="481" y="245"/>
                </a:lnTo>
                <a:close/>
                <a:moveTo>
                  <a:pt x="481" y="278"/>
                </a:moveTo>
                <a:cubicBezTo>
                  <a:pt x="467" y="278"/>
                  <a:pt x="467" y="278"/>
                  <a:pt x="467" y="278"/>
                </a:cubicBezTo>
                <a:cubicBezTo>
                  <a:pt x="467" y="467"/>
                  <a:pt x="467" y="467"/>
                  <a:pt x="467" y="467"/>
                </a:cubicBezTo>
                <a:cubicBezTo>
                  <a:pt x="267" y="467"/>
                  <a:pt x="267" y="467"/>
                  <a:pt x="267" y="467"/>
                </a:cubicBezTo>
                <a:cubicBezTo>
                  <a:pt x="267" y="481"/>
                  <a:pt x="267" y="481"/>
                  <a:pt x="267" y="481"/>
                </a:cubicBezTo>
                <a:cubicBezTo>
                  <a:pt x="281" y="481"/>
                  <a:pt x="281" y="481"/>
                  <a:pt x="281" y="481"/>
                </a:cubicBezTo>
                <a:cubicBezTo>
                  <a:pt x="283" y="411"/>
                  <a:pt x="293" y="344"/>
                  <a:pt x="312" y="282"/>
                </a:cubicBezTo>
                <a:cubicBezTo>
                  <a:pt x="299" y="278"/>
                  <a:pt x="299" y="278"/>
                  <a:pt x="299" y="278"/>
                </a:cubicBezTo>
                <a:cubicBezTo>
                  <a:pt x="299" y="292"/>
                  <a:pt x="299" y="292"/>
                  <a:pt x="299" y="292"/>
                </a:cubicBezTo>
                <a:cubicBezTo>
                  <a:pt x="481" y="292"/>
                  <a:pt x="481" y="292"/>
                  <a:pt x="481" y="292"/>
                </a:cubicBezTo>
                <a:cubicBezTo>
                  <a:pt x="481" y="278"/>
                  <a:pt x="481" y="278"/>
                  <a:pt x="481" y="278"/>
                </a:cubicBezTo>
                <a:cubicBezTo>
                  <a:pt x="467" y="278"/>
                  <a:pt x="467" y="278"/>
                  <a:pt x="467" y="278"/>
                </a:cubicBezTo>
                <a:cubicBezTo>
                  <a:pt x="481" y="278"/>
                  <a:pt x="481" y="278"/>
                  <a:pt x="481" y="278"/>
                </a:cubicBezTo>
                <a:cubicBezTo>
                  <a:pt x="481" y="264"/>
                  <a:pt x="481" y="264"/>
                  <a:pt x="481" y="264"/>
                </a:cubicBezTo>
                <a:cubicBezTo>
                  <a:pt x="288" y="264"/>
                  <a:pt x="288" y="264"/>
                  <a:pt x="288" y="264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66" y="339"/>
                  <a:pt x="255" y="408"/>
                  <a:pt x="253" y="481"/>
                </a:cubicBezTo>
                <a:cubicBezTo>
                  <a:pt x="253" y="495"/>
                  <a:pt x="253" y="495"/>
                  <a:pt x="253" y="495"/>
                </a:cubicBezTo>
                <a:cubicBezTo>
                  <a:pt x="495" y="495"/>
                  <a:pt x="495" y="495"/>
                  <a:pt x="495" y="495"/>
                </a:cubicBezTo>
                <a:cubicBezTo>
                  <a:pt x="495" y="264"/>
                  <a:pt x="495" y="264"/>
                  <a:pt x="495" y="264"/>
                </a:cubicBezTo>
                <a:cubicBezTo>
                  <a:pt x="481" y="264"/>
                  <a:pt x="481" y="264"/>
                  <a:pt x="481" y="264"/>
                </a:cubicBezTo>
                <a:lnTo>
                  <a:pt x="481" y="278"/>
                </a:lnTo>
                <a:close/>
                <a:moveTo>
                  <a:pt x="234" y="481"/>
                </a:moveTo>
                <a:cubicBezTo>
                  <a:pt x="234" y="467"/>
                  <a:pt x="234" y="467"/>
                  <a:pt x="234" y="467"/>
                </a:cubicBezTo>
                <a:cubicBezTo>
                  <a:pt x="49" y="467"/>
                  <a:pt x="49" y="467"/>
                  <a:pt x="49" y="467"/>
                </a:cubicBezTo>
                <a:cubicBezTo>
                  <a:pt x="49" y="481"/>
                  <a:pt x="49" y="481"/>
                  <a:pt x="49" y="481"/>
                </a:cubicBezTo>
                <a:cubicBezTo>
                  <a:pt x="63" y="482"/>
                  <a:pt x="63" y="482"/>
                  <a:pt x="63" y="482"/>
                </a:cubicBezTo>
                <a:cubicBezTo>
                  <a:pt x="65" y="410"/>
                  <a:pt x="85" y="344"/>
                  <a:pt x="118" y="285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92"/>
                  <a:pt x="106" y="292"/>
                  <a:pt x="106" y="292"/>
                </a:cubicBezTo>
                <a:cubicBezTo>
                  <a:pt x="264" y="292"/>
                  <a:pt x="264" y="292"/>
                  <a:pt x="264" y="292"/>
                </a:cubicBezTo>
                <a:cubicBezTo>
                  <a:pt x="264" y="278"/>
                  <a:pt x="264" y="278"/>
                  <a:pt x="264" y="278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32" y="339"/>
                  <a:pt x="222" y="409"/>
                  <a:pt x="220" y="481"/>
                </a:cubicBezTo>
                <a:cubicBezTo>
                  <a:pt x="234" y="481"/>
                  <a:pt x="234" y="481"/>
                  <a:pt x="234" y="481"/>
                </a:cubicBezTo>
                <a:cubicBezTo>
                  <a:pt x="234" y="467"/>
                  <a:pt x="234" y="467"/>
                  <a:pt x="234" y="467"/>
                </a:cubicBezTo>
                <a:cubicBezTo>
                  <a:pt x="234" y="481"/>
                  <a:pt x="234" y="481"/>
                  <a:pt x="234" y="481"/>
                </a:cubicBezTo>
                <a:cubicBezTo>
                  <a:pt x="248" y="481"/>
                  <a:pt x="248" y="481"/>
                  <a:pt x="248" y="481"/>
                </a:cubicBezTo>
                <a:cubicBezTo>
                  <a:pt x="250" y="412"/>
                  <a:pt x="260" y="345"/>
                  <a:pt x="278" y="282"/>
                </a:cubicBezTo>
                <a:cubicBezTo>
                  <a:pt x="283" y="264"/>
                  <a:pt x="283" y="264"/>
                  <a:pt x="283" y="264"/>
                </a:cubicBezTo>
                <a:cubicBezTo>
                  <a:pt x="97" y="264"/>
                  <a:pt x="97" y="264"/>
                  <a:pt x="97" y="264"/>
                </a:cubicBezTo>
                <a:cubicBezTo>
                  <a:pt x="93" y="271"/>
                  <a:pt x="93" y="271"/>
                  <a:pt x="93" y="271"/>
                </a:cubicBezTo>
                <a:cubicBezTo>
                  <a:pt x="59" y="334"/>
                  <a:pt x="38" y="405"/>
                  <a:pt x="35" y="480"/>
                </a:cubicBezTo>
                <a:cubicBezTo>
                  <a:pt x="34" y="495"/>
                  <a:pt x="34" y="495"/>
                  <a:pt x="34" y="495"/>
                </a:cubicBezTo>
                <a:cubicBezTo>
                  <a:pt x="248" y="495"/>
                  <a:pt x="248" y="495"/>
                  <a:pt x="248" y="495"/>
                </a:cubicBezTo>
                <a:cubicBezTo>
                  <a:pt x="248" y="481"/>
                  <a:pt x="248" y="481"/>
                  <a:pt x="248" y="481"/>
                </a:cubicBezTo>
                <a:lnTo>
                  <a:pt x="234" y="481"/>
                </a:lnTo>
                <a:close/>
                <a:moveTo>
                  <a:pt x="267" y="515"/>
                </a:moveTo>
                <a:cubicBezTo>
                  <a:pt x="267" y="529"/>
                  <a:pt x="267" y="529"/>
                  <a:pt x="267" y="529"/>
                </a:cubicBezTo>
                <a:cubicBezTo>
                  <a:pt x="467" y="529"/>
                  <a:pt x="467" y="529"/>
                  <a:pt x="467" y="529"/>
                </a:cubicBezTo>
                <a:cubicBezTo>
                  <a:pt x="467" y="703"/>
                  <a:pt x="467" y="703"/>
                  <a:pt x="467" y="703"/>
                </a:cubicBezTo>
                <a:cubicBezTo>
                  <a:pt x="299" y="703"/>
                  <a:pt x="299" y="703"/>
                  <a:pt x="299" y="703"/>
                </a:cubicBezTo>
                <a:cubicBezTo>
                  <a:pt x="299" y="717"/>
                  <a:pt x="299" y="717"/>
                  <a:pt x="299" y="717"/>
                </a:cubicBezTo>
                <a:cubicBezTo>
                  <a:pt x="312" y="713"/>
                  <a:pt x="312" y="713"/>
                  <a:pt x="312" y="713"/>
                </a:cubicBezTo>
                <a:cubicBezTo>
                  <a:pt x="293" y="651"/>
                  <a:pt x="283" y="585"/>
                  <a:pt x="281" y="515"/>
                </a:cubicBezTo>
                <a:cubicBezTo>
                  <a:pt x="267" y="515"/>
                  <a:pt x="267" y="515"/>
                  <a:pt x="267" y="515"/>
                </a:cubicBezTo>
                <a:cubicBezTo>
                  <a:pt x="267" y="529"/>
                  <a:pt x="267" y="529"/>
                  <a:pt x="267" y="529"/>
                </a:cubicBezTo>
                <a:cubicBezTo>
                  <a:pt x="267" y="515"/>
                  <a:pt x="267" y="515"/>
                  <a:pt x="267" y="515"/>
                </a:cubicBezTo>
                <a:cubicBezTo>
                  <a:pt x="253" y="515"/>
                  <a:pt x="253" y="515"/>
                  <a:pt x="253" y="515"/>
                </a:cubicBezTo>
                <a:cubicBezTo>
                  <a:pt x="255" y="588"/>
                  <a:pt x="266" y="657"/>
                  <a:pt x="285" y="721"/>
                </a:cubicBezTo>
                <a:cubicBezTo>
                  <a:pt x="288" y="731"/>
                  <a:pt x="288" y="731"/>
                  <a:pt x="288" y="731"/>
                </a:cubicBezTo>
                <a:cubicBezTo>
                  <a:pt x="495" y="731"/>
                  <a:pt x="495" y="731"/>
                  <a:pt x="495" y="731"/>
                </a:cubicBezTo>
                <a:cubicBezTo>
                  <a:pt x="495" y="501"/>
                  <a:pt x="495" y="501"/>
                  <a:pt x="495" y="501"/>
                </a:cubicBezTo>
                <a:cubicBezTo>
                  <a:pt x="253" y="501"/>
                  <a:pt x="253" y="501"/>
                  <a:pt x="253" y="501"/>
                </a:cubicBezTo>
                <a:cubicBezTo>
                  <a:pt x="253" y="515"/>
                  <a:pt x="253" y="515"/>
                  <a:pt x="253" y="515"/>
                </a:cubicBezTo>
                <a:lnTo>
                  <a:pt x="267" y="515"/>
                </a:lnTo>
                <a:close/>
                <a:moveTo>
                  <a:pt x="515" y="750"/>
                </a:moveTo>
                <a:cubicBezTo>
                  <a:pt x="515" y="764"/>
                  <a:pt x="515" y="764"/>
                  <a:pt x="515" y="764"/>
                </a:cubicBezTo>
                <a:cubicBezTo>
                  <a:pt x="676" y="764"/>
                  <a:pt x="676" y="764"/>
                  <a:pt x="676" y="764"/>
                </a:cubicBezTo>
                <a:cubicBezTo>
                  <a:pt x="676" y="750"/>
                  <a:pt x="676" y="750"/>
                  <a:pt x="676" y="750"/>
                </a:cubicBezTo>
                <a:cubicBezTo>
                  <a:pt x="662" y="746"/>
                  <a:pt x="662" y="746"/>
                  <a:pt x="662" y="746"/>
                </a:cubicBezTo>
                <a:cubicBezTo>
                  <a:pt x="637" y="816"/>
                  <a:pt x="602" y="880"/>
                  <a:pt x="560" y="933"/>
                </a:cubicBezTo>
                <a:cubicBezTo>
                  <a:pt x="570" y="942"/>
                  <a:pt x="570" y="942"/>
                  <a:pt x="570" y="942"/>
                </a:cubicBezTo>
                <a:cubicBezTo>
                  <a:pt x="568" y="928"/>
                  <a:pt x="568" y="928"/>
                  <a:pt x="568" y="928"/>
                </a:cubicBezTo>
                <a:cubicBezTo>
                  <a:pt x="551" y="931"/>
                  <a:pt x="533" y="933"/>
                  <a:pt x="514" y="933"/>
                </a:cubicBezTo>
                <a:cubicBezTo>
                  <a:pt x="515" y="947"/>
                  <a:pt x="515" y="947"/>
                  <a:pt x="515" y="947"/>
                </a:cubicBezTo>
                <a:cubicBezTo>
                  <a:pt x="529" y="947"/>
                  <a:pt x="529" y="947"/>
                  <a:pt x="529" y="947"/>
                </a:cubicBezTo>
                <a:cubicBezTo>
                  <a:pt x="529" y="750"/>
                  <a:pt x="529" y="750"/>
                  <a:pt x="529" y="750"/>
                </a:cubicBezTo>
                <a:cubicBezTo>
                  <a:pt x="515" y="750"/>
                  <a:pt x="515" y="750"/>
                  <a:pt x="515" y="750"/>
                </a:cubicBezTo>
                <a:cubicBezTo>
                  <a:pt x="515" y="764"/>
                  <a:pt x="515" y="764"/>
                  <a:pt x="515" y="764"/>
                </a:cubicBezTo>
                <a:cubicBezTo>
                  <a:pt x="515" y="750"/>
                  <a:pt x="515" y="750"/>
                  <a:pt x="515" y="750"/>
                </a:cubicBezTo>
                <a:cubicBezTo>
                  <a:pt x="501" y="750"/>
                  <a:pt x="501" y="750"/>
                  <a:pt x="501" y="750"/>
                </a:cubicBezTo>
                <a:cubicBezTo>
                  <a:pt x="501" y="962"/>
                  <a:pt x="501" y="962"/>
                  <a:pt x="501" y="962"/>
                </a:cubicBezTo>
                <a:cubicBezTo>
                  <a:pt x="515" y="961"/>
                  <a:pt x="515" y="961"/>
                  <a:pt x="515" y="961"/>
                </a:cubicBezTo>
                <a:cubicBezTo>
                  <a:pt x="535" y="960"/>
                  <a:pt x="554" y="959"/>
                  <a:pt x="573" y="956"/>
                </a:cubicBezTo>
                <a:cubicBezTo>
                  <a:pt x="578" y="955"/>
                  <a:pt x="578" y="955"/>
                  <a:pt x="578" y="955"/>
                </a:cubicBezTo>
                <a:cubicBezTo>
                  <a:pt x="581" y="950"/>
                  <a:pt x="581" y="950"/>
                  <a:pt x="581" y="950"/>
                </a:cubicBezTo>
                <a:cubicBezTo>
                  <a:pt x="626" y="895"/>
                  <a:pt x="663" y="828"/>
                  <a:pt x="689" y="755"/>
                </a:cubicBezTo>
                <a:cubicBezTo>
                  <a:pt x="695" y="736"/>
                  <a:pt x="695" y="736"/>
                  <a:pt x="695" y="736"/>
                </a:cubicBezTo>
                <a:cubicBezTo>
                  <a:pt x="501" y="736"/>
                  <a:pt x="501" y="736"/>
                  <a:pt x="501" y="736"/>
                </a:cubicBezTo>
                <a:cubicBezTo>
                  <a:pt x="501" y="750"/>
                  <a:pt x="501" y="750"/>
                  <a:pt x="501" y="750"/>
                </a:cubicBezTo>
                <a:lnTo>
                  <a:pt x="515" y="750"/>
                </a:lnTo>
                <a:close/>
                <a:moveTo>
                  <a:pt x="515" y="717"/>
                </a:moveTo>
                <a:cubicBezTo>
                  <a:pt x="529" y="717"/>
                  <a:pt x="529" y="717"/>
                  <a:pt x="529" y="717"/>
                </a:cubicBezTo>
                <a:cubicBezTo>
                  <a:pt x="529" y="529"/>
                  <a:pt x="529" y="529"/>
                  <a:pt x="529" y="529"/>
                </a:cubicBezTo>
                <a:cubicBezTo>
                  <a:pt x="718" y="529"/>
                  <a:pt x="718" y="529"/>
                  <a:pt x="718" y="529"/>
                </a:cubicBezTo>
                <a:cubicBezTo>
                  <a:pt x="718" y="515"/>
                  <a:pt x="718" y="515"/>
                  <a:pt x="718" y="515"/>
                </a:cubicBezTo>
                <a:cubicBezTo>
                  <a:pt x="704" y="515"/>
                  <a:pt x="704" y="515"/>
                  <a:pt x="704" y="515"/>
                </a:cubicBezTo>
                <a:cubicBezTo>
                  <a:pt x="702" y="585"/>
                  <a:pt x="692" y="651"/>
                  <a:pt x="673" y="713"/>
                </a:cubicBezTo>
                <a:cubicBezTo>
                  <a:pt x="686" y="717"/>
                  <a:pt x="686" y="717"/>
                  <a:pt x="686" y="717"/>
                </a:cubicBezTo>
                <a:cubicBezTo>
                  <a:pt x="686" y="703"/>
                  <a:pt x="686" y="703"/>
                  <a:pt x="686" y="703"/>
                </a:cubicBezTo>
                <a:cubicBezTo>
                  <a:pt x="515" y="703"/>
                  <a:pt x="515" y="703"/>
                  <a:pt x="515" y="703"/>
                </a:cubicBezTo>
                <a:cubicBezTo>
                  <a:pt x="515" y="717"/>
                  <a:pt x="515" y="717"/>
                  <a:pt x="515" y="717"/>
                </a:cubicBezTo>
                <a:cubicBezTo>
                  <a:pt x="529" y="717"/>
                  <a:pt x="529" y="717"/>
                  <a:pt x="529" y="717"/>
                </a:cubicBezTo>
                <a:cubicBezTo>
                  <a:pt x="515" y="717"/>
                  <a:pt x="515" y="717"/>
                  <a:pt x="515" y="717"/>
                </a:cubicBezTo>
                <a:cubicBezTo>
                  <a:pt x="515" y="731"/>
                  <a:pt x="515" y="731"/>
                  <a:pt x="515" y="731"/>
                </a:cubicBezTo>
                <a:cubicBezTo>
                  <a:pt x="697" y="731"/>
                  <a:pt x="697" y="731"/>
                  <a:pt x="697" y="731"/>
                </a:cubicBezTo>
                <a:cubicBezTo>
                  <a:pt x="700" y="721"/>
                  <a:pt x="700" y="721"/>
                  <a:pt x="700" y="721"/>
                </a:cubicBezTo>
                <a:cubicBezTo>
                  <a:pt x="719" y="657"/>
                  <a:pt x="730" y="588"/>
                  <a:pt x="732" y="515"/>
                </a:cubicBezTo>
                <a:cubicBezTo>
                  <a:pt x="732" y="501"/>
                  <a:pt x="732" y="501"/>
                  <a:pt x="732" y="501"/>
                </a:cubicBezTo>
                <a:cubicBezTo>
                  <a:pt x="501" y="501"/>
                  <a:pt x="501" y="501"/>
                  <a:pt x="501" y="501"/>
                </a:cubicBezTo>
                <a:cubicBezTo>
                  <a:pt x="501" y="731"/>
                  <a:pt x="501" y="731"/>
                  <a:pt x="501" y="731"/>
                </a:cubicBezTo>
                <a:cubicBezTo>
                  <a:pt x="515" y="731"/>
                  <a:pt x="515" y="731"/>
                  <a:pt x="515" y="731"/>
                </a:cubicBezTo>
                <a:lnTo>
                  <a:pt x="515" y="717"/>
                </a:lnTo>
                <a:close/>
                <a:moveTo>
                  <a:pt x="751" y="515"/>
                </a:moveTo>
                <a:cubicBezTo>
                  <a:pt x="751" y="529"/>
                  <a:pt x="751" y="529"/>
                  <a:pt x="751" y="529"/>
                </a:cubicBezTo>
                <a:cubicBezTo>
                  <a:pt x="947" y="529"/>
                  <a:pt x="947" y="529"/>
                  <a:pt x="947" y="529"/>
                </a:cubicBezTo>
                <a:cubicBezTo>
                  <a:pt x="947" y="515"/>
                  <a:pt x="947" y="515"/>
                  <a:pt x="947" y="515"/>
                </a:cubicBezTo>
                <a:cubicBezTo>
                  <a:pt x="933" y="515"/>
                  <a:pt x="933" y="515"/>
                  <a:pt x="933" y="515"/>
                </a:cubicBezTo>
                <a:cubicBezTo>
                  <a:pt x="930" y="587"/>
                  <a:pt x="910" y="654"/>
                  <a:pt x="877" y="713"/>
                </a:cubicBezTo>
                <a:cubicBezTo>
                  <a:pt x="889" y="720"/>
                  <a:pt x="889" y="720"/>
                  <a:pt x="889" y="720"/>
                </a:cubicBezTo>
                <a:cubicBezTo>
                  <a:pt x="903" y="720"/>
                  <a:pt x="903" y="720"/>
                  <a:pt x="903" y="720"/>
                </a:cubicBezTo>
                <a:cubicBezTo>
                  <a:pt x="903" y="717"/>
                  <a:pt x="903" y="717"/>
                  <a:pt x="903" y="717"/>
                </a:cubicBezTo>
                <a:cubicBezTo>
                  <a:pt x="903" y="703"/>
                  <a:pt x="903" y="703"/>
                  <a:pt x="903" y="703"/>
                </a:cubicBezTo>
                <a:cubicBezTo>
                  <a:pt x="721" y="703"/>
                  <a:pt x="721" y="703"/>
                  <a:pt x="721" y="703"/>
                </a:cubicBezTo>
                <a:cubicBezTo>
                  <a:pt x="721" y="717"/>
                  <a:pt x="721" y="717"/>
                  <a:pt x="721" y="717"/>
                </a:cubicBezTo>
                <a:cubicBezTo>
                  <a:pt x="734" y="721"/>
                  <a:pt x="734" y="721"/>
                  <a:pt x="734" y="721"/>
                </a:cubicBezTo>
                <a:cubicBezTo>
                  <a:pt x="753" y="657"/>
                  <a:pt x="763" y="587"/>
                  <a:pt x="765" y="515"/>
                </a:cubicBezTo>
                <a:cubicBezTo>
                  <a:pt x="751" y="515"/>
                  <a:pt x="751" y="515"/>
                  <a:pt x="751" y="515"/>
                </a:cubicBezTo>
                <a:cubicBezTo>
                  <a:pt x="751" y="529"/>
                  <a:pt x="751" y="529"/>
                  <a:pt x="751" y="529"/>
                </a:cubicBezTo>
                <a:cubicBezTo>
                  <a:pt x="751" y="515"/>
                  <a:pt x="751" y="515"/>
                  <a:pt x="751" y="515"/>
                </a:cubicBezTo>
                <a:cubicBezTo>
                  <a:pt x="737" y="515"/>
                  <a:pt x="737" y="515"/>
                  <a:pt x="737" y="515"/>
                </a:cubicBezTo>
                <a:cubicBezTo>
                  <a:pt x="735" y="584"/>
                  <a:pt x="725" y="651"/>
                  <a:pt x="707" y="714"/>
                </a:cubicBezTo>
                <a:cubicBezTo>
                  <a:pt x="702" y="731"/>
                  <a:pt x="702" y="731"/>
                  <a:pt x="702" y="731"/>
                </a:cubicBezTo>
                <a:cubicBezTo>
                  <a:pt x="889" y="731"/>
                  <a:pt x="889" y="731"/>
                  <a:pt x="889" y="731"/>
                </a:cubicBezTo>
                <a:cubicBezTo>
                  <a:pt x="889" y="717"/>
                  <a:pt x="889" y="717"/>
                  <a:pt x="889" y="717"/>
                </a:cubicBezTo>
                <a:cubicBezTo>
                  <a:pt x="875" y="717"/>
                  <a:pt x="875" y="717"/>
                  <a:pt x="875" y="717"/>
                </a:cubicBezTo>
                <a:cubicBezTo>
                  <a:pt x="875" y="720"/>
                  <a:pt x="875" y="720"/>
                  <a:pt x="875" y="720"/>
                </a:cubicBezTo>
                <a:cubicBezTo>
                  <a:pt x="875" y="773"/>
                  <a:pt x="875" y="773"/>
                  <a:pt x="875" y="773"/>
                </a:cubicBezTo>
                <a:cubicBezTo>
                  <a:pt x="901" y="727"/>
                  <a:pt x="901" y="727"/>
                  <a:pt x="901" y="727"/>
                </a:cubicBezTo>
                <a:cubicBezTo>
                  <a:pt x="937" y="664"/>
                  <a:pt x="958" y="592"/>
                  <a:pt x="961" y="516"/>
                </a:cubicBezTo>
                <a:cubicBezTo>
                  <a:pt x="962" y="501"/>
                  <a:pt x="962" y="501"/>
                  <a:pt x="962" y="501"/>
                </a:cubicBezTo>
                <a:cubicBezTo>
                  <a:pt x="737" y="501"/>
                  <a:pt x="737" y="501"/>
                  <a:pt x="737" y="501"/>
                </a:cubicBezTo>
                <a:cubicBezTo>
                  <a:pt x="737" y="515"/>
                  <a:pt x="737" y="515"/>
                  <a:pt x="737" y="515"/>
                </a:cubicBezTo>
                <a:lnTo>
                  <a:pt x="751" y="515"/>
                </a:lnTo>
                <a:close/>
                <a:moveTo>
                  <a:pt x="751" y="481"/>
                </a:moveTo>
                <a:cubicBezTo>
                  <a:pt x="765" y="481"/>
                  <a:pt x="765" y="481"/>
                  <a:pt x="765" y="481"/>
                </a:cubicBezTo>
                <a:cubicBezTo>
                  <a:pt x="763" y="409"/>
                  <a:pt x="753" y="339"/>
                  <a:pt x="734" y="274"/>
                </a:cubicBezTo>
                <a:cubicBezTo>
                  <a:pt x="721" y="278"/>
                  <a:pt x="721" y="278"/>
                  <a:pt x="721" y="278"/>
                </a:cubicBezTo>
                <a:cubicBezTo>
                  <a:pt x="721" y="292"/>
                  <a:pt x="721" y="292"/>
                  <a:pt x="721" y="292"/>
                </a:cubicBezTo>
                <a:cubicBezTo>
                  <a:pt x="890" y="292"/>
                  <a:pt x="890" y="292"/>
                  <a:pt x="890" y="292"/>
                </a:cubicBezTo>
                <a:cubicBezTo>
                  <a:pt x="890" y="278"/>
                  <a:pt x="890" y="278"/>
                  <a:pt x="890" y="278"/>
                </a:cubicBezTo>
                <a:cubicBezTo>
                  <a:pt x="878" y="285"/>
                  <a:pt x="878" y="285"/>
                  <a:pt x="878" y="285"/>
                </a:cubicBezTo>
                <a:cubicBezTo>
                  <a:pt x="911" y="344"/>
                  <a:pt x="930" y="410"/>
                  <a:pt x="933" y="482"/>
                </a:cubicBezTo>
                <a:cubicBezTo>
                  <a:pt x="947" y="481"/>
                  <a:pt x="947" y="481"/>
                  <a:pt x="947" y="481"/>
                </a:cubicBezTo>
                <a:cubicBezTo>
                  <a:pt x="947" y="467"/>
                  <a:pt x="947" y="467"/>
                  <a:pt x="947" y="467"/>
                </a:cubicBezTo>
                <a:cubicBezTo>
                  <a:pt x="751" y="467"/>
                  <a:pt x="751" y="467"/>
                  <a:pt x="751" y="467"/>
                </a:cubicBezTo>
                <a:cubicBezTo>
                  <a:pt x="751" y="481"/>
                  <a:pt x="751" y="481"/>
                  <a:pt x="751" y="481"/>
                </a:cubicBezTo>
                <a:cubicBezTo>
                  <a:pt x="765" y="481"/>
                  <a:pt x="765" y="481"/>
                  <a:pt x="765" y="481"/>
                </a:cubicBezTo>
                <a:cubicBezTo>
                  <a:pt x="751" y="481"/>
                  <a:pt x="751" y="481"/>
                  <a:pt x="751" y="481"/>
                </a:cubicBezTo>
                <a:cubicBezTo>
                  <a:pt x="751" y="495"/>
                  <a:pt x="751" y="495"/>
                  <a:pt x="751" y="495"/>
                </a:cubicBezTo>
                <a:cubicBezTo>
                  <a:pt x="962" y="495"/>
                  <a:pt x="962" y="495"/>
                  <a:pt x="962" y="495"/>
                </a:cubicBezTo>
                <a:cubicBezTo>
                  <a:pt x="961" y="480"/>
                  <a:pt x="961" y="480"/>
                  <a:pt x="961" y="480"/>
                </a:cubicBezTo>
                <a:cubicBezTo>
                  <a:pt x="958" y="405"/>
                  <a:pt x="937" y="334"/>
                  <a:pt x="902" y="271"/>
                </a:cubicBezTo>
                <a:cubicBezTo>
                  <a:pt x="898" y="264"/>
                  <a:pt x="898" y="264"/>
                  <a:pt x="898" y="264"/>
                </a:cubicBezTo>
                <a:cubicBezTo>
                  <a:pt x="702" y="264"/>
                  <a:pt x="702" y="264"/>
                  <a:pt x="702" y="264"/>
                </a:cubicBezTo>
                <a:cubicBezTo>
                  <a:pt x="707" y="282"/>
                  <a:pt x="707" y="282"/>
                  <a:pt x="707" y="282"/>
                </a:cubicBezTo>
                <a:cubicBezTo>
                  <a:pt x="725" y="345"/>
                  <a:pt x="735" y="412"/>
                  <a:pt x="737" y="481"/>
                </a:cubicBezTo>
                <a:cubicBezTo>
                  <a:pt x="737" y="495"/>
                  <a:pt x="737" y="495"/>
                  <a:pt x="737" y="495"/>
                </a:cubicBezTo>
                <a:cubicBezTo>
                  <a:pt x="751" y="495"/>
                  <a:pt x="751" y="495"/>
                  <a:pt x="751" y="495"/>
                </a:cubicBezTo>
                <a:lnTo>
                  <a:pt x="751" y="481"/>
                </a:lnTo>
                <a:close/>
                <a:moveTo>
                  <a:pt x="870" y="245"/>
                </a:moveTo>
                <a:cubicBezTo>
                  <a:pt x="870" y="231"/>
                  <a:pt x="870" y="231"/>
                  <a:pt x="870" y="231"/>
                </a:cubicBezTo>
                <a:cubicBezTo>
                  <a:pt x="710" y="231"/>
                  <a:pt x="710" y="231"/>
                  <a:pt x="710" y="231"/>
                </a:cubicBezTo>
                <a:cubicBezTo>
                  <a:pt x="710" y="245"/>
                  <a:pt x="710" y="245"/>
                  <a:pt x="710" y="245"/>
                </a:cubicBezTo>
                <a:cubicBezTo>
                  <a:pt x="724" y="241"/>
                  <a:pt x="724" y="241"/>
                  <a:pt x="724" y="241"/>
                </a:cubicBezTo>
                <a:cubicBezTo>
                  <a:pt x="701" y="173"/>
                  <a:pt x="670" y="112"/>
                  <a:pt x="631" y="57"/>
                </a:cubicBezTo>
                <a:cubicBezTo>
                  <a:pt x="620" y="65"/>
                  <a:pt x="620" y="65"/>
                  <a:pt x="620" y="65"/>
                </a:cubicBezTo>
                <a:cubicBezTo>
                  <a:pt x="616" y="79"/>
                  <a:pt x="616" y="79"/>
                  <a:pt x="616" y="79"/>
                </a:cubicBezTo>
                <a:cubicBezTo>
                  <a:pt x="689" y="99"/>
                  <a:pt x="754" y="138"/>
                  <a:pt x="806" y="190"/>
                </a:cubicBezTo>
                <a:cubicBezTo>
                  <a:pt x="806" y="190"/>
                  <a:pt x="806" y="190"/>
                  <a:pt x="806" y="190"/>
                </a:cubicBezTo>
                <a:cubicBezTo>
                  <a:pt x="825" y="209"/>
                  <a:pt x="843" y="230"/>
                  <a:pt x="858" y="253"/>
                </a:cubicBezTo>
                <a:cubicBezTo>
                  <a:pt x="870" y="245"/>
                  <a:pt x="870" y="245"/>
                  <a:pt x="870" y="245"/>
                </a:cubicBezTo>
                <a:cubicBezTo>
                  <a:pt x="870" y="231"/>
                  <a:pt x="870" y="231"/>
                  <a:pt x="870" y="231"/>
                </a:cubicBezTo>
                <a:cubicBezTo>
                  <a:pt x="870" y="245"/>
                  <a:pt x="870" y="245"/>
                  <a:pt x="870" y="245"/>
                </a:cubicBezTo>
                <a:cubicBezTo>
                  <a:pt x="881" y="237"/>
                  <a:pt x="881" y="237"/>
                  <a:pt x="881" y="237"/>
                </a:cubicBezTo>
                <a:cubicBezTo>
                  <a:pt x="865" y="213"/>
                  <a:pt x="846" y="191"/>
                  <a:pt x="826" y="170"/>
                </a:cubicBezTo>
                <a:cubicBezTo>
                  <a:pt x="826" y="170"/>
                  <a:pt x="826" y="170"/>
                  <a:pt x="826" y="170"/>
                </a:cubicBezTo>
                <a:cubicBezTo>
                  <a:pt x="770" y="115"/>
                  <a:pt x="701" y="74"/>
                  <a:pt x="624" y="52"/>
                </a:cubicBezTo>
                <a:cubicBezTo>
                  <a:pt x="586" y="41"/>
                  <a:pt x="586" y="41"/>
                  <a:pt x="586" y="41"/>
                </a:cubicBezTo>
                <a:cubicBezTo>
                  <a:pt x="608" y="73"/>
                  <a:pt x="608" y="73"/>
                  <a:pt x="608" y="73"/>
                </a:cubicBezTo>
                <a:cubicBezTo>
                  <a:pt x="645" y="126"/>
                  <a:pt x="675" y="185"/>
                  <a:pt x="697" y="250"/>
                </a:cubicBezTo>
                <a:cubicBezTo>
                  <a:pt x="700" y="259"/>
                  <a:pt x="700" y="259"/>
                  <a:pt x="700" y="259"/>
                </a:cubicBezTo>
                <a:cubicBezTo>
                  <a:pt x="896" y="259"/>
                  <a:pt x="896" y="259"/>
                  <a:pt x="896" y="259"/>
                </a:cubicBezTo>
                <a:cubicBezTo>
                  <a:pt x="881" y="237"/>
                  <a:pt x="881" y="237"/>
                  <a:pt x="881" y="237"/>
                </a:cubicBezTo>
                <a:lnTo>
                  <a:pt x="870" y="245"/>
                </a:lnTo>
                <a:close/>
                <a:moveTo>
                  <a:pt x="180" y="180"/>
                </a:moveTo>
                <a:cubicBezTo>
                  <a:pt x="190" y="190"/>
                  <a:pt x="190" y="190"/>
                  <a:pt x="190" y="190"/>
                </a:cubicBezTo>
                <a:cubicBezTo>
                  <a:pt x="239" y="141"/>
                  <a:pt x="299" y="104"/>
                  <a:pt x="366" y="83"/>
                </a:cubicBezTo>
                <a:cubicBezTo>
                  <a:pt x="362" y="69"/>
                  <a:pt x="362" y="69"/>
                  <a:pt x="362" y="69"/>
                </a:cubicBezTo>
                <a:cubicBezTo>
                  <a:pt x="351" y="61"/>
                  <a:pt x="351" y="61"/>
                  <a:pt x="351" y="61"/>
                </a:cubicBezTo>
                <a:cubicBezTo>
                  <a:pt x="314" y="115"/>
                  <a:pt x="283" y="175"/>
                  <a:pt x="261" y="241"/>
                </a:cubicBezTo>
                <a:cubicBezTo>
                  <a:pt x="275" y="245"/>
                  <a:pt x="275" y="245"/>
                  <a:pt x="275" y="245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126" y="231"/>
                  <a:pt x="126" y="231"/>
                  <a:pt x="126" y="231"/>
                </a:cubicBezTo>
                <a:cubicBezTo>
                  <a:pt x="126" y="245"/>
                  <a:pt x="126" y="245"/>
                  <a:pt x="126" y="245"/>
                </a:cubicBezTo>
                <a:cubicBezTo>
                  <a:pt x="138" y="253"/>
                  <a:pt x="138" y="253"/>
                  <a:pt x="138" y="253"/>
                </a:cubicBezTo>
                <a:cubicBezTo>
                  <a:pt x="153" y="230"/>
                  <a:pt x="171" y="209"/>
                  <a:pt x="190" y="190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80" y="180"/>
                  <a:pt x="180" y="180"/>
                  <a:pt x="180" y="18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50" y="191"/>
                  <a:pt x="131" y="213"/>
                  <a:pt x="115" y="237"/>
                </a:cubicBezTo>
                <a:cubicBezTo>
                  <a:pt x="100" y="259"/>
                  <a:pt x="100" y="259"/>
                  <a:pt x="100" y="259"/>
                </a:cubicBezTo>
                <a:cubicBezTo>
                  <a:pt x="285" y="259"/>
                  <a:pt x="285" y="259"/>
                  <a:pt x="285" y="259"/>
                </a:cubicBezTo>
                <a:cubicBezTo>
                  <a:pt x="288" y="250"/>
                  <a:pt x="288" y="250"/>
                  <a:pt x="288" y="250"/>
                </a:cubicBezTo>
                <a:cubicBezTo>
                  <a:pt x="309" y="186"/>
                  <a:pt x="338" y="128"/>
                  <a:pt x="374" y="77"/>
                </a:cubicBezTo>
                <a:cubicBezTo>
                  <a:pt x="397" y="44"/>
                  <a:pt x="397" y="44"/>
                  <a:pt x="397" y="44"/>
                </a:cubicBezTo>
                <a:cubicBezTo>
                  <a:pt x="358" y="56"/>
                  <a:pt x="358" y="56"/>
                  <a:pt x="358" y="56"/>
                </a:cubicBezTo>
                <a:cubicBezTo>
                  <a:pt x="286" y="79"/>
                  <a:pt x="222" y="118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lnTo>
                  <a:pt x="180" y="180"/>
                </a:lnTo>
                <a:close/>
                <a:moveTo>
                  <a:pt x="126" y="750"/>
                </a:moveTo>
                <a:cubicBezTo>
                  <a:pt x="126" y="764"/>
                  <a:pt x="126" y="764"/>
                  <a:pt x="126" y="764"/>
                </a:cubicBezTo>
                <a:cubicBezTo>
                  <a:pt x="274" y="764"/>
                  <a:pt x="274" y="764"/>
                  <a:pt x="274" y="764"/>
                </a:cubicBezTo>
                <a:cubicBezTo>
                  <a:pt x="274" y="750"/>
                  <a:pt x="274" y="750"/>
                  <a:pt x="274" y="750"/>
                </a:cubicBezTo>
                <a:cubicBezTo>
                  <a:pt x="261" y="755"/>
                  <a:pt x="261" y="755"/>
                  <a:pt x="261" y="755"/>
                </a:cubicBezTo>
                <a:cubicBezTo>
                  <a:pt x="283" y="821"/>
                  <a:pt x="314" y="881"/>
                  <a:pt x="351" y="935"/>
                </a:cubicBezTo>
                <a:cubicBezTo>
                  <a:pt x="362" y="927"/>
                  <a:pt x="362" y="927"/>
                  <a:pt x="362" y="927"/>
                </a:cubicBezTo>
                <a:cubicBezTo>
                  <a:pt x="366" y="913"/>
                  <a:pt x="366" y="913"/>
                  <a:pt x="366" y="913"/>
                </a:cubicBezTo>
                <a:cubicBezTo>
                  <a:pt x="299" y="892"/>
                  <a:pt x="239" y="855"/>
                  <a:pt x="190" y="806"/>
                </a:cubicBezTo>
                <a:cubicBezTo>
                  <a:pt x="190" y="806"/>
                  <a:pt x="190" y="806"/>
                  <a:pt x="190" y="806"/>
                </a:cubicBezTo>
                <a:cubicBezTo>
                  <a:pt x="170" y="787"/>
                  <a:pt x="153" y="765"/>
                  <a:pt x="137" y="743"/>
                </a:cubicBezTo>
                <a:cubicBezTo>
                  <a:pt x="126" y="750"/>
                  <a:pt x="126" y="750"/>
                  <a:pt x="126" y="750"/>
                </a:cubicBezTo>
                <a:cubicBezTo>
                  <a:pt x="126" y="764"/>
                  <a:pt x="126" y="764"/>
                  <a:pt x="126" y="764"/>
                </a:cubicBezTo>
                <a:cubicBezTo>
                  <a:pt x="126" y="750"/>
                  <a:pt x="126" y="750"/>
                  <a:pt x="126" y="750"/>
                </a:cubicBezTo>
                <a:cubicBezTo>
                  <a:pt x="114" y="758"/>
                  <a:pt x="114" y="758"/>
                  <a:pt x="114" y="758"/>
                </a:cubicBezTo>
                <a:cubicBezTo>
                  <a:pt x="131" y="783"/>
                  <a:pt x="149" y="805"/>
                  <a:pt x="170" y="826"/>
                </a:cubicBezTo>
                <a:cubicBezTo>
                  <a:pt x="170" y="826"/>
                  <a:pt x="170" y="826"/>
                  <a:pt x="170" y="826"/>
                </a:cubicBezTo>
                <a:cubicBezTo>
                  <a:pt x="222" y="878"/>
                  <a:pt x="286" y="917"/>
                  <a:pt x="358" y="940"/>
                </a:cubicBezTo>
                <a:cubicBezTo>
                  <a:pt x="397" y="953"/>
                  <a:pt x="397" y="953"/>
                  <a:pt x="397" y="953"/>
                </a:cubicBezTo>
                <a:cubicBezTo>
                  <a:pt x="374" y="919"/>
                  <a:pt x="374" y="919"/>
                  <a:pt x="374" y="919"/>
                </a:cubicBezTo>
                <a:cubicBezTo>
                  <a:pt x="338" y="868"/>
                  <a:pt x="309" y="809"/>
                  <a:pt x="288" y="746"/>
                </a:cubicBezTo>
                <a:cubicBezTo>
                  <a:pt x="284" y="736"/>
                  <a:pt x="284" y="736"/>
                  <a:pt x="284" y="736"/>
                </a:cubicBezTo>
                <a:cubicBezTo>
                  <a:pt x="99" y="736"/>
                  <a:pt x="99" y="736"/>
                  <a:pt x="99" y="736"/>
                </a:cubicBezTo>
                <a:cubicBezTo>
                  <a:pt x="114" y="758"/>
                  <a:pt x="114" y="758"/>
                  <a:pt x="114" y="758"/>
                </a:cubicBezTo>
                <a:lnTo>
                  <a:pt x="126" y="750"/>
                </a:lnTo>
                <a:close/>
                <a:moveTo>
                  <a:pt x="816" y="816"/>
                </a:moveTo>
                <a:cubicBezTo>
                  <a:pt x="806" y="806"/>
                  <a:pt x="806" y="806"/>
                  <a:pt x="806" y="806"/>
                </a:cubicBezTo>
                <a:cubicBezTo>
                  <a:pt x="754" y="858"/>
                  <a:pt x="689" y="897"/>
                  <a:pt x="616" y="917"/>
                </a:cubicBezTo>
                <a:cubicBezTo>
                  <a:pt x="620" y="931"/>
                  <a:pt x="620" y="931"/>
                  <a:pt x="620" y="931"/>
                </a:cubicBezTo>
                <a:cubicBezTo>
                  <a:pt x="631" y="939"/>
                  <a:pt x="631" y="939"/>
                  <a:pt x="631" y="939"/>
                </a:cubicBezTo>
                <a:cubicBezTo>
                  <a:pt x="670" y="884"/>
                  <a:pt x="701" y="822"/>
                  <a:pt x="724" y="755"/>
                </a:cubicBezTo>
                <a:cubicBezTo>
                  <a:pt x="711" y="750"/>
                  <a:pt x="711" y="750"/>
                  <a:pt x="711" y="750"/>
                </a:cubicBezTo>
                <a:cubicBezTo>
                  <a:pt x="711" y="764"/>
                  <a:pt x="711" y="764"/>
                  <a:pt x="711" y="764"/>
                </a:cubicBezTo>
                <a:cubicBezTo>
                  <a:pt x="870" y="764"/>
                  <a:pt x="870" y="764"/>
                  <a:pt x="870" y="764"/>
                </a:cubicBezTo>
                <a:cubicBezTo>
                  <a:pt x="870" y="750"/>
                  <a:pt x="870" y="750"/>
                  <a:pt x="870" y="750"/>
                </a:cubicBezTo>
                <a:cubicBezTo>
                  <a:pt x="858" y="743"/>
                  <a:pt x="858" y="743"/>
                  <a:pt x="858" y="743"/>
                </a:cubicBezTo>
                <a:cubicBezTo>
                  <a:pt x="843" y="765"/>
                  <a:pt x="825" y="787"/>
                  <a:pt x="806" y="806"/>
                </a:cubicBezTo>
                <a:cubicBezTo>
                  <a:pt x="816" y="816"/>
                  <a:pt x="816" y="816"/>
                  <a:pt x="816" y="816"/>
                </a:cubicBezTo>
                <a:cubicBezTo>
                  <a:pt x="826" y="826"/>
                  <a:pt x="826" y="826"/>
                  <a:pt x="826" y="826"/>
                </a:cubicBezTo>
                <a:cubicBezTo>
                  <a:pt x="846" y="805"/>
                  <a:pt x="865" y="783"/>
                  <a:pt x="881" y="758"/>
                </a:cubicBezTo>
                <a:cubicBezTo>
                  <a:pt x="896" y="736"/>
                  <a:pt x="896" y="736"/>
                  <a:pt x="896" y="736"/>
                </a:cubicBezTo>
                <a:cubicBezTo>
                  <a:pt x="700" y="736"/>
                  <a:pt x="700" y="736"/>
                  <a:pt x="700" y="736"/>
                </a:cubicBezTo>
                <a:cubicBezTo>
                  <a:pt x="697" y="746"/>
                  <a:pt x="697" y="746"/>
                  <a:pt x="697" y="746"/>
                </a:cubicBezTo>
                <a:cubicBezTo>
                  <a:pt x="675" y="811"/>
                  <a:pt x="645" y="870"/>
                  <a:pt x="609" y="923"/>
                </a:cubicBezTo>
                <a:cubicBezTo>
                  <a:pt x="586" y="955"/>
                  <a:pt x="586" y="955"/>
                  <a:pt x="586" y="955"/>
                </a:cubicBezTo>
                <a:cubicBezTo>
                  <a:pt x="624" y="944"/>
                  <a:pt x="624" y="944"/>
                  <a:pt x="624" y="944"/>
                </a:cubicBezTo>
                <a:cubicBezTo>
                  <a:pt x="701" y="922"/>
                  <a:pt x="770" y="881"/>
                  <a:pt x="826" y="826"/>
                </a:cubicBezTo>
                <a:lnTo>
                  <a:pt x="816" y="816"/>
                </a:lnTo>
                <a:close/>
              </a:path>
            </a:pathLst>
          </a:custGeom>
          <a:solidFill>
            <a:srgbClr val="F2F1E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8113959" y="1964134"/>
            <a:ext cx="900000" cy="900000"/>
            <a:chOff x="6159500" y="2408237"/>
            <a:chExt cx="4183063" cy="3844926"/>
          </a:xfrm>
          <a:solidFill>
            <a:srgbClr val="F2F1E1"/>
          </a:solidFill>
        </p:grpSpPr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6216650" y="4468813"/>
              <a:ext cx="2433638" cy="1731963"/>
            </a:xfrm>
            <a:custGeom>
              <a:avLst/>
              <a:gdLst>
                <a:gd name="T0" fmla="*/ 649 w 649"/>
                <a:gd name="T1" fmla="*/ 432 h 461"/>
                <a:gd name="T2" fmla="*/ 490 w 649"/>
                <a:gd name="T3" fmla="*/ 23 h 461"/>
                <a:gd name="T4" fmla="*/ 481 w 649"/>
                <a:gd name="T5" fmla="*/ 0 h 461"/>
                <a:gd name="T6" fmla="*/ 440 w 649"/>
                <a:gd name="T7" fmla="*/ 0 h 461"/>
                <a:gd name="T8" fmla="*/ 0 w 649"/>
                <a:gd name="T9" fmla="*/ 0 h 461"/>
                <a:gd name="T10" fmla="*/ 149 w 649"/>
                <a:gd name="T11" fmla="*/ 326 h 461"/>
                <a:gd name="T12" fmla="*/ 189 w 649"/>
                <a:gd name="T13" fmla="*/ 360 h 461"/>
                <a:gd name="T14" fmla="*/ 485 w 649"/>
                <a:gd name="T15" fmla="*/ 461 h 461"/>
                <a:gd name="T16" fmla="*/ 649 w 649"/>
                <a:gd name="T17" fmla="*/ 43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461">
                  <a:moveTo>
                    <a:pt x="649" y="432"/>
                  </a:moveTo>
                  <a:cubicBezTo>
                    <a:pt x="490" y="23"/>
                    <a:pt x="490" y="23"/>
                    <a:pt x="490" y="23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8"/>
                    <a:pt x="63" y="243"/>
                    <a:pt x="149" y="326"/>
                  </a:cubicBezTo>
                  <a:cubicBezTo>
                    <a:pt x="162" y="338"/>
                    <a:pt x="175" y="349"/>
                    <a:pt x="189" y="360"/>
                  </a:cubicBezTo>
                  <a:cubicBezTo>
                    <a:pt x="271" y="423"/>
                    <a:pt x="374" y="461"/>
                    <a:pt x="485" y="461"/>
                  </a:cubicBezTo>
                  <a:cubicBezTo>
                    <a:pt x="543" y="461"/>
                    <a:pt x="598" y="451"/>
                    <a:pt x="649" y="4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6159500" y="4416425"/>
              <a:ext cx="2559050" cy="1836738"/>
            </a:xfrm>
            <a:custGeom>
              <a:avLst/>
              <a:gdLst>
                <a:gd name="T0" fmla="*/ 664 w 682"/>
                <a:gd name="T1" fmla="*/ 446 h 489"/>
                <a:gd name="T2" fmla="*/ 677 w 682"/>
                <a:gd name="T3" fmla="*/ 441 h 489"/>
                <a:gd name="T4" fmla="*/ 518 w 682"/>
                <a:gd name="T5" fmla="*/ 32 h 489"/>
                <a:gd name="T6" fmla="*/ 518 w 682"/>
                <a:gd name="T7" fmla="*/ 32 h 489"/>
                <a:gd name="T8" fmla="*/ 505 w 682"/>
                <a:gd name="T9" fmla="*/ 0 h 489"/>
                <a:gd name="T10" fmla="*/ 455 w 682"/>
                <a:gd name="T11" fmla="*/ 0 h 489"/>
                <a:gd name="T12" fmla="*/ 0 w 682"/>
                <a:gd name="T13" fmla="*/ 0 h 489"/>
                <a:gd name="T14" fmla="*/ 1 w 682"/>
                <a:gd name="T15" fmla="*/ 15 h 489"/>
                <a:gd name="T16" fmla="*/ 155 w 682"/>
                <a:gd name="T17" fmla="*/ 350 h 489"/>
                <a:gd name="T18" fmla="*/ 155 w 682"/>
                <a:gd name="T19" fmla="*/ 350 h 489"/>
                <a:gd name="T20" fmla="*/ 195 w 682"/>
                <a:gd name="T21" fmla="*/ 385 h 489"/>
                <a:gd name="T22" fmla="*/ 195 w 682"/>
                <a:gd name="T23" fmla="*/ 385 h 489"/>
                <a:gd name="T24" fmla="*/ 500 w 682"/>
                <a:gd name="T25" fmla="*/ 489 h 489"/>
                <a:gd name="T26" fmla="*/ 669 w 682"/>
                <a:gd name="T27" fmla="*/ 460 h 489"/>
                <a:gd name="T28" fmla="*/ 682 w 682"/>
                <a:gd name="T29" fmla="*/ 455 h 489"/>
                <a:gd name="T30" fmla="*/ 677 w 682"/>
                <a:gd name="T31" fmla="*/ 441 h 489"/>
                <a:gd name="T32" fmla="*/ 664 w 682"/>
                <a:gd name="T33" fmla="*/ 446 h 489"/>
                <a:gd name="T34" fmla="*/ 659 w 682"/>
                <a:gd name="T35" fmla="*/ 433 h 489"/>
                <a:gd name="T36" fmla="*/ 500 w 682"/>
                <a:gd name="T37" fmla="*/ 461 h 489"/>
                <a:gd name="T38" fmla="*/ 212 w 682"/>
                <a:gd name="T39" fmla="*/ 363 h 489"/>
                <a:gd name="T40" fmla="*/ 213 w 682"/>
                <a:gd name="T41" fmla="*/ 363 h 489"/>
                <a:gd name="T42" fmla="*/ 174 w 682"/>
                <a:gd name="T43" fmla="*/ 330 h 489"/>
                <a:gd name="T44" fmla="*/ 174 w 682"/>
                <a:gd name="T45" fmla="*/ 330 h 489"/>
                <a:gd name="T46" fmla="*/ 29 w 682"/>
                <a:gd name="T47" fmla="*/ 14 h 489"/>
                <a:gd name="T48" fmla="*/ 15 w 682"/>
                <a:gd name="T49" fmla="*/ 14 h 489"/>
                <a:gd name="T50" fmla="*/ 15 w 682"/>
                <a:gd name="T51" fmla="*/ 28 h 489"/>
                <a:gd name="T52" fmla="*/ 455 w 682"/>
                <a:gd name="T53" fmla="*/ 28 h 489"/>
                <a:gd name="T54" fmla="*/ 486 w 682"/>
                <a:gd name="T55" fmla="*/ 28 h 489"/>
                <a:gd name="T56" fmla="*/ 492 w 682"/>
                <a:gd name="T57" fmla="*/ 42 h 489"/>
                <a:gd name="T58" fmla="*/ 651 w 682"/>
                <a:gd name="T59" fmla="*/ 452 h 489"/>
                <a:gd name="T60" fmla="*/ 664 w 682"/>
                <a:gd name="T61" fmla="*/ 446 h 489"/>
                <a:gd name="T62" fmla="*/ 659 w 682"/>
                <a:gd name="T63" fmla="*/ 433 h 489"/>
                <a:gd name="T64" fmla="*/ 664 w 682"/>
                <a:gd name="T65" fmla="*/ 44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2" h="489">
                  <a:moveTo>
                    <a:pt x="664" y="446"/>
                  </a:moveTo>
                  <a:cubicBezTo>
                    <a:pt x="677" y="441"/>
                    <a:pt x="677" y="441"/>
                    <a:pt x="677" y="441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8" y="146"/>
                    <a:pt x="65" y="264"/>
                    <a:pt x="155" y="350"/>
                  </a:cubicBezTo>
                  <a:cubicBezTo>
                    <a:pt x="155" y="350"/>
                    <a:pt x="155" y="350"/>
                    <a:pt x="155" y="350"/>
                  </a:cubicBezTo>
                  <a:cubicBezTo>
                    <a:pt x="168" y="362"/>
                    <a:pt x="181" y="374"/>
                    <a:pt x="195" y="385"/>
                  </a:cubicBezTo>
                  <a:cubicBezTo>
                    <a:pt x="195" y="385"/>
                    <a:pt x="195" y="385"/>
                    <a:pt x="195" y="385"/>
                  </a:cubicBezTo>
                  <a:cubicBezTo>
                    <a:pt x="280" y="450"/>
                    <a:pt x="386" y="489"/>
                    <a:pt x="500" y="489"/>
                  </a:cubicBezTo>
                  <a:cubicBezTo>
                    <a:pt x="559" y="489"/>
                    <a:pt x="616" y="478"/>
                    <a:pt x="669" y="460"/>
                  </a:cubicBezTo>
                  <a:cubicBezTo>
                    <a:pt x="682" y="455"/>
                    <a:pt x="682" y="455"/>
                    <a:pt x="682" y="455"/>
                  </a:cubicBezTo>
                  <a:cubicBezTo>
                    <a:pt x="677" y="441"/>
                    <a:pt x="677" y="441"/>
                    <a:pt x="677" y="441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cubicBezTo>
                    <a:pt x="610" y="451"/>
                    <a:pt x="556" y="461"/>
                    <a:pt x="500" y="461"/>
                  </a:cubicBezTo>
                  <a:cubicBezTo>
                    <a:pt x="392" y="461"/>
                    <a:pt x="292" y="424"/>
                    <a:pt x="212" y="363"/>
                  </a:cubicBezTo>
                  <a:cubicBezTo>
                    <a:pt x="213" y="363"/>
                    <a:pt x="213" y="363"/>
                    <a:pt x="213" y="363"/>
                  </a:cubicBezTo>
                  <a:cubicBezTo>
                    <a:pt x="199" y="352"/>
                    <a:pt x="186" y="341"/>
                    <a:pt x="174" y="330"/>
                  </a:cubicBezTo>
                  <a:cubicBezTo>
                    <a:pt x="174" y="330"/>
                    <a:pt x="174" y="330"/>
                    <a:pt x="174" y="330"/>
                  </a:cubicBezTo>
                  <a:cubicBezTo>
                    <a:pt x="90" y="249"/>
                    <a:pt x="35" y="138"/>
                    <a:pt x="2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455" y="28"/>
                    <a:pt x="455" y="28"/>
                    <a:pt x="455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651" y="452"/>
                    <a:pt x="651" y="452"/>
                    <a:pt x="651" y="452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lnTo>
                    <a:pt x="664" y="4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6261100" y="2460625"/>
              <a:ext cx="2994025" cy="1730375"/>
            </a:xfrm>
            <a:custGeom>
              <a:avLst/>
              <a:gdLst>
                <a:gd name="T0" fmla="*/ 486 w 798"/>
                <a:gd name="T1" fmla="*/ 0 h 461"/>
                <a:gd name="T2" fmla="*/ 345 w 798"/>
                <a:gd name="T3" fmla="*/ 21 h 461"/>
                <a:gd name="T4" fmla="*/ 296 w 798"/>
                <a:gd name="T5" fmla="*/ 39 h 461"/>
                <a:gd name="T6" fmla="*/ 62 w 798"/>
                <a:gd name="T7" fmla="*/ 248 h 461"/>
                <a:gd name="T8" fmla="*/ 39 w 798"/>
                <a:gd name="T9" fmla="*/ 294 h 461"/>
                <a:gd name="T10" fmla="*/ 39 w 798"/>
                <a:gd name="T11" fmla="*/ 294 h 461"/>
                <a:gd name="T12" fmla="*/ 38 w 798"/>
                <a:gd name="T13" fmla="*/ 296 h 461"/>
                <a:gd name="T14" fmla="*/ 24 w 798"/>
                <a:gd name="T15" fmla="*/ 334 h 461"/>
                <a:gd name="T16" fmla="*/ 24 w 798"/>
                <a:gd name="T17" fmla="*/ 335 h 461"/>
                <a:gd name="T18" fmla="*/ 24 w 798"/>
                <a:gd name="T19" fmla="*/ 335 h 461"/>
                <a:gd name="T20" fmla="*/ 11 w 798"/>
                <a:gd name="T21" fmla="*/ 380 h 461"/>
                <a:gd name="T22" fmla="*/ 0 w 798"/>
                <a:gd name="T23" fmla="*/ 461 h 461"/>
                <a:gd name="T24" fmla="*/ 461 w 798"/>
                <a:gd name="T25" fmla="*/ 461 h 461"/>
                <a:gd name="T26" fmla="*/ 487 w 798"/>
                <a:gd name="T27" fmla="*/ 461 h 461"/>
                <a:gd name="T28" fmla="*/ 508 w 798"/>
                <a:gd name="T29" fmla="*/ 438 h 461"/>
                <a:gd name="T30" fmla="*/ 798 w 798"/>
                <a:gd name="T31" fmla="*/ 114 h 461"/>
                <a:gd name="T32" fmla="*/ 486 w 798"/>
                <a:gd name="T3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8" h="461">
                  <a:moveTo>
                    <a:pt x="486" y="0"/>
                  </a:moveTo>
                  <a:cubicBezTo>
                    <a:pt x="437" y="0"/>
                    <a:pt x="390" y="8"/>
                    <a:pt x="345" y="21"/>
                  </a:cubicBezTo>
                  <a:cubicBezTo>
                    <a:pt x="329" y="26"/>
                    <a:pt x="312" y="32"/>
                    <a:pt x="296" y="39"/>
                  </a:cubicBezTo>
                  <a:cubicBezTo>
                    <a:pt x="197" y="81"/>
                    <a:pt x="115" y="155"/>
                    <a:pt x="62" y="248"/>
                  </a:cubicBezTo>
                  <a:cubicBezTo>
                    <a:pt x="62" y="248"/>
                    <a:pt x="52" y="265"/>
                    <a:pt x="39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9" y="294"/>
                    <a:pt x="39" y="295"/>
                    <a:pt x="38" y="296"/>
                  </a:cubicBezTo>
                  <a:cubicBezTo>
                    <a:pt x="34" y="307"/>
                    <a:pt x="29" y="320"/>
                    <a:pt x="24" y="334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19" y="349"/>
                    <a:pt x="15" y="364"/>
                    <a:pt x="11" y="380"/>
                  </a:cubicBezTo>
                  <a:cubicBezTo>
                    <a:pt x="5" y="406"/>
                    <a:pt x="1" y="433"/>
                    <a:pt x="0" y="461"/>
                  </a:cubicBezTo>
                  <a:cubicBezTo>
                    <a:pt x="461" y="461"/>
                    <a:pt x="461" y="461"/>
                    <a:pt x="461" y="461"/>
                  </a:cubicBezTo>
                  <a:cubicBezTo>
                    <a:pt x="487" y="461"/>
                    <a:pt x="487" y="461"/>
                    <a:pt x="487" y="461"/>
                  </a:cubicBezTo>
                  <a:cubicBezTo>
                    <a:pt x="508" y="438"/>
                    <a:pt x="508" y="438"/>
                    <a:pt x="508" y="438"/>
                  </a:cubicBezTo>
                  <a:cubicBezTo>
                    <a:pt x="798" y="114"/>
                    <a:pt x="798" y="114"/>
                    <a:pt x="798" y="114"/>
                  </a:cubicBezTo>
                  <a:cubicBezTo>
                    <a:pt x="713" y="43"/>
                    <a:pt x="604" y="0"/>
                    <a:pt x="4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05538" y="2408237"/>
              <a:ext cx="3124200" cy="1835150"/>
            </a:xfrm>
            <a:custGeom>
              <a:avLst/>
              <a:gdLst>
                <a:gd name="T0" fmla="*/ 501 w 833"/>
                <a:gd name="T1" fmla="*/ 0 h 489"/>
                <a:gd name="T2" fmla="*/ 356 w 833"/>
                <a:gd name="T3" fmla="*/ 22 h 489"/>
                <a:gd name="T4" fmla="*/ 306 w 833"/>
                <a:gd name="T5" fmla="*/ 40 h 489"/>
                <a:gd name="T6" fmla="*/ 77 w 833"/>
                <a:gd name="T7" fmla="*/ 262 h 489"/>
                <a:gd name="T8" fmla="*/ 42 w 833"/>
                <a:gd name="T9" fmla="*/ 302 h 489"/>
                <a:gd name="T10" fmla="*/ 54 w 833"/>
                <a:gd name="T11" fmla="*/ 294 h 489"/>
                <a:gd name="T12" fmla="*/ 45 w 833"/>
                <a:gd name="T13" fmla="*/ 294 h 489"/>
                <a:gd name="T14" fmla="*/ 41 w 833"/>
                <a:gd name="T15" fmla="*/ 304 h 489"/>
                <a:gd name="T16" fmla="*/ 40 w 833"/>
                <a:gd name="T17" fmla="*/ 305 h 489"/>
                <a:gd name="T18" fmla="*/ 40 w 833"/>
                <a:gd name="T19" fmla="*/ 305 h 489"/>
                <a:gd name="T20" fmla="*/ 39 w 833"/>
                <a:gd name="T21" fmla="*/ 348 h 489"/>
                <a:gd name="T22" fmla="*/ 26 w 833"/>
                <a:gd name="T23" fmla="*/ 344 h 489"/>
                <a:gd name="T24" fmla="*/ 39 w 833"/>
                <a:gd name="T25" fmla="*/ 363 h 489"/>
                <a:gd name="T26" fmla="*/ 26 w 833"/>
                <a:gd name="T27" fmla="*/ 344 h 489"/>
                <a:gd name="T28" fmla="*/ 13 w 833"/>
                <a:gd name="T29" fmla="*/ 391 h 489"/>
                <a:gd name="T30" fmla="*/ 0 w 833"/>
                <a:gd name="T31" fmla="*/ 489 h 489"/>
                <a:gd name="T32" fmla="*/ 508 w 833"/>
                <a:gd name="T33" fmla="*/ 489 h 489"/>
                <a:gd name="T34" fmla="*/ 833 w 833"/>
                <a:gd name="T35" fmla="*/ 126 h 489"/>
                <a:gd name="T36" fmla="*/ 501 w 833"/>
                <a:gd name="T37" fmla="*/ 0 h 489"/>
                <a:gd name="T38" fmla="*/ 501 w 833"/>
                <a:gd name="T39" fmla="*/ 0 h 489"/>
                <a:gd name="T40" fmla="*/ 501 w 833"/>
                <a:gd name="T41" fmla="*/ 28 h 489"/>
                <a:gd name="T42" fmla="*/ 804 w 833"/>
                <a:gd name="T43" fmla="*/ 138 h 489"/>
                <a:gd name="T44" fmla="*/ 802 w 833"/>
                <a:gd name="T45" fmla="*/ 118 h 489"/>
                <a:gd name="T46" fmla="*/ 496 w 833"/>
                <a:gd name="T47" fmla="*/ 461 h 489"/>
                <a:gd name="T48" fmla="*/ 15 w 833"/>
                <a:gd name="T49" fmla="*/ 461 h 489"/>
                <a:gd name="T50" fmla="*/ 29 w 833"/>
                <a:gd name="T51" fmla="*/ 476 h 489"/>
                <a:gd name="T52" fmla="*/ 40 w 833"/>
                <a:gd name="T53" fmla="*/ 397 h 489"/>
                <a:gd name="T54" fmla="*/ 52 w 833"/>
                <a:gd name="T55" fmla="*/ 353 h 489"/>
                <a:gd name="T56" fmla="*/ 39 w 833"/>
                <a:gd name="T57" fmla="*/ 335 h 489"/>
                <a:gd name="T58" fmla="*/ 52 w 833"/>
                <a:gd name="T59" fmla="*/ 354 h 489"/>
                <a:gd name="T60" fmla="*/ 52 w 833"/>
                <a:gd name="T61" fmla="*/ 353 h 489"/>
                <a:gd name="T62" fmla="*/ 66 w 833"/>
                <a:gd name="T63" fmla="*/ 316 h 489"/>
                <a:gd name="T64" fmla="*/ 66 w 833"/>
                <a:gd name="T65" fmla="*/ 315 h 489"/>
                <a:gd name="T66" fmla="*/ 67 w 833"/>
                <a:gd name="T67" fmla="*/ 313 h 489"/>
                <a:gd name="T68" fmla="*/ 66 w 833"/>
                <a:gd name="T69" fmla="*/ 312 h 489"/>
                <a:gd name="T70" fmla="*/ 67 w 833"/>
                <a:gd name="T71" fmla="*/ 313 h 489"/>
                <a:gd name="T72" fmla="*/ 67 w 833"/>
                <a:gd name="T73" fmla="*/ 313 h 489"/>
                <a:gd name="T74" fmla="*/ 54 w 833"/>
                <a:gd name="T75" fmla="*/ 322 h 489"/>
                <a:gd name="T76" fmla="*/ 64 w 833"/>
                <a:gd name="T77" fmla="*/ 322 h 489"/>
                <a:gd name="T78" fmla="*/ 83 w 833"/>
                <a:gd name="T79" fmla="*/ 281 h 489"/>
                <a:gd name="T80" fmla="*/ 89 w 833"/>
                <a:gd name="T81" fmla="*/ 270 h 489"/>
                <a:gd name="T82" fmla="*/ 89 w 833"/>
                <a:gd name="T83" fmla="*/ 269 h 489"/>
                <a:gd name="T84" fmla="*/ 85 w 833"/>
                <a:gd name="T85" fmla="*/ 266 h 489"/>
                <a:gd name="T86" fmla="*/ 89 w 833"/>
                <a:gd name="T87" fmla="*/ 269 h 489"/>
                <a:gd name="T88" fmla="*/ 89 w 833"/>
                <a:gd name="T89" fmla="*/ 269 h 489"/>
                <a:gd name="T90" fmla="*/ 89 w 833"/>
                <a:gd name="T91" fmla="*/ 269 h 489"/>
                <a:gd name="T92" fmla="*/ 317 w 833"/>
                <a:gd name="T93" fmla="*/ 65 h 489"/>
                <a:gd name="T94" fmla="*/ 365 w 833"/>
                <a:gd name="T95" fmla="*/ 48 h 489"/>
                <a:gd name="T96" fmla="*/ 501 w 833"/>
                <a:gd name="T97" fmla="*/ 28 h 489"/>
                <a:gd name="T98" fmla="*/ 501 w 833"/>
                <a:gd name="T99" fmla="*/ 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489">
                  <a:moveTo>
                    <a:pt x="501" y="14"/>
                  </a:moveTo>
                  <a:cubicBezTo>
                    <a:pt x="501" y="0"/>
                    <a:pt x="501" y="0"/>
                    <a:pt x="501" y="0"/>
                  </a:cubicBezTo>
                  <a:cubicBezTo>
                    <a:pt x="451" y="0"/>
                    <a:pt x="402" y="8"/>
                    <a:pt x="356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39" y="27"/>
                    <a:pt x="322" y="33"/>
                    <a:pt x="306" y="40"/>
                  </a:cubicBezTo>
                  <a:cubicBezTo>
                    <a:pt x="306" y="40"/>
                    <a:pt x="306" y="40"/>
                    <a:pt x="306" y="40"/>
                  </a:cubicBezTo>
                  <a:cubicBezTo>
                    <a:pt x="204" y="83"/>
                    <a:pt x="119" y="159"/>
                    <a:pt x="65" y="255"/>
                  </a:cubicBezTo>
                  <a:cubicBezTo>
                    <a:pt x="77" y="262"/>
                    <a:pt x="77" y="262"/>
                    <a:pt x="77" y="262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54" y="273"/>
                    <a:pt x="42" y="302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41" y="302"/>
                    <a:pt x="41" y="302"/>
                    <a:pt x="41" y="302"/>
                  </a:cubicBezTo>
                  <a:cubicBezTo>
                    <a:pt x="41" y="303"/>
                    <a:pt x="41" y="304"/>
                    <a:pt x="41" y="304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53" y="310"/>
                    <a:pt x="53" y="310"/>
                    <a:pt x="53" y="310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36" y="316"/>
                    <a:pt x="31" y="329"/>
                    <a:pt x="26" y="344"/>
                  </a:cubicBezTo>
                  <a:cubicBezTo>
                    <a:pt x="39" y="348"/>
                    <a:pt x="39" y="348"/>
                    <a:pt x="39" y="348"/>
                  </a:cubicBezTo>
                  <a:cubicBezTo>
                    <a:pt x="26" y="343"/>
                    <a:pt x="26" y="343"/>
                    <a:pt x="26" y="343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18" y="363"/>
                    <a:pt x="18" y="363"/>
                    <a:pt x="18" y="363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1" y="359"/>
                    <a:pt x="16" y="374"/>
                    <a:pt x="13" y="391"/>
                  </a:cubicBezTo>
                  <a:cubicBezTo>
                    <a:pt x="13" y="391"/>
                    <a:pt x="13" y="391"/>
                    <a:pt x="13" y="391"/>
                  </a:cubicBezTo>
                  <a:cubicBezTo>
                    <a:pt x="7" y="418"/>
                    <a:pt x="3" y="446"/>
                    <a:pt x="1" y="474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476" y="489"/>
                    <a:pt x="476" y="489"/>
                    <a:pt x="476" y="489"/>
                  </a:cubicBezTo>
                  <a:cubicBezTo>
                    <a:pt x="508" y="489"/>
                    <a:pt x="508" y="489"/>
                    <a:pt x="508" y="489"/>
                  </a:cubicBezTo>
                  <a:cubicBezTo>
                    <a:pt x="533" y="461"/>
                    <a:pt x="533" y="461"/>
                    <a:pt x="533" y="461"/>
                  </a:cubicBezTo>
                  <a:cubicBezTo>
                    <a:pt x="833" y="126"/>
                    <a:pt x="833" y="126"/>
                    <a:pt x="833" y="126"/>
                  </a:cubicBezTo>
                  <a:cubicBezTo>
                    <a:pt x="822" y="117"/>
                    <a:pt x="822" y="117"/>
                    <a:pt x="822" y="117"/>
                  </a:cubicBezTo>
                  <a:cubicBezTo>
                    <a:pt x="735" y="44"/>
                    <a:pt x="623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616" y="28"/>
                    <a:pt x="722" y="70"/>
                    <a:pt x="804" y="138"/>
                  </a:cubicBezTo>
                  <a:cubicBezTo>
                    <a:pt x="813" y="128"/>
                    <a:pt x="813" y="128"/>
                    <a:pt x="813" y="128"/>
                  </a:cubicBezTo>
                  <a:cubicBezTo>
                    <a:pt x="802" y="118"/>
                    <a:pt x="802" y="118"/>
                    <a:pt x="802" y="118"/>
                  </a:cubicBezTo>
                  <a:cubicBezTo>
                    <a:pt x="512" y="442"/>
                    <a:pt x="512" y="442"/>
                    <a:pt x="512" y="442"/>
                  </a:cubicBezTo>
                  <a:cubicBezTo>
                    <a:pt x="496" y="461"/>
                    <a:pt x="496" y="461"/>
                    <a:pt x="49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15" y="461"/>
                    <a:pt x="15" y="461"/>
                    <a:pt x="15" y="461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29" y="476"/>
                    <a:pt x="29" y="476"/>
                    <a:pt x="29" y="476"/>
                  </a:cubicBezTo>
                  <a:cubicBezTo>
                    <a:pt x="30" y="449"/>
                    <a:pt x="34" y="423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3" y="381"/>
                    <a:pt x="48" y="367"/>
                    <a:pt x="52" y="353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39" y="335"/>
                    <a:pt x="39" y="335"/>
                    <a:pt x="39" y="335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7" y="339"/>
                    <a:pt x="62" y="326"/>
                    <a:pt x="66" y="316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7" y="314"/>
                    <a:pt x="67" y="314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73" y="299"/>
                    <a:pt x="79" y="288"/>
                    <a:pt x="83" y="281"/>
                  </a:cubicBezTo>
                  <a:cubicBezTo>
                    <a:pt x="85" y="277"/>
                    <a:pt x="86" y="274"/>
                    <a:pt x="88" y="272"/>
                  </a:cubicBezTo>
                  <a:cubicBezTo>
                    <a:pt x="88" y="271"/>
                    <a:pt x="89" y="270"/>
                    <a:pt x="89" y="270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141" y="178"/>
                    <a:pt x="220" y="106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32" y="59"/>
                    <a:pt x="348" y="53"/>
                    <a:pt x="364" y="48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408" y="35"/>
                    <a:pt x="453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lnTo>
                    <a:pt x="50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8283575" y="4375150"/>
              <a:ext cx="1660525" cy="1622425"/>
            </a:xfrm>
            <a:custGeom>
              <a:avLst/>
              <a:gdLst>
                <a:gd name="T0" fmla="*/ 8 w 443"/>
                <a:gd name="T1" fmla="*/ 20 h 432"/>
                <a:gd name="T2" fmla="*/ 168 w 443"/>
                <a:gd name="T3" fmla="*/ 432 h 432"/>
                <a:gd name="T4" fmla="*/ 443 w 443"/>
                <a:gd name="T5" fmla="*/ 20 h 432"/>
                <a:gd name="T6" fmla="*/ 443 w 443"/>
                <a:gd name="T7" fmla="*/ 0 h 432"/>
                <a:gd name="T8" fmla="*/ 0 w 443"/>
                <a:gd name="T9" fmla="*/ 0 h 432"/>
                <a:gd name="T10" fmla="*/ 8 w 443"/>
                <a:gd name="T11" fmla="*/ 2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32">
                  <a:moveTo>
                    <a:pt x="8" y="20"/>
                  </a:moveTo>
                  <a:cubicBezTo>
                    <a:pt x="168" y="432"/>
                    <a:pt x="168" y="432"/>
                    <a:pt x="168" y="432"/>
                  </a:cubicBezTo>
                  <a:cubicBezTo>
                    <a:pt x="324" y="357"/>
                    <a:pt x="433" y="202"/>
                    <a:pt x="443" y="20"/>
                  </a:cubicBezTo>
                  <a:cubicBezTo>
                    <a:pt x="443" y="13"/>
                    <a:pt x="443" y="7"/>
                    <a:pt x="4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8207375" y="4322763"/>
              <a:ext cx="1789113" cy="1746250"/>
            </a:xfrm>
            <a:custGeom>
              <a:avLst/>
              <a:gdLst>
                <a:gd name="T0" fmla="*/ 28 w 477"/>
                <a:gd name="T1" fmla="*/ 34 h 465"/>
                <a:gd name="T2" fmla="*/ 15 w 477"/>
                <a:gd name="T3" fmla="*/ 39 h 465"/>
                <a:gd name="T4" fmla="*/ 181 w 477"/>
                <a:gd name="T5" fmla="*/ 465 h 465"/>
                <a:gd name="T6" fmla="*/ 194 w 477"/>
                <a:gd name="T7" fmla="*/ 459 h 465"/>
                <a:gd name="T8" fmla="*/ 392 w 477"/>
                <a:gd name="T9" fmla="*/ 288 h 465"/>
                <a:gd name="T10" fmla="*/ 477 w 477"/>
                <a:gd name="T11" fmla="*/ 35 h 465"/>
                <a:gd name="T12" fmla="*/ 477 w 477"/>
                <a:gd name="T13" fmla="*/ 35 h 465"/>
                <a:gd name="T14" fmla="*/ 477 w 477"/>
                <a:gd name="T15" fmla="*/ 14 h 465"/>
                <a:gd name="T16" fmla="*/ 477 w 477"/>
                <a:gd name="T17" fmla="*/ 0 h 465"/>
                <a:gd name="T18" fmla="*/ 0 w 477"/>
                <a:gd name="T19" fmla="*/ 0 h 465"/>
                <a:gd name="T20" fmla="*/ 15 w 477"/>
                <a:gd name="T21" fmla="*/ 39 h 465"/>
                <a:gd name="T22" fmla="*/ 15 w 477"/>
                <a:gd name="T23" fmla="*/ 39 h 465"/>
                <a:gd name="T24" fmla="*/ 28 w 477"/>
                <a:gd name="T25" fmla="*/ 34 h 465"/>
                <a:gd name="T26" fmla="*/ 41 w 477"/>
                <a:gd name="T27" fmla="*/ 29 h 465"/>
                <a:gd name="T28" fmla="*/ 41 w 477"/>
                <a:gd name="T29" fmla="*/ 28 h 465"/>
                <a:gd name="T30" fmla="*/ 463 w 477"/>
                <a:gd name="T31" fmla="*/ 28 h 465"/>
                <a:gd name="T32" fmla="*/ 463 w 477"/>
                <a:gd name="T33" fmla="*/ 14 h 465"/>
                <a:gd name="T34" fmla="*/ 449 w 477"/>
                <a:gd name="T35" fmla="*/ 14 h 465"/>
                <a:gd name="T36" fmla="*/ 449 w 477"/>
                <a:gd name="T37" fmla="*/ 33 h 465"/>
                <a:gd name="T38" fmla="*/ 449 w 477"/>
                <a:gd name="T39" fmla="*/ 33 h 465"/>
                <a:gd name="T40" fmla="*/ 369 w 477"/>
                <a:gd name="T41" fmla="*/ 272 h 465"/>
                <a:gd name="T42" fmla="*/ 182 w 477"/>
                <a:gd name="T43" fmla="*/ 434 h 465"/>
                <a:gd name="T44" fmla="*/ 188 w 477"/>
                <a:gd name="T45" fmla="*/ 446 h 465"/>
                <a:gd name="T46" fmla="*/ 201 w 477"/>
                <a:gd name="T47" fmla="*/ 441 h 465"/>
                <a:gd name="T48" fmla="*/ 41 w 477"/>
                <a:gd name="T49" fmla="*/ 29 h 465"/>
                <a:gd name="T50" fmla="*/ 41 w 477"/>
                <a:gd name="T51" fmla="*/ 29 h 465"/>
                <a:gd name="T52" fmla="*/ 28 w 477"/>
                <a:gd name="T53" fmla="*/ 3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7" h="465">
                  <a:moveTo>
                    <a:pt x="28" y="34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81" y="465"/>
                    <a:pt x="181" y="465"/>
                    <a:pt x="181" y="465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274" y="420"/>
                    <a:pt x="342" y="361"/>
                    <a:pt x="392" y="288"/>
                  </a:cubicBezTo>
                  <a:cubicBezTo>
                    <a:pt x="441" y="215"/>
                    <a:pt x="472" y="128"/>
                    <a:pt x="477" y="35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77" y="28"/>
                    <a:pt x="477" y="21"/>
                    <a:pt x="477" y="14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3" y="28"/>
                    <a:pt x="463" y="28"/>
                    <a:pt x="463" y="28"/>
                  </a:cubicBezTo>
                  <a:cubicBezTo>
                    <a:pt x="463" y="14"/>
                    <a:pt x="463" y="14"/>
                    <a:pt x="463" y="14"/>
                  </a:cubicBezTo>
                  <a:cubicBezTo>
                    <a:pt x="449" y="14"/>
                    <a:pt x="449" y="14"/>
                    <a:pt x="449" y="14"/>
                  </a:cubicBezTo>
                  <a:cubicBezTo>
                    <a:pt x="449" y="20"/>
                    <a:pt x="449" y="27"/>
                    <a:pt x="449" y="33"/>
                  </a:cubicBezTo>
                  <a:cubicBezTo>
                    <a:pt x="449" y="33"/>
                    <a:pt x="449" y="33"/>
                    <a:pt x="449" y="33"/>
                  </a:cubicBezTo>
                  <a:cubicBezTo>
                    <a:pt x="444" y="122"/>
                    <a:pt x="415" y="204"/>
                    <a:pt x="369" y="272"/>
                  </a:cubicBezTo>
                  <a:cubicBezTo>
                    <a:pt x="322" y="341"/>
                    <a:pt x="258" y="397"/>
                    <a:pt x="182" y="434"/>
                  </a:cubicBezTo>
                  <a:cubicBezTo>
                    <a:pt x="188" y="446"/>
                    <a:pt x="188" y="446"/>
                    <a:pt x="188" y="446"/>
                  </a:cubicBezTo>
                  <a:cubicBezTo>
                    <a:pt x="201" y="441"/>
                    <a:pt x="201" y="441"/>
                    <a:pt x="201" y="441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8631238" y="2820987"/>
              <a:ext cx="1654175" cy="1250950"/>
            </a:xfrm>
            <a:custGeom>
              <a:avLst/>
              <a:gdLst>
                <a:gd name="T0" fmla="*/ 316 w 441"/>
                <a:gd name="T1" fmla="*/ 0 h 333"/>
                <a:gd name="T2" fmla="*/ 28 w 441"/>
                <a:gd name="T3" fmla="*/ 303 h 333"/>
                <a:gd name="T4" fmla="*/ 0 w 441"/>
                <a:gd name="T5" fmla="*/ 333 h 333"/>
                <a:gd name="T6" fmla="*/ 441 w 441"/>
                <a:gd name="T7" fmla="*/ 295 h 333"/>
                <a:gd name="T8" fmla="*/ 316 w 44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3">
                  <a:moveTo>
                    <a:pt x="316" y="0"/>
                  </a:moveTo>
                  <a:cubicBezTo>
                    <a:pt x="28" y="303"/>
                    <a:pt x="28" y="303"/>
                    <a:pt x="28" y="30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441" y="295"/>
                    <a:pt x="441" y="295"/>
                    <a:pt x="441" y="295"/>
                  </a:cubicBezTo>
                  <a:cubicBezTo>
                    <a:pt x="434" y="182"/>
                    <a:pt x="388" y="80"/>
                    <a:pt x="3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8496300" y="2746375"/>
              <a:ext cx="1846263" cy="1389063"/>
            </a:xfrm>
            <a:custGeom>
              <a:avLst/>
              <a:gdLst>
                <a:gd name="T0" fmla="*/ 352 w 492"/>
                <a:gd name="T1" fmla="*/ 20 h 370"/>
                <a:gd name="T2" fmla="*/ 342 w 492"/>
                <a:gd name="T3" fmla="*/ 11 h 370"/>
                <a:gd name="T4" fmla="*/ 54 w 492"/>
                <a:gd name="T5" fmla="*/ 313 h 370"/>
                <a:gd name="T6" fmla="*/ 0 w 492"/>
                <a:gd name="T7" fmla="*/ 370 h 370"/>
                <a:gd name="T8" fmla="*/ 492 w 492"/>
                <a:gd name="T9" fmla="*/ 328 h 370"/>
                <a:gd name="T10" fmla="*/ 491 w 492"/>
                <a:gd name="T11" fmla="*/ 314 h 370"/>
                <a:gd name="T12" fmla="*/ 363 w 492"/>
                <a:gd name="T13" fmla="*/ 11 h 370"/>
                <a:gd name="T14" fmla="*/ 353 w 492"/>
                <a:gd name="T15" fmla="*/ 0 h 370"/>
                <a:gd name="T16" fmla="*/ 342 w 492"/>
                <a:gd name="T17" fmla="*/ 11 h 370"/>
                <a:gd name="T18" fmla="*/ 352 w 492"/>
                <a:gd name="T19" fmla="*/ 20 h 370"/>
                <a:gd name="T20" fmla="*/ 342 w 492"/>
                <a:gd name="T21" fmla="*/ 30 h 370"/>
                <a:gd name="T22" fmla="*/ 463 w 492"/>
                <a:gd name="T23" fmla="*/ 316 h 370"/>
                <a:gd name="T24" fmla="*/ 477 w 492"/>
                <a:gd name="T25" fmla="*/ 315 h 370"/>
                <a:gd name="T26" fmla="*/ 476 w 492"/>
                <a:gd name="T27" fmla="*/ 301 h 370"/>
                <a:gd name="T28" fmla="*/ 71 w 492"/>
                <a:gd name="T29" fmla="*/ 336 h 370"/>
                <a:gd name="T30" fmla="*/ 74 w 492"/>
                <a:gd name="T31" fmla="*/ 333 h 370"/>
                <a:gd name="T32" fmla="*/ 74 w 492"/>
                <a:gd name="T33" fmla="*/ 333 h 370"/>
                <a:gd name="T34" fmla="*/ 362 w 492"/>
                <a:gd name="T35" fmla="*/ 30 h 370"/>
                <a:gd name="T36" fmla="*/ 352 w 492"/>
                <a:gd name="T37" fmla="*/ 20 h 370"/>
                <a:gd name="T38" fmla="*/ 342 w 492"/>
                <a:gd name="T39" fmla="*/ 30 h 370"/>
                <a:gd name="T40" fmla="*/ 352 w 492"/>
                <a:gd name="T41" fmla="*/ 2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370">
                  <a:moveTo>
                    <a:pt x="352" y="20"/>
                  </a:moveTo>
                  <a:cubicBezTo>
                    <a:pt x="342" y="11"/>
                    <a:pt x="342" y="11"/>
                    <a:pt x="342" y="11"/>
                  </a:cubicBezTo>
                  <a:cubicBezTo>
                    <a:pt x="54" y="313"/>
                    <a:pt x="54" y="313"/>
                    <a:pt x="54" y="31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492" y="328"/>
                    <a:pt x="492" y="328"/>
                    <a:pt x="492" y="328"/>
                  </a:cubicBezTo>
                  <a:cubicBezTo>
                    <a:pt x="491" y="314"/>
                    <a:pt x="491" y="314"/>
                    <a:pt x="491" y="314"/>
                  </a:cubicBezTo>
                  <a:cubicBezTo>
                    <a:pt x="483" y="198"/>
                    <a:pt x="437" y="92"/>
                    <a:pt x="363" y="11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2" y="11"/>
                    <a:pt x="342" y="11"/>
                    <a:pt x="342" y="11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cubicBezTo>
                    <a:pt x="412" y="107"/>
                    <a:pt x="456" y="207"/>
                    <a:pt x="463" y="316"/>
                  </a:cubicBezTo>
                  <a:cubicBezTo>
                    <a:pt x="477" y="315"/>
                    <a:pt x="477" y="315"/>
                    <a:pt x="477" y="315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71" y="336"/>
                    <a:pt x="71" y="336"/>
                    <a:pt x="71" y="336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362" y="30"/>
                    <a:pt x="362" y="30"/>
                    <a:pt x="362" y="30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lnTo>
                    <a:pt x="35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348851" y="2765948"/>
            <a:ext cx="969455" cy="949766"/>
            <a:chOff x="10631254" y="-1713922"/>
            <a:chExt cx="1436915" cy="1676956"/>
          </a:xfrm>
          <a:solidFill>
            <a:srgbClr val="F2F1E1"/>
          </a:solidFill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1449080" y="-1424055"/>
              <a:ext cx="341034" cy="344313"/>
            </a:xfrm>
            <a:custGeom>
              <a:avLst/>
              <a:gdLst>
                <a:gd name="T0" fmla="*/ 0 w 520"/>
                <a:gd name="T1" fmla="*/ 350 h 525"/>
                <a:gd name="T2" fmla="*/ 38 w 520"/>
                <a:gd name="T3" fmla="*/ 336 h 525"/>
                <a:gd name="T4" fmla="*/ 520 w 520"/>
                <a:gd name="T5" fmla="*/ 0 h 525"/>
                <a:gd name="T6" fmla="*/ 166 w 520"/>
                <a:gd name="T7" fmla="*/ 525 h 525"/>
                <a:gd name="T8" fmla="*/ 0 w 520"/>
                <a:gd name="T9" fmla="*/ 360 h 525"/>
                <a:gd name="T10" fmla="*/ 0 w 520"/>
                <a:gd name="T11" fmla="*/ 35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25">
                  <a:moveTo>
                    <a:pt x="0" y="350"/>
                  </a:moveTo>
                  <a:lnTo>
                    <a:pt x="38" y="336"/>
                  </a:lnTo>
                  <a:lnTo>
                    <a:pt x="520" y="0"/>
                  </a:lnTo>
                  <a:lnTo>
                    <a:pt x="166" y="525"/>
                  </a:lnTo>
                  <a:lnTo>
                    <a:pt x="0" y="360"/>
                  </a:lnTo>
                  <a:lnTo>
                    <a:pt x="0" y="35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11441555" y="-1536032"/>
              <a:ext cx="446624" cy="462362"/>
            </a:xfrm>
            <a:custGeom>
              <a:avLst/>
              <a:gdLst>
                <a:gd name="T0" fmla="*/ 33 w 681"/>
                <a:gd name="T1" fmla="*/ 478 h 705"/>
                <a:gd name="T2" fmla="*/ 45 w 681"/>
                <a:gd name="T3" fmla="*/ 509 h 705"/>
                <a:gd name="T4" fmla="*/ 88 w 681"/>
                <a:gd name="T5" fmla="*/ 492 h 705"/>
                <a:gd name="T6" fmla="*/ 428 w 681"/>
                <a:gd name="T7" fmla="*/ 256 h 705"/>
                <a:gd name="T8" fmla="*/ 194 w 681"/>
                <a:gd name="T9" fmla="*/ 601 h 705"/>
                <a:gd name="T10" fmla="*/ 57 w 681"/>
                <a:gd name="T11" fmla="*/ 464 h 705"/>
                <a:gd name="T12" fmla="*/ 33 w 681"/>
                <a:gd name="T13" fmla="*/ 488 h 705"/>
                <a:gd name="T14" fmla="*/ 66 w 681"/>
                <a:gd name="T15" fmla="*/ 488 h 705"/>
                <a:gd name="T16" fmla="*/ 66 w 681"/>
                <a:gd name="T17" fmla="*/ 478 h 705"/>
                <a:gd name="T18" fmla="*/ 33 w 681"/>
                <a:gd name="T19" fmla="*/ 478 h 705"/>
                <a:gd name="T20" fmla="*/ 45 w 681"/>
                <a:gd name="T21" fmla="*/ 509 h 705"/>
                <a:gd name="T22" fmla="*/ 33 w 681"/>
                <a:gd name="T23" fmla="*/ 478 h 705"/>
                <a:gd name="T24" fmla="*/ 0 w 681"/>
                <a:gd name="T25" fmla="*/ 478 h 705"/>
                <a:gd name="T26" fmla="*/ 0 w 681"/>
                <a:gd name="T27" fmla="*/ 488 h 705"/>
                <a:gd name="T28" fmla="*/ 0 w 681"/>
                <a:gd name="T29" fmla="*/ 502 h 705"/>
                <a:gd name="T30" fmla="*/ 203 w 681"/>
                <a:gd name="T31" fmla="*/ 705 h 705"/>
                <a:gd name="T32" fmla="*/ 681 w 681"/>
                <a:gd name="T33" fmla="*/ 0 h 705"/>
                <a:gd name="T34" fmla="*/ 55 w 681"/>
                <a:gd name="T35" fmla="*/ 436 h 705"/>
                <a:gd name="T36" fmla="*/ 0 w 681"/>
                <a:gd name="T37" fmla="*/ 457 h 705"/>
                <a:gd name="T38" fmla="*/ 0 w 681"/>
                <a:gd name="T39" fmla="*/ 478 h 705"/>
                <a:gd name="T40" fmla="*/ 33 w 681"/>
                <a:gd name="T41" fmla="*/ 47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1" h="705">
                  <a:moveTo>
                    <a:pt x="33" y="478"/>
                  </a:moveTo>
                  <a:lnTo>
                    <a:pt x="45" y="509"/>
                  </a:lnTo>
                  <a:lnTo>
                    <a:pt x="88" y="492"/>
                  </a:lnTo>
                  <a:lnTo>
                    <a:pt x="428" y="256"/>
                  </a:lnTo>
                  <a:lnTo>
                    <a:pt x="194" y="601"/>
                  </a:lnTo>
                  <a:lnTo>
                    <a:pt x="57" y="464"/>
                  </a:lnTo>
                  <a:lnTo>
                    <a:pt x="33" y="488"/>
                  </a:lnTo>
                  <a:lnTo>
                    <a:pt x="66" y="488"/>
                  </a:lnTo>
                  <a:lnTo>
                    <a:pt x="66" y="478"/>
                  </a:lnTo>
                  <a:lnTo>
                    <a:pt x="33" y="478"/>
                  </a:lnTo>
                  <a:lnTo>
                    <a:pt x="45" y="509"/>
                  </a:lnTo>
                  <a:lnTo>
                    <a:pt x="33" y="478"/>
                  </a:lnTo>
                  <a:lnTo>
                    <a:pt x="0" y="478"/>
                  </a:lnTo>
                  <a:lnTo>
                    <a:pt x="0" y="488"/>
                  </a:lnTo>
                  <a:lnTo>
                    <a:pt x="0" y="502"/>
                  </a:lnTo>
                  <a:lnTo>
                    <a:pt x="203" y="705"/>
                  </a:lnTo>
                  <a:lnTo>
                    <a:pt x="681" y="0"/>
                  </a:lnTo>
                  <a:lnTo>
                    <a:pt x="55" y="436"/>
                  </a:lnTo>
                  <a:lnTo>
                    <a:pt x="0" y="457"/>
                  </a:lnTo>
                  <a:lnTo>
                    <a:pt x="0" y="478"/>
                  </a:lnTo>
                  <a:lnTo>
                    <a:pt x="33" y="47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10648306" y="-1594572"/>
              <a:ext cx="1286092" cy="1253299"/>
            </a:xfrm>
            <a:custGeom>
              <a:avLst/>
              <a:gdLst>
                <a:gd name="T0" fmla="*/ 281 w 830"/>
                <a:gd name="T1" fmla="*/ 0 h 808"/>
                <a:gd name="T2" fmla="*/ 830 w 830"/>
                <a:gd name="T3" fmla="*/ 550 h 808"/>
                <a:gd name="T4" fmla="*/ 281 w 830"/>
                <a:gd name="T5" fmla="*/ 550 h 808"/>
                <a:gd name="T6" fmla="*/ 281 w 830"/>
                <a:gd name="T7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0" h="808">
                  <a:moveTo>
                    <a:pt x="281" y="0"/>
                  </a:moveTo>
                  <a:cubicBezTo>
                    <a:pt x="830" y="550"/>
                    <a:pt x="830" y="550"/>
                    <a:pt x="830" y="550"/>
                  </a:cubicBezTo>
                  <a:cubicBezTo>
                    <a:pt x="830" y="550"/>
                    <a:pt x="562" y="808"/>
                    <a:pt x="281" y="550"/>
                  </a:cubicBezTo>
                  <a:cubicBezTo>
                    <a:pt x="0" y="291"/>
                    <a:pt x="281" y="0"/>
                    <a:pt x="281" y="0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10868010" y="-1626052"/>
              <a:ext cx="1097212" cy="1083438"/>
            </a:xfrm>
            <a:custGeom>
              <a:avLst/>
              <a:gdLst>
                <a:gd name="T0" fmla="*/ 139 w 708"/>
                <a:gd name="T1" fmla="*/ 20 h 698"/>
                <a:gd name="T2" fmla="*/ 129 w 708"/>
                <a:gd name="T3" fmla="*/ 30 h 698"/>
                <a:gd name="T4" fmla="*/ 678 w 708"/>
                <a:gd name="T5" fmla="*/ 579 h 698"/>
                <a:gd name="T6" fmla="*/ 688 w 708"/>
                <a:gd name="T7" fmla="*/ 570 h 698"/>
                <a:gd name="T8" fmla="*/ 679 w 708"/>
                <a:gd name="T9" fmla="*/ 559 h 698"/>
                <a:gd name="T10" fmla="*/ 681 w 708"/>
                <a:gd name="T11" fmla="*/ 562 h 698"/>
                <a:gd name="T12" fmla="*/ 679 w 708"/>
                <a:gd name="T13" fmla="*/ 559 h 698"/>
                <a:gd name="T14" fmla="*/ 679 w 708"/>
                <a:gd name="T15" fmla="*/ 559 h 698"/>
                <a:gd name="T16" fmla="*/ 681 w 708"/>
                <a:gd name="T17" fmla="*/ 562 h 698"/>
                <a:gd name="T18" fmla="*/ 679 w 708"/>
                <a:gd name="T19" fmla="*/ 559 h 698"/>
                <a:gd name="T20" fmla="*/ 600 w 708"/>
                <a:gd name="T21" fmla="*/ 616 h 698"/>
                <a:gd name="T22" fmla="*/ 514 w 708"/>
                <a:gd name="T23" fmla="*/ 653 h 698"/>
                <a:gd name="T24" fmla="*/ 406 w 708"/>
                <a:gd name="T25" fmla="*/ 670 h 698"/>
                <a:gd name="T26" fmla="*/ 282 w 708"/>
                <a:gd name="T27" fmla="*/ 646 h 698"/>
                <a:gd name="T28" fmla="*/ 149 w 708"/>
                <a:gd name="T29" fmla="*/ 559 h 698"/>
                <a:gd name="T30" fmla="*/ 54 w 708"/>
                <a:gd name="T31" fmla="*/ 433 h 698"/>
                <a:gd name="T32" fmla="*/ 28 w 708"/>
                <a:gd name="T33" fmla="*/ 312 h 698"/>
                <a:gd name="T34" fmla="*/ 47 w 708"/>
                <a:gd name="T35" fmla="*/ 202 h 698"/>
                <a:gd name="T36" fmla="*/ 111 w 708"/>
                <a:gd name="T37" fmla="*/ 78 h 698"/>
                <a:gd name="T38" fmla="*/ 138 w 708"/>
                <a:gd name="T39" fmla="*/ 42 h 698"/>
                <a:gd name="T40" fmla="*/ 146 w 708"/>
                <a:gd name="T41" fmla="*/ 33 h 698"/>
                <a:gd name="T42" fmla="*/ 149 w 708"/>
                <a:gd name="T43" fmla="*/ 31 h 698"/>
                <a:gd name="T44" fmla="*/ 149 w 708"/>
                <a:gd name="T45" fmla="*/ 30 h 698"/>
                <a:gd name="T46" fmla="*/ 149 w 708"/>
                <a:gd name="T47" fmla="*/ 30 h 698"/>
                <a:gd name="T48" fmla="*/ 149 w 708"/>
                <a:gd name="T49" fmla="*/ 30 h 698"/>
                <a:gd name="T50" fmla="*/ 146 w 708"/>
                <a:gd name="T51" fmla="*/ 27 h 698"/>
                <a:gd name="T52" fmla="*/ 149 w 708"/>
                <a:gd name="T53" fmla="*/ 30 h 698"/>
                <a:gd name="T54" fmla="*/ 149 w 708"/>
                <a:gd name="T55" fmla="*/ 30 h 698"/>
                <a:gd name="T56" fmla="*/ 146 w 708"/>
                <a:gd name="T57" fmla="*/ 27 h 698"/>
                <a:gd name="T58" fmla="*/ 149 w 708"/>
                <a:gd name="T59" fmla="*/ 30 h 698"/>
                <a:gd name="T60" fmla="*/ 139 w 708"/>
                <a:gd name="T61" fmla="*/ 20 h 698"/>
                <a:gd name="T62" fmla="*/ 129 w 708"/>
                <a:gd name="T63" fmla="*/ 30 h 698"/>
                <a:gd name="T64" fmla="*/ 139 w 708"/>
                <a:gd name="T65" fmla="*/ 20 h 698"/>
                <a:gd name="T66" fmla="*/ 129 w 708"/>
                <a:gd name="T67" fmla="*/ 11 h 698"/>
                <a:gd name="T68" fmla="*/ 65 w 708"/>
                <a:gd name="T69" fmla="*/ 98 h 698"/>
                <a:gd name="T70" fmla="*/ 21 w 708"/>
                <a:gd name="T71" fmla="*/ 194 h 698"/>
                <a:gd name="T72" fmla="*/ 0 w 708"/>
                <a:gd name="T73" fmla="*/ 312 h 698"/>
                <a:gd name="T74" fmla="*/ 29 w 708"/>
                <a:gd name="T75" fmla="*/ 445 h 698"/>
                <a:gd name="T76" fmla="*/ 130 w 708"/>
                <a:gd name="T77" fmla="*/ 580 h 698"/>
                <a:gd name="T78" fmla="*/ 272 w 708"/>
                <a:gd name="T79" fmla="*/ 672 h 698"/>
                <a:gd name="T80" fmla="*/ 406 w 708"/>
                <a:gd name="T81" fmla="*/ 698 h 698"/>
                <a:gd name="T82" fmla="*/ 523 w 708"/>
                <a:gd name="T83" fmla="*/ 680 h 698"/>
                <a:gd name="T84" fmla="*/ 650 w 708"/>
                <a:gd name="T85" fmla="*/ 617 h 698"/>
                <a:gd name="T86" fmla="*/ 698 w 708"/>
                <a:gd name="T87" fmla="*/ 580 h 698"/>
                <a:gd name="T88" fmla="*/ 708 w 708"/>
                <a:gd name="T89" fmla="*/ 570 h 698"/>
                <a:gd name="T90" fmla="*/ 139 w 708"/>
                <a:gd name="T91" fmla="*/ 0 h 698"/>
                <a:gd name="T92" fmla="*/ 129 w 708"/>
                <a:gd name="T93" fmla="*/ 11 h 698"/>
                <a:gd name="T94" fmla="*/ 139 w 708"/>
                <a:gd name="T95" fmla="*/ 2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698">
                  <a:moveTo>
                    <a:pt x="139" y="2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678" y="579"/>
                    <a:pt x="678" y="579"/>
                    <a:pt x="678" y="579"/>
                  </a:cubicBezTo>
                  <a:cubicBezTo>
                    <a:pt x="688" y="570"/>
                    <a:pt x="688" y="570"/>
                    <a:pt x="688" y="570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8" y="560"/>
                    <a:pt x="649" y="588"/>
                    <a:pt x="600" y="616"/>
                  </a:cubicBezTo>
                  <a:cubicBezTo>
                    <a:pt x="576" y="629"/>
                    <a:pt x="547" y="643"/>
                    <a:pt x="514" y="653"/>
                  </a:cubicBezTo>
                  <a:cubicBezTo>
                    <a:pt x="481" y="664"/>
                    <a:pt x="445" y="670"/>
                    <a:pt x="406" y="670"/>
                  </a:cubicBezTo>
                  <a:cubicBezTo>
                    <a:pt x="367" y="670"/>
                    <a:pt x="326" y="664"/>
                    <a:pt x="282" y="646"/>
                  </a:cubicBezTo>
                  <a:cubicBezTo>
                    <a:pt x="239" y="629"/>
                    <a:pt x="194" y="601"/>
                    <a:pt x="149" y="559"/>
                  </a:cubicBezTo>
                  <a:cubicBezTo>
                    <a:pt x="103" y="517"/>
                    <a:pt x="73" y="475"/>
                    <a:pt x="54" y="433"/>
                  </a:cubicBezTo>
                  <a:cubicBezTo>
                    <a:pt x="36" y="392"/>
                    <a:pt x="28" y="351"/>
                    <a:pt x="28" y="312"/>
                  </a:cubicBezTo>
                  <a:cubicBezTo>
                    <a:pt x="28" y="273"/>
                    <a:pt x="36" y="236"/>
                    <a:pt x="47" y="202"/>
                  </a:cubicBezTo>
                  <a:cubicBezTo>
                    <a:pt x="64" y="152"/>
                    <a:pt x="90" y="108"/>
                    <a:pt x="111" y="78"/>
                  </a:cubicBezTo>
                  <a:cubicBezTo>
                    <a:pt x="122" y="63"/>
                    <a:pt x="131" y="51"/>
                    <a:pt x="138" y="42"/>
                  </a:cubicBezTo>
                  <a:cubicBezTo>
                    <a:pt x="142" y="38"/>
                    <a:pt x="145" y="35"/>
                    <a:pt x="146" y="33"/>
                  </a:cubicBezTo>
                  <a:cubicBezTo>
                    <a:pt x="147" y="32"/>
                    <a:pt x="148" y="31"/>
                    <a:pt x="149" y="31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97" y="44"/>
                    <a:pt x="65" y="98"/>
                  </a:cubicBezTo>
                  <a:cubicBezTo>
                    <a:pt x="49" y="125"/>
                    <a:pt x="33" y="157"/>
                    <a:pt x="21" y="194"/>
                  </a:cubicBezTo>
                  <a:cubicBezTo>
                    <a:pt x="8" y="230"/>
                    <a:pt x="0" y="270"/>
                    <a:pt x="0" y="312"/>
                  </a:cubicBezTo>
                  <a:cubicBezTo>
                    <a:pt x="0" y="355"/>
                    <a:pt x="8" y="400"/>
                    <a:pt x="29" y="445"/>
                  </a:cubicBezTo>
                  <a:cubicBezTo>
                    <a:pt x="49" y="490"/>
                    <a:pt x="82" y="536"/>
                    <a:pt x="130" y="580"/>
                  </a:cubicBezTo>
                  <a:cubicBezTo>
                    <a:pt x="178" y="624"/>
                    <a:pt x="225" y="654"/>
                    <a:pt x="272" y="672"/>
                  </a:cubicBezTo>
                  <a:cubicBezTo>
                    <a:pt x="319" y="691"/>
                    <a:pt x="364" y="698"/>
                    <a:pt x="406" y="698"/>
                  </a:cubicBezTo>
                  <a:cubicBezTo>
                    <a:pt x="449" y="698"/>
                    <a:pt x="488" y="691"/>
                    <a:pt x="523" y="680"/>
                  </a:cubicBezTo>
                  <a:cubicBezTo>
                    <a:pt x="576" y="663"/>
                    <a:pt x="619" y="638"/>
                    <a:pt x="650" y="617"/>
                  </a:cubicBezTo>
                  <a:cubicBezTo>
                    <a:pt x="680" y="597"/>
                    <a:pt x="698" y="580"/>
                    <a:pt x="698" y="580"/>
                  </a:cubicBezTo>
                  <a:cubicBezTo>
                    <a:pt x="708" y="570"/>
                    <a:pt x="708" y="570"/>
                    <a:pt x="708" y="57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9" y="11"/>
                    <a:pt x="129" y="11"/>
                    <a:pt x="129" y="11"/>
                  </a:cubicBezTo>
                  <a:lnTo>
                    <a:pt x="139" y="2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11695674" y="-1518495"/>
              <a:ext cx="190848" cy="190848"/>
            </a:xfrm>
            <a:prstGeom prst="ellipse">
              <a:avLst/>
            </a:pr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1834035" y="-1713922"/>
              <a:ext cx="234134" cy="234132"/>
            </a:xfrm>
            <a:custGeom>
              <a:avLst/>
              <a:gdLst>
                <a:gd name="T0" fmla="*/ 137 w 151"/>
                <a:gd name="T1" fmla="*/ 75 h 151"/>
                <a:gd name="T2" fmla="*/ 123 w 151"/>
                <a:gd name="T3" fmla="*/ 75 h 151"/>
                <a:gd name="T4" fmla="*/ 109 w 151"/>
                <a:gd name="T5" fmla="*/ 109 h 151"/>
                <a:gd name="T6" fmla="*/ 75 w 151"/>
                <a:gd name="T7" fmla="*/ 123 h 151"/>
                <a:gd name="T8" fmla="*/ 42 w 151"/>
                <a:gd name="T9" fmla="*/ 109 h 151"/>
                <a:gd name="T10" fmla="*/ 28 w 151"/>
                <a:gd name="T11" fmla="*/ 75 h 151"/>
                <a:gd name="T12" fmla="*/ 42 w 151"/>
                <a:gd name="T13" fmla="*/ 42 h 151"/>
                <a:gd name="T14" fmla="*/ 75 w 151"/>
                <a:gd name="T15" fmla="*/ 28 h 151"/>
                <a:gd name="T16" fmla="*/ 109 w 151"/>
                <a:gd name="T17" fmla="*/ 42 h 151"/>
                <a:gd name="T18" fmla="*/ 123 w 151"/>
                <a:gd name="T19" fmla="*/ 75 h 151"/>
                <a:gd name="T20" fmla="*/ 137 w 151"/>
                <a:gd name="T21" fmla="*/ 75 h 151"/>
                <a:gd name="T22" fmla="*/ 151 w 151"/>
                <a:gd name="T23" fmla="*/ 75 h 151"/>
                <a:gd name="T24" fmla="*/ 129 w 151"/>
                <a:gd name="T25" fmla="*/ 22 h 151"/>
                <a:gd name="T26" fmla="*/ 75 w 151"/>
                <a:gd name="T27" fmla="*/ 0 h 151"/>
                <a:gd name="T28" fmla="*/ 22 w 151"/>
                <a:gd name="T29" fmla="*/ 22 h 151"/>
                <a:gd name="T30" fmla="*/ 0 w 151"/>
                <a:gd name="T31" fmla="*/ 75 h 151"/>
                <a:gd name="T32" fmla="*/ 22 w 151"/>
                <a:gd name="T33" fmla="*/ 128 h 151"/>
                <a:gd name="T34" fmla="*/ 75 w 151"/>
                <a:gd name="T35" fmla="*/ 151 h 151"/>
                <a:gd name="T36" fmla="*/ 129 w 151"/>
                <a:gd name="T37" fmla="*/ 128 h 151"/>
                <a:gd name="T38" fmla="*/ 151 w 151"/>
                <a:gd name="T39" fmla="*/ 75 h 151"/>
                <a:gd name="T40" fmla="*/ 137 w 151"/>
                <a:gd name="T4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1">
                  <a:moveTo>
                    <a:pt x="137" y="75"/>
                  </a:moveTo>
                  <a:cubicBezTo>
                    <a:pt x="123" y="75"/>
                    <a:pt x="123" y="75"/>
                    <a:pt x="123" y="75"/>
                  </a:cubicBezTo>
                  <a:cubicBezTo>
                    <a:pt x="123" y="88"/>
                    <a:pt x="118" y="100"/>
                    <a:pt x="109" y="109"/>
                  </a:cubicBezTo>
                  <a:cubicBezTo>
                    <a:pt x="100" y="117"/>
                    <a:pt x="89" y="123"/>
                    <a:pt x="75" y="123"/>
                  </a:cubicBezTo>
                  <a:cubicBezTo>
                    <a:pt x="62" y="123"/>
                    <a:pt x="50" y="117"/>
                    <a:pt x="42" y="109"/>
                  </a:cubicBezTo>
                  <a:cubicBezTo>
                    <a:pt x="33" y="100"/>
                    <a:pt x="28" y="88"/>
                    <a:pt x="28" y="75"/>
                  </a:cubicBezTo>
                  <a:cubicBezTo>
                    <a:pt x="28" y="62"/>
                    <a:pt x="33" y="50"/>
                    <a:pt x="42" y="42"/>
                  </a:cubicBezTo>
                  <a:cubicBezTo>
                    <a:pt x="50" y="33"/>
                    <a:pt x="62" y="28"/>
                    <a:pt x="75" y="28"/>
                  </a:cubicBezTo>
                  <a:cubicBezTo>
                    <a:pt x="89" y="28"/>
                    <a:pt x="100" y="33"/>
                    <a:pt x="109" y="42"/>
                  </a:cubicBezTo>
                  <a:cubicBezTo>
                    <a:pt x="118" y="50"/>
                    <a:pt x="123" y="62"/>
                    <a:pt x="12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54"/>
                    <a:pt x="142" y="35"/>
                    <a:pt x="129" y="22"/>
                  </a:cubicBezTo>
                  <a:cubicBezTo>
                    <a:pt x="115" y="8"/>
                    <a:pt x="96" y="0"/>
                    <a:pt x="75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5"/>
                    <a:pt x="0" y="54"/>
                    <a:pt x="0" y="75"/>
                  </a:cubicBezTo>
                  <a:cubicBezTo>
                    <a:pt x="0" y="96"/>
                    <a:pt x="8" y="115"/>
                    <a:pt x="22" y="128"/>
                  </a:cubicBezTo>
                  <a:cubicBezTo>
                    <a:pt x="36" y="142"/>
                    <a:pt x="55" y="151"/>
                    <a:pt x="75" y="151"/>
                  </a:cubicBezTo>
                  <a:cubicBezTo>
                    <a:pt x="96" y="151"/>
                    <a:pt x="115" y="142"/>
                    <a:pt x="129" y="128"/>
                  </a:cubicBezTo>
                  <a:cubicBezTo>
                    <a:pt x="142" y="115"/>
                    <a:pt x="151" y="96"/>
                    <a:pt x="151" y="75"/>
                  </a:cubicBezTo>
                  <a:lnTo>
                    <a:pt x="137" y="75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0643715" y="-715098"/>
              <a:ext cx="941778" cy="656490"/>
            </a:xfrm>
            <a:custGeom>
              <a:avLst/>
              <a:gdLst>
                <a:gd name="T0" fmla="*/ 602 w 608"/>
                <a:gd name="T1" fmla="*/ 423 h 423"/>
                <a:gd name="T2" fmla="*/ 363 w 608"/>
                <a:gd name="T3" fmla="*/ 423 h 423"/>
                <a:gd name="T4" fmla="*/ 232 w 608"/>
                <a:gd name="T5" fmla="*/ 284 h 423"/>
                <a:gd name="T6" fmla="*/ 96 w 608"/>
                <a:gd name="T7" fmla="*/ 423 h 423"/>
                <a:gd name="T8" fmla="*/ 6 w 608"/>
                <a:gd name="T9" fmla="*/ 423 h 423"/>
                <a:gd name="T10" fmla="*/ 178 w 608"/>
                <a:gd name="T11" fmla="*/ 81 h 423"/>
                <a:gd name="T12" fmla="*/ 443 w 608"/>
                <a:gd name="T13" fmla="*/ 89 h 423"/>
                <a:gd name="T14" fmla="*/ 602 w 608"/>
                <a:gd name="T15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423">
                  <a:moveTo>
                    <a:pt x="602" y="423"/>
                  </a:moveTo>
                  <a:cubicBezTo>
                    <a:pt x="363" y="423"/>
                    <a:pt x="363" y="423"/>
                    <a:pt x="363" y="423"/>
                  </a:cubicBezTo>
                  <a:cubicBezTo>
                    <a:pt x="335" y="275"/>
                    <a:pt x="232" y="284"/>
                    <a:pt x="232" y="284"/>
                  </a:cubicBezTo>
                  <a:cubicBezTo>
                    <a:pt x="123" y="286"/>
                    <a:pt x="96" y="423"/>
                    <a:pt x="96" y="423"/>
                  </a:cubicBezTo>
                  <a:cubicBezTo>
                    <a:pt x="6" y="423"/>
                    <a:pt x="6" y="423"/>
                    <a:pt x="6" y="423"/>
                  </a:cubicBezTo>
                  <a:cubicBezTo>
                    <a:pt x="6" y="423"/>
                    <a:pt x="0" y="194"/>
                    <a:pt x="178" y="81"/>
                  </a:cubicBezTo>
                  <a:cubicBezTo>
                    <a:pt x="178" y="81"/>
                    <a:pt x="301" y="0"/>
                    <a:pt x="443" y="89"/>
                  </a:cubicBezTo>
                  <a:cubicBezTo>
                    <a:pt x="443" y="89"/>
                    <a:pt x="608" y="200"/>
                    <a:pt x="602" y="423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10631254" y="-663943"/>
              <a:ext cx="968012" cy="626977"/>
            </a:xfrm>
            <a:custGeom>
              <a:avLst/>
              <a:gdLst>
                <a:gd name="T0" fmla="*/ 610 w 625"/>
                <a:gd name="T1" fmla="*/ 376 h 404"/>
                <a:gd name="T2" fmla="*/ 371 w 625"/>
                <a:gd name="T3" fmla="*/ 390 h 404"/>
                <a:gd name="T4" fmla="*/ 355 w 625"/>
                <a:gd name="T5" fmla="*/ 305 h 404"/>
                <a:gd name="T6" fmla="*/ 243 w 625"/>
                <a:gd name="T7" fmla="*/ 237 h 404"/>
                <a:gd name="T8" fmla="*/ 240 w 625"/>
                <a:gd name="T9" fmla="*/ 251 h 404"/>
                <a:gd name="T10" fmla="*/ 198 w 625"/>
                <a:gd name="T11" fmla="*/ 244 h 404"/>
                <a:gd name="T12" fmla="*/ 102 w 625"/>
                <a:gd name="T13" fmla="*/ 350 h 404"/>
                <a:gd name="T14" fmla="*/ 104 w 625"/>
                <a:gd name="T15" fmla="*/ 390 h 404"/>
                <a:gd name="T16" fmla="*/ 14 w 625"/>
                <a:gd name="T17" fmla="*/ 376 h 404"/>
                <a:gd name="T18" fmla="*/ 28 w 625"/>
                <a:gd name="T19" fmla="*/ 389 h 404"/>
                <a:gd name="T20" fmla="*/ 28 w 625"/>
                <a:gd name="T21" fmla="*/ 389 h 404"/>
                <a:gd name="T22" fmla="*/ 26 w 625"/>
                <a:gd name="T23" fmla="*/ 389 h 404"/>
                <a:gd name="T24" fmla="*/ 28 w 625"/>
                <a:gd name="T25" fmla="*/ 387 h 404"/>
                <a:gd name="T26" fmla="*/ 100 w 625"/>
                <a:gd name="T27" fmla="*/ 150 h 404"/>
                <a:gd name="T28" fmla="*/ 194 w 625"/>
                <a:gd name="T29" fmla="*/ 60 h 404"/>
                <a:gd name="T30" fmla="*/ 191 w 625"/>
                <a:gd name="T31" fmla="*/ 55 h 404"/>
                <a:gd name="T32" fmla="*/ 194 w 625"/>
                <a:gd name="T33" fmla="*/ 60 h 404"/>
                <a:gd name="T34" fmla="*/ 194 w 625"/>
                <a:gd name="T35" fmla="*/ 60 h 404"/>
                <a:gd name="T36" fmla="*/ 312 w 625"/>
                <a:gd name="T37" fmla="*/ 28 h 404"/>
                <a:gd name="T38" fmla="*/ 451 w 625"/>
                <a:gd name="T39" fmla="*/ 56 h 404"/>
                <a:gd name="T40" fmla="*/ 445 w 625"/>
                <a:gd name="T41" fmla="*/ 64 h 404"/>
                <a:gd name="T42" fmla="*/ 443 w 625"/>
                <a:gd name="T43" fmla="*/ 68 h 404"/>
                <a:gd name="T44" fmla="*/ 443 w 625"/>
                <a:gd name="T45" fmla="*/ 68 h 404"/>
                <a:gd name="T46" fmla="*/ 573 w 625"/>
                <a:gd name="T47" fmla="*/ 243 h 404"/>
                <a:gd name="T48" fmla="*/ 596 w 625"/>
                <a:gd name="T49" fmla="*/ 389 h 404"/>
                <a:gd name="T50" fmla="*/ 610 w 625"/>
                <a:gd name="T51" fmla="*/ 376 h 404"/>
                <a:gd name="T52" fmla="*/ 624 w 625"/>
                <a:gd name="T53" fmla="*/ 390 h 404"/>
                <a:gd name="T54" fmla="*/ 599 w 625"/>
                <a:gd name="T55" fmla="*/ 232 h 404"/>
                <a:gd name="T56" fmla="*/ 458 w 625"/>
                <a:gd name="T57" fmla="*/ 44 h 404"/>
                <a:gd name="T58" fmla="*/ 458 w 625"/>
                <a:gd name="T59" fmla="*/ 44 h 404"/>
                <a:gd name="T60" fmla="*/ 216 w 625"/>
                <a:gd name="T61" fmla="*/ 18 h 404"/>
                <a:gd name="T62" fmla="*/ 186 w 625"/>
                <a:gd name="T63" fmla="*/ 48 h 404"/>
                <a:gd name="T64" fmla="*/ 77 w 625"/>
                <a:gd name="T65" fmla="*/ 134 h 404"/>
                <a:gd name="T66" fmla="*/ 0 w 625"/>
                <a:gd name="T67" fmla="*/ 387 h 404"/>
                <a:gd name="T68" fmla="*/ 0 w 625"/>
                <a:gd name="T69" fmla="*/ 404 h 404"/>
                <a:gd name="T70" fmla="*/ 118 w 625"/>
                <a:gd name="T71" fmla="*/ 392 h 404"/>
                <a:gd name="T72" fmla="*/ 118 w 625"/>
                <a:gd name="T73" fmla="*/ 392 h 404"/>
                <a:gd name="T74" fmla="*/ 112 w 625"/>
                <a:gd name="T75" fmla="*/ 391 h 404"/>
                <a:gd name="T76" fmla="*/ 143 w 625"/>
                <a:gd name="T77" fmla="*/ 327 h 404"/>
                <a:gd name="T78" fmla="*/ 207 w 625"/>
                <a:gd name="T79" fmla="*/ 270 h 404"/>
                <a:gd name="T80" fmla="*/ 240 w 625"/>
                <a:gd name="T81" fmla="*/ 265 h 404"/>
                <a:gd name="T82" fmla="*/ 240 w 625"/>
                <a:gd name="T83" fmla="*/ 256 h 404"/>
                <a:gd name="T84" fmla="*/ 241 w 625"/>
                <a:gd name="T85" fmla="*/ 265 h 404"/>
                <a:gd name="T86" fmla="*/ 241 w 625"/>
                <a:gd name="T87" fmla="*/ 265 h 404"/>
                <a:gd name="T88" fmla="*/ 243 w 625"/>
                <a:gd name="T89" fmla="*/ 265 h 404"/>
                <a:gd name="T90" fmla="*/ 314 w 625"/>
                <a:gd name="T91" fmla="*/ 297 h 404"/>
                <a:gd name="T92" fmla="*/ 359 w 625"/>
                <a:gd name="T93" fmla="*/ 404 h 404"/>
                <a:gd name="T94" fmla="*/ 624 w 625"/>
                <a:gd name="T95" fmla="*/ 3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5" h="404">
                  <a:moveTo>
                    <a:pt x="610" y="390"/>
                  </a:moveTo>
                  <a:cubicBezTo>
                    <a:pt x="610" y="376"/>
                    <a:pt x="610" y="376"/>
                    <a:pt x="610" y="376"/>
                  </a:cubicBezTo>
                  <a:cubicBezTo>
                    <a:pt x="371" y="376"/>
                    <a:pt x="371" y="376"/>
                    <a:pt x="371" y="376"/>
                  </a:cubicBezTo>
                  <a:cubicBezTo>
                    <a:pt x="371" y="390"/>
                    <a:pt x="371" y="390"/>
                    <a:pt x="371" y="390"/>
                  </a:cubicBezTo>
                  <a:cubicBezTo>
                    <a:pt x="384" y="387"/>
                    <a:pt x="384" y="387"/>
                    <a:pt x="384" y="387"/>
                  </a:cubicBezTo>
                  <a:cubicBezTo>
                    <a:pt x="378" y="353"/>
                    <a:pt x="367" y="326"/>
                    <a:pt x="355" y="305"/>
                  </a:cubicBezTo>
                  <a:cubicBezTo>
                    <a:pt x="336" y="274"/>
                    <a:pt x="312" y="256"/>
                    <a:pt x="291" y="247"/>
                  </a:cubicBezTo>
                  <a:cubicBezTo>
                    <a:pt x="269" y="238"/>
                    <a:pt x="251" y="237"/>
                    <a:pt x="243" y="237"/>
                  </a:cubicBezTo>
                  <a:cubicBezTo>
                    <a:pt x="240" y="237"/>
                    <a:pt x="239" y="237"/>
                    <a:pt x="238" y="237"/>
                  </a:cubicBezTo>
                  <a:cubicBezTo>
                    <a:pt x="240" y="251"/>
                    <a:pt x="240" y="251"/>
                    <a:pt x="240" y="251"/>
                  </a:cubicBezTo>
                  <a:cubicBezTo>
                    <a:pt x="239" y="237"/>
                    <a:pt x="239" y="237"/>
                    <a:pt x="239" y="237"/>
                  </a:cubicBezTo>
                  <a:cubicBezTo>
                    <a:pt x="224" y="237"/>
                    <a:pt x="210" y="240"/>
                    <a:pt x="198" y="244"/>
                  </a:cubicBezTo>
                  <a:cubicBezTo>
                    <a:pt x="176" y="252"/>
                    <a:pt x="158" y="265"/>
                    <a:pt x="144" y="280"/>
                  </a:cubicBezTo>
                  <a:cubicBezTo>
                    <a:pt x="123" y="303"/>
                    <a:pt x="110" y="329"/>
                    <a:pt x="102" y="350"/>
                  </a:cubicBezTo>
                  <a:cubicBezTo>
                    <a:pt x="93" y="371"/>
                    <a:pt x="90" y="386"/>
                    <a:pt x="90" y="387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4" y="376"/>
                    <a:pt x="104" y="376"/>
                    <a:pt x="104" y="376"/>
                  </a:cubicBezTo>
                  <a:cubicBezTo>
                    <a:pt x="14" y="376"/>
                    <a:pt x="14" y="376"/>
                    <a:pt x="14" y="376"/>
                  </a:cubicBezTo>
                  <a:cubicBezTo>
                    <a:pt x="14" y="390"/>
                    <a:pt x="14" y="390"/>
                    <a:pt x="14" y="390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7"/>
                  </a:cubicBezTo>
                  <a:cubicBezTo>
                    <a:pt x="28" y="376"/>
                    <a:pt x="29" y="319"/>
                    <a:pt x="50" y="253"/>
                  </a:cubicBezTo>
                  <a:cubicBezTo>
                    <a:pt x="61" y="219"/>
                    <a:pt x="77" y="184"/>
                    <a:pt x="100" y="150"/>
                  </a:cubicBezTo>
                  <a:cubicBezTo>
                    <a:pt x="123" y="117"/>
                    <a:pt x="154" y="85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206" y="52"/>
                    <a:pt x="227" y="44"/>
                  </a:cubicBezTo>
                  <a:cubicBezTo>
                    <a:pt x="248" y="36"/>
                    <a:pt x="277" y="28"/>
                    <a:pt x="312" y="28"/>
                  </a:cubicBezTo>
                  <a:cubicBezTo>
                    <a:pt x="350" y="28"/>
                    <a:pt x="395" y="38"/>
                    <a:pt x="443" y="68"/>
                  </a:cubicBezTo>
                  <a:cubicBezTo>
                    <a:pt x="451" y="56"/>
                    <a:pt x="451" y="56"/>
                    <a:pt x="451" y="56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82" y="94"/>
                    <a:pt x="520" y="146"/>
                  </a:cubicBezTo>
                  <a:cubicBezTo>
                    <a:pt x="539" y="172"/>
                    <a:pt x="559" y="204"/>
                    <a:pt x="573" y="243"/>
                  </a:cubicBezTo>
                  <a:cubicBezTo>
                    <a:pt x="587" y="282"/>
                    <a:pt x="597" y="327"/>
                    <a:pt x="597" y="378"/>
                  </a:cubicBezTo>
                  <a:cubicBezTo>
                    <a:pt x="597" y="382"/>
                    <a:pt x="597" y="386"/>
                    <a:pt x="596" y="389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10" y="376"/>
                    <a:pt x="610" y="376"/>
                    <a:pt x="610" y="376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24" y="390"/>
                    <a:pt x="624" y="390"/>
                    <a:pt x="624" y="390"/>
                  </a:cubicBezTo>
                  <a:cubicBezTo>
                    <a:pt x="625" y="386"/>
                    <a:pt x="625" y="382"/>
                    <a:pt x="625" y="378"/>
                  </a:cubicBezTo>
                  <a:cubicBezTo>
                    <a:pt x="625" y="323"/>
                    <a:pt x="614" y="274"/>
                    <a:pt x="599" y="232"/>
                  </a:cubicBezTo>
                  <a:cubicBezTo>
                    <a:pt x="575" y="170"/>
                    <a:pt x="541" y="123"/>
                    <a:pt x="511" y="92"/>
                  </a:cubicBezTo>
                  <a:cubicBezTo>
                    <a:pt x="482" y="61"/>
                    <a:pt x="459" y="45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06" y="11"/>
                    <a:pt x="355" y="0"/>
                    <a:pt x="312" y="0"/>
                  </a:cubicBezTo>
                  <a:cubicBezTo>
                    <a:pt x="272" y="0"/>
                    <a:pt x="239" y="9"/>
                    <a:pt x="216" y="18"/>
                  </a:cubicBezTo>
                  <a:cubicBezTo>
                    <a:pt x="193" y="27"/>
                    <a:pt x="179" y="36"/>
                    <a:pt x="179" y="36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35" y="64"/>
                    <a:pt x="102" y="98"/>
                    <a:pt x="77" y="134"/>
                  </a:cubicBezTo>
                  <a:cubicBezTo>
                    <a:pt x="40" y="189"/>
                    <a:pt x="20" y="247"/>
                    <a:pt x="10" y="294"/>
                  </a:cubicBezTo>
                  <a:cubicBezTo>
                    <a:pt x="0" y="341"/>
                    <a:pt x="0" y="377"/>
                    <a:pt x="0" y="387"/>
                  </a:cubicBezTo>
                  <a:cubicBezTo>
                    <a:pt x="0" y="389"/>
                    <a:pt x="0" y="390"/>
                    <a:pt x="0" y="39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24" y="359"/>
                    <a:pt x="143" y="327"/>
                  </a:cubicBezTo>
                  <a:cubicBezTo>
                    <a:pt x="153" y="311"/>
                    <a:pt x="165" y="296"/>
                    <a:pt x="181" y="284"/>
                  </a:cubicBezTo>
                  <a:cubicBezTo>
                    <a:pt x="189" y="279"/>
                    <a:pt x="198" y="274"/>
                    <a:pt x="207" y="270"/>
                  </a:cubicBezTo>
                  <a:cubicBezTo>
                    <a:pt x="217" y="267"/>
                    <a:pt x="228" y="265"/>
                    <a:pt x="240" y="265"/>
                  </a:cubicBezTo>
                  <a:cubicBezTo>
                    <a:pt x="240" y="265"/>
                    <a:pt x="240" y="265"/>
                    <a:pt x="240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2" y="265"/>
                    <a:pt x="243" y="265"/>
                  </a:cubicBezTo>
                  <a:cubicBezTo>
                    <a:pt x="247" y="265"/>
                    <a:pt x="254" y="265"/>
                    <a:pt x="264" y="267"/>
                  </a:cubicBezTo>
                  <a:cubicBezTo>
                    <a:pt x="278" y="271"/>
                    <a:pt x="297" y="279"/>
                    <a:pt x="314" y="297"/>
                  </a:cubicBezTo>
                  <a:cubicBezTo>
                    <a:pt x="331" y="316"/>
                    <a:pt x="348" y="345"/>
                    <a:pt x="357" y="392"/>
                  </a:cubicBezTo>
                  <a:cubicBezTo>
                    <a:pt x="359" y="404"/>
                    <a:pt x="359" y="404"/>
                    <a:pt x="359" y="404"/>
                  </a:cubicBezTo>
                  <a:cubicBezTo>
                    <a:pt x="624" y="404"/>
                    <a:pt x="624" y="404"/>
                    <a:pt x="624" y="404"/>
                  </a:cubicBezTo>
                  <a:cubicBezTo>
                    <a:pt x="624" y="390"/>
                    <a:pt x="624" y="390"/>
                    <a:pt x="624" y="390"/>
                  </a:cubicBezTo>
                  <a:lnTo>
                    <a:pt x="610" y="39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179763" y="4100361"/>
            <a:ext cx="1534003" cy="454099"/>
          </a:xfrm>
          <a:prstGeom prst="rect">
            <a:avLst/>
          </a:prstGeom>
          <a:solidFill>
            <a:srgbClr val="5FA28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Speed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61867" y="3264001"/>
            <a:ext cx="1534003" cy="854208"/>
          </a:xfrm>
          <a:prstGeom prst="rect">
            <a:avLst/>
          </a:prstGeom>
          <a:solidFill>
            <a:srgbClr val="5FA28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Integration with LDAP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89864" y="3264001"/>
            <a:ext cx="1534003" cy="454099"/>
          </a:xfrm>
          <a:prstGeom prst="rect">
            <a:avLst/>
          </a:prstGeom>
          <a:solidFill>
            <a:srgbClr val="5FA28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Stable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17861" y="4100361"/>
            <a:ext cx="1742730" cy="492443"/>
          </a:xfrm>
          <a:prstGeom prst="rect">
            <a:avLst/>
          </a:prstGeom>
          <a:solidFill>
            <a:srgbClr val="5FA28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Deployment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148840" y="2514600"/>
            <a:ext cx="8914" cy="43434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26"/>
          <p:cNvSpPr>
            <a:spLocks noChangeArrowheads="1"/>
          </p:cNvSpPr>
          <p:nvPr/>
        </p:nvSpPr>
        <p:spPr bwMode="auto">
          <a:xfrm>
            <a:off x="0" y="5313363"/>
            <a:ext cx="2667000" cy="1579562"/>
          </a:xfrm>
          <a:prstGeom prst="triangle">
            <a:avLst>
              <a:gd name="adj" fmla="val 0"/>
            </a:avLst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1"/>
          <p:cNvSpPr>
            <a:spLocks noChangeArrowheads="1"/>
          </p:cNvSpPr>
          <p:nvPr/>
        </p:nvSpPr>
        <p:spPr bwMode="auto">
          <a:xfrm>
            <a:off x="0" y="829992"/>
            <a:ext cx="12192000" cy="1073177"/>
          </a:xfrm>
          <a:prstGeom prst="rect">
            <a:avLst/>
          </a:prstGeom>
          <a:solidFill>
            <a:srgbClr val="A7D692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201" name="Rectangle 24"/>
          <p:cNvSpPr>
            <a:spLocks noChangeArrowheads="1"/>
          </p:cNvSpPr>
          <p:nvPr/>
        </p:nvSpPr>
        <p:spPr bwMode="auto">
          <a:xfrm>
            <a:off x="1628775" y="1433975"/>
            <a:ext cx="2662238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02" name="Rectangle 27"/>
          <p:cNvSpPr>
            <a:spLocks noChangeArrowheads="1"/>
          </p:cNvSpPr>
          <p:nvPr/>
        </p:nvSpPr>
        <p:spPr bwMode="auto">
          <a:xfrm>
            <a:off x="7983538" y="1433975"/>
            <a:ext cx="2662237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03" name="Rectangle 30"/>
          <p:cNvSpPr>
            <a:spLocks noChangeArrowheads="1"/>
          </p:cNvSpPr>
          <p:nvPr/>
        </p:nvSpPr>
        <p:spPr bwMode="auto">
          <a:xfrm>
            <a:off x="4806950" y="1433975"/>
            <a:ext cx="2662238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11" name="矩形 31"/>
          <p:cNvSpPr>
            <a:spLocks noChangeArrowheads="1"/>
          </p:cNvSpPr>
          <p:nvPr/>
        </p:nvSpPr>
        <p:spPr bwMode="auto">
          <a:xfrm>
            <a:off x="2174875" y="1027575"/>
            <a:ext cx="848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</a:t>
            </a:r>
          </a:p>
        </p:txBody>
      </p:sp>
      <p:sp>
        <p:nvSpPr>
          <p:cNvPr id="8213" name="矩形 33"/>
          <p:cNvSpPr>
            <a:spLocks noChangeArrowheads="1"/>
          </p:cNvSpPr>
          <p:nvPr/>
        </p:nvSpPr>
        <p:spPr bwMode="auto">
          <a:xfrm>
            <a:off x="5693106" y="1044177"/>
            <a:ext cx="1194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Sharable</a:t>
            </a:r>
          </a:p>
        </p:txBody>
      </p:sp>
      <p:sp>
        <p:nvSpPr>
          <p:cNvPr id="8215" name="矩形 35"/>
          <p:cNvSpPr>
            <a:spLocks noChangeArrowheads="1"/>
          </p:cNvSpPr>
          <p:nvPr/>
        </p:nvSpPr>
        <p:spPr bwMode="auto">
          <a:xfrm>
            <a:off x="8510588" y="1027575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</a:t>
            </a:r>
          </a:p>
        </p:txBody>
      </p:sp>
      <p:sp>
        <p:nvSpPr>
          <p:cNvPr id="38" name="矩形 74"/>
          <p:cNvSpPr>
            <a:spLocks noChangeArrowheads="1"/>
          </p:cNvSpPr>
          <p:nvPr/>
        </p:nvSpPr>
        <p:spPr bwMode="auto">
          <a:xfrm>
            <a:off x="759262" y="148251"/>
            <a:ext cx="1479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57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0" y="184722"/>
            <a:ext cx="683062" cy="486749"/>
          </a:xfrm>
          <a:prstGeom prst="rect">
            <a:avLst/>
          </a:prstGeom>
          <a:solidFill>
            <a:srgbClr val="A7D6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任意多边形 30"/>
          <p:cNvSpPr>
            <a:spLocks/>
          </p:cNvSpPr>
          <p:nvPr/>
        </p:nvSpPr>
        <p:spPr bwMode="auto">
          <a:xfrm flipV="1">
            <a:off x="5932257" y="2142991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7983537" y="2685960"/>
            <a:ext cx="3945865" cy="2623575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tile tx="0" ty="0" sx="100000" sy="100000" flip="none" algn="tl"/>
          </a:blipFill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89395" y="2875305"/>
            <a:ext cx="2201979" cy="2223773"/>
            <a:chOff x="1151206" y="716143"/>
            <a:chExt cx="740094" cy="747419"/>
          </a:xfrm>
        </p:grpSpPr>
        <p:sp>
          <p:nvSpPr>
            <p:cNvPr id="19" name="Oval 2849"/>
            <p:cNvSpPr>
              <a:spLocks noChangeArrowheads="1"/>
            </p:cNvSpPr>
            <p:nvPr/>
          </p:nvSpPr>
          <p:spPr bwMode="auto">
            <a:xfrm>
              <a:off x="1151206" y="716143"/>
              <a:ext cx="740094" cy="747419"/>
            </a:xfrm>
            <a:prstGeom prst="ellipse">
              <a:avLst/>
            </a:prstGeom>
            <a:solidFill>
              <a:srgbClr val="FA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850"/>
            <p:cNvSpPr>
              <a:spLocks noChangeArrowheads="1"/>
            </p:cNvSpPr>
            <p:nvPr/>
          </p:nvSpPr>
          <p:spPr bwMode="auto">
            <a:xfrm>
              <a:off x="1231809" y="804078"/>
              <a:ext cx="578889" cy="571559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851"/>
            <p:cNvSpPr>
              <a:spLocks/>
            </p:cNvSpPr>
            <p:nvPr/>
          </p:nvSpPr>
          <p:spPr bwMode="auto">
            <a:xfrm>
              <a:off x="1319739" y="796746"/>
              <a:ext cx="490959" cy="512937"/>
            </a:xfrm>
            <a:custGeom>
              <a:avLst/>
              <a:gdLst>
                <a:gd name="T0" fmla="*/ 93 w 93"/>
                <a:gd name="T1" fmla="*/ 55 h 97"/>
                <a:gd name="T2" fmla="*/ 38 w 93"/>
                <a:gd name="T3" fmla="*/ 0 h 97"/>
                <a:gd name="T4" fmla="*/ 0 w 93"/>
                <a:gd name="T5" fmla="*/ 15 h 97"/>
                <a:gd name="T6" fmla="*/ 34 w 93"/>
                <a:gd name="T7" fmla="*/ 3 h 97"/>
                <a:gd name="T8" fmla="*/ 89 w 93"/>
                <a:gd name="T9" fmla="*/ 58 h 97"/>
                <a:gd name="T10" fmla="*/ 73 w 93"/>
                <a:gd name="T11" fmla="*/ 97 h 97"/>
                <a:gd name="T12" fmla="*/ 93 w 93"/>
                <a:gd name="T13" fmla="*/ 5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7">
                  <a:moveTo>
                    <a:pt x="93" y="55"/>
                  </a:moveTo>
                  <a:cubicBezTo>
                    <a:pt x="93" y="24"/>
                    <a:pt x="69" y="0"/>
                    <a:pt x="38" y="0"/>
                  </a:cubicBezTo>
                  <a:cubicBezTo>
                    <a:pt x="24" y="0"/>
                    <a:pt x="10" y="6"/>
                    <a:pt x="0" y="15"/>
                  </a:cubicBezTo>
                  <a:cubicBezTo>
                    <a:pt x="10" y="8"/>
                    <a:pt x="22" y="3"/>
                    <a:pt x="34" y="3"/>
                  </a:cubicBezTo>
                  <a:cubicBezTo>
                    <a:pt x="65" y="3"/>
                    <a:pt x="89" y="28"/>
                    <a:pt x="89" y="58"/>
                  </a:cubicBezTo>
                  <a:cubicBezTo>
                    <a:pt x="89" y="73"/>
                    <a:pt x="83" y="87"/>
                    <a:pt x="73" y="97"/>
                  </a:cubicBezTo>
                  <a:cubicBezTo>
                    <a:pt x="85" y="87"/>
                    <a:pt x="93" y="72"/>
                    <a:pt x="93" y="55"/>
                  </a:cubicBezTo>
                  <a:close/>
                </a:path>
              </a:pathLst>
            </a:custGeom>
            <a:solidFill>
              <a:srgbClr val="C9C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852"/>
            <p:cNvSpPr>
              <a:spLocks/>
            </p:cNvSpPr>
            <p:nvPr/>
          </p:nvSpPr>
          <p:spPr bwMode="auto">
            <a:xfrm>
              <a:off x="1349047" y="935972"/>
              <a:ext cx="366383" cy="293106"/>
            </a:xfrm>
            <a:custGeom>
              <a:avLst/>
              <a:gdLst>
                <a:gd name="T0" fmla="*/ 70 w 70"/>
                <a:gd name="T1" fmla="*/ 53 h 55"/>
                <a:gd name="T2" fmla="*/ 37 w 70"/>
                <a:gd name="T3" fmla="*/ 35 h 55"/>
                <a:gd name="T4" fmla="*/ 38 w 70"/>
                <a:gd name="T5" fmla="*/ 33 h 55"/>
                <a:gd name="T6" fmla="*/ 38 w 70"/>
                <a:gd name="T7" fmla="*/ 32 h 55"/>
                <a:gd name="T8" fmla="*/ 64 w 70"/>
                <a:gd name="T9" fmla="*/ 5 h 55"/>
                <a:gd name="T10" fmla="*/ 64 w 70"/>
                <a:gd name="T11" fmla="*/ 1 h 55"/>
                <a:gd name="T12" fmla="*/ 61 w 70"/>
                <a:gd name="T13" fmla="*/ 1 h 55"/>
                <a:gd name="T14" fmla="*/ 34 w 70"/>
                <a:gd name="T15" fmla="*/ 28 h 55"/>
                <a:gd name="T16" fmla="*/ 33 w 70"/>
                <a:gd name="T17" fmla="*/ 27 h 55"/>
                <a:gd name="T18" fmla="*/ 31 w 70"/>
                <a:gd name="T19" fmla="*/ 28 h 55"/>
                <a:gd name="T20" fmla="*/ 5 w 70"/>
                <a:gd name="T21" fmla="*/ 1 h 55"/>
                <a:gd name="T22" fmla="*/ 1 w 70"/>
                <a:gd name="T23" fmla="*/ 1 h 55"/>
                <a:gd name="T24" fmla="*/ 1 w 70"/>
                <a:gd name="T25" fmla="*/ 5 h 55"/>
                <a:gd name="T26" fmla="*/ 28 w 70"/>
                <a:gd name="T27" fmla="*/ 32 h 55"/>
                <a:gd name="T28" fmla="*/ 28 w 70"/>
                <a:gd name="T29" fmla="*/ 33 h 55"/>
                <a:gd name="T30" fmla="*/ 33 w 70"/>
                <a:gd name="T31" fmla="*/ 38 h 55"/>
                <a:gd name="T32" fmla="*/ 36 w 70"/>
                <a:gd name="T33" fmla="*/ 36 h 55"/>
                <a:gd name="T34" fmla="*/ 69 w 70"/>
                <a:gd name="T35" fmla="*/ 54 h 55"/>
                <a:gd name="T36" fmla="*/ 70 w 70"/>
                <a:gd name="T37" fmla="*/ 54 h 55"/>
                <a:gd name="T38" fmla="*/ 70 w 70"/>
                <a:gd name="T3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55">
                  <a:moveTo>
                    <a:pt x="70" y="53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4"/>
                    <a:pt x="65" y="2"/>
                    <a:pt x="64" y="1"/>
                  </a:cubicBezTo>
                  <a:cubicBezTo>
                    <a:pt x="63" y="0"/>
                    <a:pt x="62" y="0"/>
                    <a:pt x="61" y="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3" y="27"/>
                    <a:pt x="33" y="27"/>
                  </a:cubicBezTo>
                  <a:cubicBezTo>
                    <a:pt x="32" y="27"/>
                    <a:pt x="31" y="28"/>
                    <a:pt x="31" y="2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5"/>
                    <a:pt x="30" y="38"/>
                    <a:pt x="33" y="38"/>
                  </a:cubicBezTo>
                  <a:cubicBezTo>
                    <a:pt x="34" y="38"/>
                    <a:pt x="35" y="37"/>
                    <a:pt x="36" y="36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55"/>
                    <a:pt x="70" y="54"/>
                    <a:pt x="70" y="54"/>
                  </a:cubicBezTo>
                  <a:cubicBezTo>
                    <a:pt x="70" y="54"/>
                    <a:pt x="70" y="53"/>
                    <a:pt x="70" y="53"/>
                  </a:cubicBezTo>
                  <a:close/>
                </a:path>
              </a:pathLst>
            </a:custGeom>
            <a:solidFill>
              <a:srgbClr val="424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5090074" y="5309536"/>
            <a:ext cx="2662238" cy="55563"/>
          </a:xfrm>
          <a:prstGeom prst="rect">
            <a:avLst/>
          </a:prstGeom>
          <a:solidFill>
            <a:srgbClr val="A7D692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3066" y="5439979"/>
            <a:ext cx="3464853" cy="369332"/>
          </a:xfrm>
          <a:prstGeom prst="rect">
            <a:avLst/>
          </a:prstGeom>
          <a:solidFill>
            <a:srgbClr val="F2F1E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dirty="0">
                <a:solidFill>
                  <a:srgbClr val="5FA281"/>
                </a:solidFill>
              </a:rPr>
              <a:t> </a:t>
            </a:r>
            <a:r>
              <a:rPr lang="en-US" altLang="zh-CN" b="1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zh-CN" altLang="en-US" dirty="0">
                <a:solidFill>
                  <a:srgbClr val="5FA281"/>
                </a:solidFill>
              </a:rPr>
              <a:t> </a:t>
            </a:r>
            <a:r>
              <a:rPr lang="en-US" altLang="zh-CN" b="1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b="1" dirty="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7397" y="2996418"/>
            <a:ext cx="3460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ritannic Bold" panose="020B0903060703020204" pitchFamily="34" charset="0"/>
              </a:rPr>
              <a:t>SCB Staff: more than 100,000</a:t>
            </a:r>
          </a:p>
          <a:p>
            <a:r>
              <a:rPr lang="en-US" altLang="zh-CN" sz="2000" dirty="0">
                <a:latin typeface="Britannic Bold" panose="020B0903060703020204" pitchFamily="34" charset="0"/>
              </a:rPr>
              <a:t>Every one: 1 hour per year</a:t>
            </a:r>
          </a:p>
          <a:p>
            <a:r>
              <a:rPr lang="en-US" altLang="zh-CN" sz="2000" dirty="0">
                <a:latin typeface="Britannic Bold" panose="020B0903060703020204" pitchFamily="34" charset="0"/>
              </a:rPr>
              <a:t>Total: 100,000 hours.</a:t>
            </a:r>
            <a:endParaRPr lang="zh-CN" altLang="en-US" sz="2000" dirty="0">
              <a:latin typeface="Britannic Bold" panose="020B09030607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47919" y="455056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many people in the world?</a:t>
            </a:r>
            <a:endParaRPr lang="zh-CN" altLang="en-US" dirty="0"/>
          </a:p>
        </p:txBody>
      </p:sp>
      <p:sp>
        <p:nvSpPr>
          <p:cNvPr id="28" name="Freeform 2911"/>
          <p:cNvSpPr>
            <a:spLocks/>
          </p:cNvSpPr>
          <p:nvPr/>
        </p:nvSpPr>
        <p:spPr bwMode="auto">
          <a:xfrm>
            <a:off x="8482329" y="4436865"/>
            <a:ext cx="281212" cy="576138"/>
          </a:xfrm>
          <a:custGeom>
            <a:avLst/>
            <a:gdLst>
              <a:gd name="T0" fmla="*/ 0 w 58"/>
              <a:gd name="T1" fmla="*/ 0 h 116"/>
              <a:gd name="T2" fmla="*/ 0 w 58"/>
              <a:gd name="T3" fmla="*/ 116 h 116"/>
              <a:gd name="T4" fmla="*/ 58 w 58"/>
              <a:gd name="T5" fmla="*/ 58 h 116"/>
              <a:gd name="T6" fmla="*/ 0 w 58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6">
                <a:moveTo>
                  <a:pt x="0" y="0"/>
                </a:moveTo>
                <a:cubicBezTo>
                  <a:pt x="0" y="116"/>
                  <a:pt x="0" y="116"/>
                  <a:pt x="0" y="116"/>
                </a:cubicBezTo>
                <a:cubicBezTo>
                  <a:pt x="32" y="116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31AB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12"/>
          <p:cNvSpPr>
            <a:spLocks/>
          </p:cNvSpPr>
          <p:nvPr/>
        </p:nvSpPr>
        <p:spPr bwMode="auto">
          <a:xfrm>
            <a:off x="8187397" y="4436865"/>
            <a:ext cx="294930" cy="576138"/>
          </a:xfrm>
          <a:custGeom>
            <a:avLst/>
            <a:gdLst>
              <a:gd name="T0" fmla="*/ 0 w 60"/>
              <a:gd name="T1" fmla="*/ 58 h 116"/>
              <a:gd name="T2" fmla="*/ 60 w 60"/>
              <a:gd name="T3" fmla="*/ 116 h 116"/>
              <a:gd name="T4" fmla="*/ 60 w 60"/>
              <a:gd name="T5" fmla="*/ 0 h 116"/>
              <a:gd name="T6" fmla="*/ 0 w 60"/>
              <a:gd name="T7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" h="116">
                <a:moveTo>
                  <a:pt x="0" y="58"/>
                </a:moveTo>
                <a:cubicBezTo>
                  <a:pt x="0" y="90"/>
                  <a:pt x="27" y="116"/>
                  <a:pt x="60" y="116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58"/>
                </a:cubicBezTo>
                <a:close/>
              </a:path>
            </a:pathLst>
          </a:custGeom>
          <a:solidFill>
            <a:srgbClr val="2B8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913"/>
          <p:cNvSpPr>
            <a:spLocks/>
          </p:cNvSpPr>
          <p:nvPr/>
        </p:nvSpPr>
        <p:spPr bwMode="auto">
          <a:xfrm>
            <a:off x="8420597" y="4820958"/>
            <a:ext cx="61729" cy="96021"/>
          </a:xfrm>
          <a:custGeom>
            <a:avLst/>
            <a:gdLst>
              <a:gd name="T0" fmla="*/ 10 w 12"/>
              <a:gd name="T1" fmla="*/ 0 h 20"/>
              <a:gd name="T2" fmla="*/ 0 w 12"/>
              <a:gd name="T3" fmla="*/ 10 h 20"/>
              <a:gd name="T4" fmla="*/ 10 w 12"/>
              <a:gd name="T5" fmla="*/ 20 h 20"/>
              <a:gd name="T6" fmla="*/ 12 w 12"/>
              <a:gd name="T7" fmla="*/ 19 h 20"/>
              <a:gd name="T8" fmla="*/ 12 w 12"/>
              <a:gd name="T9" fmla="*/ 0 h 20"/>
              <a:gd name="T10" fmla="*/ 10 w 12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20">
                <a:moveTo>
                  <a:pt x="10" y="0"/>
                </a:move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1" y="20"/>
                  <a:pt x="11" y="20"/>
                  <a:pt x="12" y="19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0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914"/>
          <p:cNvSpPr>
            <a:spLocks/>
          </p:cNvSpPr>
          <p:nvPr/>
        </p:nvSpPr>
        <p:spPr bwMode="auto">
          <a:xfrm>
            <a:off x="8386305" y="4546609"/>
            <a:ext cx="96021" cy="75447"/>
          </a:xfrm>
          <a:custGeom>
            <a:avLst/>
            <a:gdLst>
              <a:gd name="T0" fmla="*/ 18 w 19"/>
              <a:gd name="T1" fmla="*/ 0 h 16"/>
              <a:gd name="T2" fmla="*/ 0 w 19"/>
              <a:gd name="T3" fmla="*/ 4 h 16"/>
              <a:gd name="T4" fmla="*/ 4 w 19"/>
              <a:gd name="T5" fmla="*/ 16 h 16"/>
              <a:gd name="T6" fmla="*/ 14 w 19"/>
              <a:gd name="T7" fmla="*/ 13 h 16"/>
              <a:gd name="T8" fmla="*/ 19 w 19"/>
              <a:gd name="T9" fmla="*/ 14 h 16"/>
              <a:gd name="T10" fmla="*/ 19 w 19"/>
              <a:gd name="T11" fmla="*/ 0 h 16"/>
              <a:gd name="T12" fmla="*/ 18 w 19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6">
                <a:moveTo>
                  <a:pt x="18" y="0"/>
                </a:moveTo>
                <a:cubicBezTo>
                  <a:pt x="10" y="0"/>
                  <a:pt x="4" y="2"/>
                  <a:pt x="0" y="4"/>
                </a:cubicBezTo>
                <a:cubicBezTo>
                  <a:pt x="4" y="16"/>
                  <a:pt x="4" y="16"/>
                  <a:pt x="4" y="16"/>
                </a:cubicBezTo>
                <a:cubicBezTo>
                  <a:pt x="7" y="14"/>
                  <a:pt x="11" y="13"/>
                  <a:pt x="14" y="13"/>
                </a:cubicBezTo>
                <a:cubicBezTo>
                  <a:pt x="16" y="13"/>
                  <a:pt x="18" y="13"/>
                  <a:pt x="19" y="1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8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915"/>
          <p:cNvSpPr>
            <a:spLocks/>
          </p:cNvSpPr>
          <p:nvPr/>
        </p:nvSpPr>
        <p:spPr bwMode="auto">
          <a:xfrm>
            <a:off x="8427458" y="4676927"/>
            <a:ext cx="54871" cy="116600"/>
          </a:xfrm>
          <a:custGeom>
            <a:avLst/>
            <a:gdLst>
              <a:gd name="T0" fmla="*/ 7 w 10"/>
              <a:gd name="T1" fmla="*/ 4 h 24"/>
              <a:gd name="T2" fmla="*/ 1 w 10"/>
              <a:gd name="T3" fmla="*/ 21 h 24"/>
              <a:gd name="T4" fmla="*/ 1 w 10"/>
              <a:gd name="T5" fmla="*/ 24 h 24"/>
              <a:gd name="T6" fmla="*/ 10 w 10"/>
              <a:gd name="T7" fmla="*/ 24 h 24"/>
              <a:gd name="T8" fmla="*/ 10 w 10"/>
              <a:gd name="T9" fmla="*/ 0 h 24"/>
              <a:gd name="T10" fmla="*/ 7 w 10"/>
              <a:gd name="T11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24">
                <a:moveTo>
                  <a:pt x="7" y="4"/>
                </a:moveTo>
                <a:cubicBezTo>
                  <a:pt x="2" y="10"/>
                  <a:pt x="0" y="16"/>
                  <a:pt x="1" y="21"/>
                </a:cubicBezTo>
                <a:cubicBezTo>
                  <a:pt x="1" y="24"/>
                  <a:pt x="1" y="24"/>
                  <a:pt x="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2"/>
                  <a:pt x="8" y="3"/>
                  <a:pt x="7" y="4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916"/>
          <p:cNvSpPr>
            <a:spLocks/>
          </p:cNvSpPr>
          <p:nvPr/>
        </p:nvSpPr>
        <p:spPr bwMode="auto">
          <a:xfrm>
            <a:off x="8482329" y="4820958"/>
            <a:ext cx="34296" cy="89165"/>
          </a:xfrm>
          <a:custGeom>
            <a:avLst/>
            <a:gdLst>
              <a:gd name="T0" fmla="*/ 7 w 7"/>
              <a:gd name="T1" fmla="*/ 10 h 19"/>
              <a:gd name="T2" fmla="*/ 0 w 7"/>
              <a:gd name="T3" fmla="*/ 0 h 19"/>
              <a:gd name="T4" fmla="*/ 0 w 7"/>
              <a:gd name="T5" fmla="*/ 19 h 19"/>
              <a:gd name="T6" fmla="*/ 7 w 7"/>
              <a:gd name="T7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9">
                <a:moveTo>
                  <a:pt x="7" y="10"/>
                </a:moveTo>
                <a:cubicBezTo>
                  <a:pt x="7" y="5"/>
                  <a:pt x="5" y="2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8"/>
                  <a:pt x="7" y="15"/>
                  <a:pt x="7" y="10"/>
                </a:cubicBezTo>
                <a:close/>
              </a:path>
            </a:pathLst>
          </a:custGeom>
          <a:solidFill>
            <a:srgbClr val="4948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917"/>
          <p:cNvSpPr>
            <a:spLocks/>
          </p:cNvSpPr>
          <p:nvPr/>
        </p:nvSpPr>
        <p:spPr bwMode="auto">
          <a:xfrm>
            <a:off x="8482329" y="4546609"/>
            <a:ext cx="96021" cy="246918"/>
          </a:xfrm>
          <a:custGeom>
            <a:avLst/>
            <a:gdLst>
              <a:gd name="T0" fmla="*/ 5 w 20"/>
              <a:gd name="T1" fmla="*/ 48 h 50"/>
              <a:gd name="T2" fmla="*/ 11 w 20"/>
              <a:gd name="T3" fmla="*/ 35 h 50"/>
              <a:gd name="T4" fmla="*/ 20 w 20"/>
              <a:gd name="T5" fmla="*/ 16 h 50"/>
              <a:gd name="T6" fmla="*/ 0 w 20"/>
              <a:gd name="T7" fmla="*/ 0 h 50"/>
              <a:gd name="T8" fmla="*/ 0 w 20"/>
              <a:gd name="T9" fmla="*/ 14 h 50"/>
              <a:gd name="T10" fmla="*/ 3 w 20"/>
              <a:gd name="T11" fmla="*/ 19 h 50"/>
              <a:gd name="T12" fmla="*/ 0 w 20"/>
              <a:gd name="T13" fmla="*/ 26 h 50"/>
              <a:gd name="T14" fmla="*/ 0 w 20"/>
              <a:gd name="T15" fmla="*/ 50 h 50"/>
              <a:gd name="T16" fmla="*/ 5 w 20"/>
              <a:gd name="T17" fmla="*/ 50 h 50"/>
              <a:gd name="T18" fmla="*/ 5 w 20"/>
              <a:gd name="T19" fmla="*/ 4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50">
                <a:moveTo>
                  <a:pt x="5" y="48"/>
                </a:moveTo>
                <a:cubicBezTo>
                  <a:pt x="5" y="43"/>
                  <a:pt x="7" y="39"/>
                  <a:pt x="11" y="35"/>
                </a:cubicBezTo>
                <a:cubicBezTo>
                  <a:pt x="15" y="30"/>
                  <a:pt x="20" y="25"/>
                  <a:pt x="20" y="16"/>
                </a:cubicBezTo>
                <a:cubicBezTo>
                  <a:pt x="20" y="8"/>
                  <a:pt x="14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3" y="17"/>
                  <a:pt x="3" y="19"/>
                </a:cubicBezTo>
                <a:cubicBezTo>
                  <a:pt x="3" y="21"/>
                  <a:pt x="2" y="24"/>
                  <a:pt x="0" y="26"/>
                </a:cubicBezTo>
                <a:cubicBezTo>
                  <a:pt x="0" y="50"/>
                  <a:pt x="0" y="50"/>
                  <a:pt x="0" y="50"/>
                </a:cubicBezTo>
                <a:cubicBezTo>
                  <a:pt x="5" y="50"/>
                  <a:pt x="5" y="50"/>
                  <a:pt x="5" y="50"/>
                </a:cubicBezTo>
                <a:lnTo>
                  <a:pt x="5" y="48"/>
                </a:lnTo>
                <a:close/>
              </a:path>
            </a:pathLst>
          </a:custGeom>
          <a:solidFill>
            <a:srgbClr val="4948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0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60350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Freeform 251"/>
          <p:cNvSpPr>
            <a:spLocks noEditPoints="1"/>
          </p:cNvSpPr>
          <p:nvPr/>
        </p:nvSpPr>
        <p:spPr bwMode="auto">
          <a:xfrm>
            <a:off x="5773738" y="2652713"/>
            <a:ext cx="644525" cy="601662"/>
          </a:xfrm>
          <a:custGeom>
            <a:avLst/>
            <a:gdLst>
              <a:gd name="T0" fmla="*/ 569580 w 301"/>
              <a:gd name="T1" fmla="*/ 409642 h 282"/>
              <a:gd name="T2" fmla="*/ 501059 w 301"/>
              <a:gd name="T3" fmla="*/ 147215 h 282"/>
              <a:gd name="T4" fmla="*/ 173444 w 301"/>
              <a:gd name="T5" fmla="*/ 76808 h 282"/>
              <a:gd name="T6" fmla="*/ 68521 w 301"/>
              <a:gd name="T7" fmla="*/ 6401 h 282"/>
              <a:gd name="T8" fmla="*/ 25695 w 301"/>
              <a:gd name="T9" fmla="*/ 27736 h 282"/>
              <a:gd name="T10" fmla="*/ 130618 w 301"/>
              <a:gd name="T11" fmla="*/ 121613 h 282"/>
              <a:gd name="T12" fmla="*/ 282649 w 301"/>
              <a:gd name="T13" fmla="*/ 531255 h 282"/>
              <a:gd name="T14" fmla="*/ 644525 w 301"/>
              <a:gd name="T15" fmla="*/ 554724 h 282"/>
              <a:gd name="T16" fmla="*/ 569580 w 301"/>
              <a:gd name="T17" fmla="*/ 409642 h 282"/>
              <a:gd name="T18" fmla="*/ 518190 w 301"/>
              <a:gd name="T19" fmla="*/ 494984 h 282"/>
              <a:gd name="T20" fmla="*/ 513907 w 301"/>
              <a:gd name="T21" fmla="*/ 497118 h 282"/>
              <a:gd name="T22" fmla="*/ 509624 w 301"/>
              <a:gd name="T23" fmla="*/ 494984 h 282"/>
              <a:gd name="T24" fmla="*/ 340463 w 301"/>
              <a:gd name="T25" fmla="*/ 294430 h 282"/>
              <a:gd name="T26" fmla="*/ 226976 w 301"/>
              <a:gd name="T27" fmla="*/ 160016 h 282"/>
              <a:gd name="T28" fmla="*/ 226976 w 301"/>
              <a:gd name="T29" fmla="*/ 151482 h 282"/>
              <a:gd name="T30" fmla="*/ 233399 w 301"/>
              <a:gd name="T31" fmla="*/ 151482 h 282"/>
              <a:gd name="T32" fmla="*/ 381148 w 301"/>
              <a:gd name="T33" fmla="*/ 260293 h 282"/>
              <a:gd name="T34" fmla="*/ 520331 w 301"/>
              <a:gd name="T35" fmla="*/ 488584 h 282"/>
              <a:gd name="T36" fmla="*/ 518190 w 301"/>
              <a:gd name="T37" fmla="*/ 494984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rgbClr val="5FA2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217"/>
          <p:cNvSpPr>
            <a:spLocks noEditPoints="1"/>
          </p:cNvSpPr>
          <p:nvPr/>
        </p:nvSpPr>
        <p:spPr bwMode="auto">
          <a:xfrm>
            <a:off x="8521700" y="2603500"/>
            <a:ext cx="407988" cy="647700"/>
          </a:xfrm>
          <a:custGeom>
            <a:avLst/>
            <a:gdLst>
              <a:gd name="T0" fmla="*/ 208527 w 180"/>
              <a:gd name="T1" fmla="*/ 2257 h 287"/>
              <a:gd name="T2" fmla="*/ 203994 w 180"/>
              <a:gd name="T3" fmla="*/ 0 h 287"/>
              <a:gd name="T4" fmla="*/ 197194 w 180"/>
              <a:gd name="T5" fmla="*/ 2257 h 287"/>
              <a:gd name="T6" fmla="*/ 0 w 180"/>
              <a:gd name="T7" fmla="*/ 408480 h 287"/>
              <a:gd name="T8" fmla="*/ 203994 w 180"/>
              <a:gd name="T9" fmla="*/ 647700 h 287"/>
              <a:gd name="T10" fmla="*/ 407988 w 180"/>
              <a:gd name="T11" fmla="*/ 408480 h 287"/>
              <a:gd name="T12" fmla="*/ 208527 w 180"/>
              <a:gd name="T13" fmla="*/ 2257 h 287"/>
              <a:gd name="T14" fmla="*/ 133729 w 180"/>
              <a:gd name="T15" fmla="*/ 403966 h 287"/>
              <a:gd name="T16" fmla="*/ 156395 w 180"/>
              <a:gd name="T17" fmla="*/ 455872 h 287"/>
              <a:gd name="T18" fmla="*/ 172262 w 180"/>
              <a:gd name="T19" fmla="*/ 494238 h 287"/>
              <a:gd name="T20" fmla="*/ 163195 w 180"/>
              <a:gd name="T21" fmla="*/ 532603 h 287"/>
              <a:gd name="T22" fmla="*/ 131463 w 180"/>
              <a:gd name="T23" fmla="*/ 548401 h 287"/>
              <a:gd name="T24" fmla="*/ 108797 w 180"/>
              <a:gd name="T25" fmla="*/ 539374 h 287"/>
              <a:gd name="T26" fmla="*/ 65731 w 180"/>
              <a:gd name="T27" fmla="*/ 392682 h 287"/>
              <a:gd name="T28" fmla="*/ 129196 w 180"/>
              <a:gd name="T29" fmla="*/ 218909 h 287"/>
              <a:gd name="T30" fmla="*/ 138263 w 180"/>
              <a:gd name="T31" fmla="*/ 214395 h 287"/>
              <a:gd name="T32" fmla="*/ 142796 w 180"/>
              <a:gd name="T33" fmla="*/ 223423 h 287"/>
              <a:gd name="T34" fmla="*/ 133729 w 180"/>
              <a:gd name="T35" fmla="*/ 403966 h 2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0" h="287">
                <a:moveTo>
                  <a:pt x="92" y="1"/>
                </a:moveTo>
                <a:cubicBezTo>
                  <a:pt x="92" y="0"/>
                  <a:pt x="91" y="0"/>
                  <a:pt x="90" y="0"/>
                </a:cubicBezTo>
                <a:cubicBezTo>
                  <a:pt x="89" y="0"/>
                  <a:pt x="88" y="0"/>
                  <a:pt x="87" y="1"/>
                </a:cubicBezTo>
                <a:cubicBezTo>
                  <a:pt x="84" y="6"/>
                  <a:pt x="0" y="122"/>
                  <a:pt x="0" y="181"/>
                </a:cubicBezTo>
                <a:cubicBezTo>
                  <a:pt x="0" y="282"/>
                  <a:pt x="75" y="287"/>
                  <a:pt x="90" y="287"/>
                </a:cubicBezTo>
                <a:cubicBezTo>
                  <a:pt x="105" y="287"/>
                  <a:pt x="180" y="282"/>
                  <a:pt x="180" y="181"/>
                </a:cubicBezTo>
                <a:cubicBezTo>
                  <a:pt x="180" y="123"/>
                  <a:pt x="96" y="6"/>
                  <a:pt x="92" y="1"/>
                </a:cubicBezTo>
                <a:close/>
                <a:moveTo>
                  <a:pt x="59" y="179"/>
                </a:moveTo>
                <a:cubicBezTo>
                  <a:pt x="62" y="191"/>
                  <a:pt x="65" y="197"/>
                  <a:pt x="69" y="202"/>
                </a:cubicBezTo>
                <a:cubicBezTo>
                  <a:pt x="71" y="207"/>
                  <a:pt x="74" y="211"/>
                  <a:pt x="76" y="219"/>
                </a:cubicBezTo>
                <a:cubicBezTo>
                  <a:pt x="77" y="225"/>
                  <a:pt x="76" y="231"/>
                  <a:pt x="72" y="236"/>
                </a:cubicBezTo>
                <a:cubicBezTo>
                  <a:pt x="69" y="240"/>
                  <a:pt x="64" y="243"/>
                  <a:pt x="58" y="243"/>
                </a:cubicBezTo>
                <a:cubicBezTo>
                  <a:pt x="55" y="243"/>
                  <a:pt x="51" y="241"/>
                  <a:pt x="48" y="239"/>
                </a:cubicBezTo>
                <a:cubicBezTo>
                  <a:pt x="34" y="231"/>
                  <a:pt x="25" y="202"/>
                  <a:pt x="29" y="174"/>
                </a:cubicBezTo>
                <a:cubicBezTo>
                  <a:pt x="32" y="147"/>
                  <a:pt x="56" y="99"/>
                  <a:pt x="57" y="97"/>
                </a:cubicBezTo>
                <a:cubicBezTo>
                  <a:pt x="58" y="95"/>
                  <a:pt x="60" y="95"/>
                  <a:pt x="61" y="95"/>
                </a:cubicBezTo>
                <a:cubicBezTo>
                  <a:pt x="63" y="96"/>
                  <a:pt x="64" y="98"/>
                  <a:pt x="63" y="99"/>
                </a:cubicBezTo>
                <a:cubicBezTo>
                  <a:pt x="51" y="135"/>
                  <a:pt x="55" y="161"/>
                  <a:pt x="59" y="179"/>
                </a:cubicBezTo>
                <a:close/>
              </a:path>
            </a:pathLst>
          </a:custGeom>
          <a:solidFill>
            <a:srgbClr val="5FA2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等腰三角形 26"/>
          <p:cNvSpPr>
            <a:spLocks noChangeArrowheads="1"/>
          </p:cNvSpPr>
          <p:nvPr/>
        </p:nvSpPr>
        <p:spPr bwMode="auto">
          <a:xfrm>
            <a:off x="0" y="5313363"/>
            <a:ext cx="2667000" cy="1579562"/>
          </a:xfrm>
          <a:prstGeom prst="triangle">
            <a:avLst>
              <a:gd name="adj" fmla="val 0"/>
            </a:avLst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90" name="直接连接符 34"/>
          <p:cNvCxnSpPr>
            <a:cxnSpLocks noChangeShapeType="1"/>
          </p:cNvCxnSpPr>
          <p:nvPr/>
        </p:nvCxnSpPr>
        <p:spPr bwMode="auto">
          <a:xfrm>
            <a:off x="8972550" y="400050"/>
            <a:ext cx="2938463" cy="0"/>
          </a:xfrm>
          <a:prstGeom prst="line">
            <a:avLst/>
          </a:prstGeom>
          <a:noFill/>
          <a:ln w="28575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5"/>
          <p:cNvCxnSpPr>
            <a:cxnSpLocks noChangeShapeType="1"/>
          </p:cNvCxnSpPr>
          <p:nvPr/>
        </p:nvCxnSpPr>
        <p:spPr bwMode="auto">
          <a:xfrm>
            <a:off x="11544300" y="190500"/>
            <a:ext cx="1588" cy="1881188"/>
          </a:xfrm>
          <a:prstGeom prst="line">
            <a:avLst/>
          </a:prstGeom>
          <a:noFill/>
          <a:ln w="28575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2" name="文本框 37"/>
          <p:cNvSpPr txBox="1">
            <a:spLocks noChangeArrowheads="1"/>
          </p:cNvSpPr>
          <p:nvPr/>
        </p:nvSpPr>
        <p:spPr bwMode="auto">
          <a:xfrm>
            <a:off x="2668588" y="1157288"/>
            <a:ext cx="2068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zh-CN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3" name="直接连接符 39"/>
          <p:cNvCxnSpPr>
            <a:cxnSpLocks noChangeShapeType="1"/>
          </p:cNvCxnSpPr>
          <p:nvPr/>
        </p:nvCxnSpPr>
        <p:spPr bwMode="auto">
          <a:xfrm>
            <a:off x="2770188" y="1700213"/>
            <a:ext cx="6037262" cy="0"/>
          </a:xfrm>
          <a:prstGeom prst="line">
            <a:avLst/>
          </a:prstGeom>
          <a:noFill/>
          <a:ln w="6350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5050302" y="3094205"/>
            <a:ext cx="621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Question?</a:t>
            </a:r>
            <a:endParaRPr lang="zh-CN" altLang="en-US" sz="28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5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椭圆 4"/>
          <p:cNvSpPr>
            <a:spLocks noChangeArrowheads="1"/>
          </p:cNvSpPr>
          <p:nvPr/>
        </p:nvSpPr>
        <p:spPr bwMode="auto">
          <a:xfrm>
            <a:off x="2479675" y="2319338"/>
            <a:ext cx="1973263" cy="1973262"/>
          </a:xfrm>
          <a:prstGeom prst="ellipse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75" name="椭圆 5"/>
          <p:cNvSpPr>
            <a:spLocks noChangeArrowheads="1"/>
          </p:cNvSpPr>
          <p:nvPr/>
        </p:nvSpPr>
        <p:spPr bwMode="auto">
          <a:xfrm>
            <a:off x="5110163" y="2319338"/>
            <a:ext cx="1971675" cy="1973262"/>
          </a:xfrm>
          <a:prstGeom prst="ellipse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76" name="椭圆 6"/>
          <p:cNvSpPr>
            <a:spLocks noChangeArrowheads="1"/>
          </p:cNvSpPr>
          <p:nvPr/>
        </p:nvSpPr>
        <p:spPr bwMode="auto">
          <a:xfrm>
            <a:off x="7739063" y="2319338"/>
            <a:ext cx="1973262" cy="1973262"/>
          </a:xfrm>
          <a:prstGeom prst="ellipse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77" name="文本框 7"/>
          <p:cNvSpPr txBox="1">
            <a:spLocks noChangeArrowheads="1"/>
          </p:cNvSpPr>
          <p:nvPr/>
        </p:nvSpPr>
        <p:spPr bwMode="auto">
          <a:xfrm>
            <a:off x="4484688" y="3005138"/>
            <a:ext cx="5921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00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3078" name="文本框 8"/>
          <p:cNvSpPr txBox="1">
            <a:spLocks noChangeArrowheads="1"/>
          </p:cNvSpPr>
          <p:nvPr/>
        </p:nvSpPr>
        <p:spPr bwMode="auto">
          <a:xfrm>
            <a:off x="7115175" y="3005138"/>
            <a:ext cx="5921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00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pic>
        <p:nvPicPr>
          <p:cNvPr id="307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60350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Freeform 251"/>
          <p:cNvSpPr>
            <a:spLocks noEditPoints="1"/>
          </p:cNvSpPr>
          <p:nvPr/>
        </p:nvSpPr>
        <p:spPr bwMode="auto">
          <a:xfrm>
            <a:off x="5773738" y="2652713"/>
            <a:ext cx="644525" cy="601662"/>
          </a:xfrm>
          <a:custGeom>
            <a:avLst/>
            <a:gdLst>
              <a:gd name="T0" fmla="*/ 569580 w 301"/>
              <a:gd name="T1" fmla="*/ 409642 h 282"/>
              <a:gd name="T2" fmla="*/ 501059 w 301"/>
              <a:gd name="T3" fmla="*/ 147215 h 282"/>
              <a:gd name="T4" fmla="*/ 173444 w 301"/>
              <a:gd name="T5" fmla="*/ 76808 h 282"/>
              <a:gd name="T6" fmla="*/ 68521 w 301"/>
              <a:gd name="T7" fmla="*/ 6401 h 282"/>
              <a:gd name="T8" fmla="*/ 25695 w 301"/>
              <a:gd name="T9" fmla="*/ 27736 h 282"/>
              <a:gd name="T10" fmla="*/ 130618 w 301"/>
              <a:gd name="T11" fmla="*/ 121613 h 282"/>
              <a:gd name="T12" fmla="*/ 282649 w 301"/>
              <a:gd name="T13" fmla="*/ 531255 h 282"/>
              <a:gd name="T14" fmla="*/ 644525 w 301"/>
              <a:gd name="T15" fmla="*/ 554724 h 282"/>
              <a:gd name="T16" fmla="*/ 569580 w 301"/>
              <a:gd name="T17" fmla="*/ 409642 h 282"/>
              <a:gd name="T18" fmla="*/ 518190 w 301"/>
              <a:gd name="T19" fmla="*/ 494984 h 282"/>
              <a:gd name="T20" fmla="*/ 513907 w 301"/>
              <a:gd name="T21" fmla="*/ 497118 h 282"/>
              <a:gd name="T22" fmla="*/ 509624 w 301"/>
              <a:gd name="T23" fmla="*/ 494984 h 282"/>
              <a:gd name="T24" fmla="*/ 340463 w 301"/>
              <a:gd name="T25" fmla="*/ 294430 h 282"/>
              <a:gd name="T26" fmla="*/ 226976 w 301"/>
              <a:gd name="T27" fmla="*/ 160016 h 282"/>
              <a:gd name="T28" fmla="*/ 226976 w 301"/>
              <a:gd name="T29" fmla="*/ 151482 h 282"/>
              <a:gd name="T30" fmla="*/ 233399 w 301"/>
              <a:gd name="T31" fmla="*/ 151482 h 282"/>
              <a:gd name="T32" fmla="*/ 381148 w 301"/>
              <a:gd name="T33" fmla="*/ 260293 h 282"/>
              <a:gd name="T34" fmla="*/ 520331 w 301"/>
              <a:gd name="T35" fmla="*/ 488584 h 282"/>
              <a:gd name="T36" fmla="*/ 518190 w 301"/>
              <a:gd name="T37" fmla="*/ 494984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rgbClr val="5FA2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217"/>
          <p:cNvSpPr>
            <a:spLocks noEditPoints="1"/>
          </p:cNvSpPr>
          <p:nvPr/>
        </p:nvSpPr>
        <p:spPr bwMode="auto">
          <a:xfrm>
            <a:off x="8521700" y="2603500"/>
            <a:ext cx="407988" cy="647700"/>
          </a:xfrm>
          <a:custGeom>
            <a:avLst/>
            <a:gdLst>
              <a:gd name="T0" fmla="*/ 208527 w 180"/>
              <a:gd name="T1" fmla="*/ 2257 h 287"/>
              <a:gd name="T2" fmla="*/ 203994 w 180"/>
              <a:gd name="T3" fmla="*/ 0 h 287"/>
              <a:gd name="T4" fmla="*/ 197194 w 180"/>
              <a:gd name="T5" fmla="*/ 2257 h 287"/>
              <a:gd name="T6" fmla="*/ 0 w 180"/>
              <a:gd name="T7" fmla="*/ 408480 h 287"/>
              <a:gd name="T8" fmla="*/ 203994 w 180"/>
              <a:gd name="T9" fmla="*/ 647700 h 287"/>
              <a:gd name="T10" fmla="*/ 407988 w 180"/>
              <a:gd name="T11" fmla="*/ 408480 h 287"/>
              <a:gd name="T12" fmla="*/ 208527 w 180"/>
              <a:gd name="T13" fmla="*/ 2257 h 287"/>
              <a:gd name="T14" fmla="*/ 133729 w 180"/>
              <a:gd name="T15" fmla="*/ 403966 h 287"/>
              <a:gd name="T16" fmla="*/ 156395 w 180"/>
              <a:gd name="T17" fmla="*/ 455872 h 287"/>
              <a:gd name="T18" fmla="*/ 172262 w 180"/>
              <a:gd name="T19" fmla="*/ 494238 h 287"/>
              <a:gd name="T20" fmla="*/ 163195 w 180"/>
              <a:gd name="T21" fmla="*/ 532603 h 287"/>
              <a:gd name="T22" fmla="*/ 131463 w 180"/>
              <a:gd name="T23" fmla="*/ 548401 h 287"/>
              <a:gd name="T24" fmla="*/ 108797 w 180"/>
              <a:gd name="T25" fmla="*/ 539374 h 287"/>
              <a:gd name="T26" fmla="*/ 65731 w 180"/>
              <a:gd name="T27" fmla="*/ 392682 h 287"/>
              <a:gd name="T28" fmla="*/ 129196 w 180"/>
              <a:gd name="T29" fmla="*/ 218909 h 287"/>
              <a:gd name="T30" fmla="*/ 138263 w 180"/>
              <a:gd name="T31" fmla="*/ 214395 h 287"/>
              <a:gd name="T32" fmla="*/ 142796 w 180"/>
              <a:gd name="T33" fmla="*/ 223423 h 287"/>
              <a:gd name="T34" fmla="*/ 133729 w 180"/>
              <a:gd name="T35" fmla="*/ 403966 h 2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0" h="287">
                <a:moveTo>
                  <a:pt x="92" y="1"/>
                </a:moveTo>
                <a:cubicBezTo>
                  <a:pt x="92" y="0"/>
                  <a:pt x="91" y="0"/>
                  <a:pt x="90" y="0"/>
                </a:cubicBezTo>
                <a:cubicBezTo>
                  <a:pt x="89" y="0"/>
                  <a:pt x="88" y="0"/>
                  <a:pt x="87" y="1"/>
                </a:cubicBezTo>
                <a:cubicBezTo>
                  <a:pt x="84" y="6"/>
                  <a:pt x="0" y="122"/>
                  <a:pt x="0" y="181"/>
                </a:cubicBezTo>
                <a:cubicBezTo>
                  <a:pt x="0" y="282"/>
                  <a:pt x="75" y="287"/>
                  <a:pt x="90" y="287"/>
                </a:cubicBezTo>
                <a:cubicBezTo>
                  <a:pt x="105" y="287"/>
                  <a:pt x="180" y="282"/>
                  <a:pt x="180" y="181"/>
                </a:cubicBezTo>
                <a:cubicBezTo>
                  <a:pt x="180" y="123"/>
                  <a:pt x="96" y="6"/>
                  <a:pt x="92" y="1"/>
                </a:cubicBezTo>
                <a:close/>
                <a:moveTo>
                  <a:pt x="59" y="179"/>
                </a:moveTo>
                <a:cubicBezTo>
                  <a:pt x="62" y="191"/>
                  <a:pt x="65" y="197"/>
                  <a:pt x="69" y="202"/>
                </a:cubicBezTo>
                <a:cubicBezTo>
                  <a:pt x="71" y="207"/>
                  <a:pt x="74" y="211"/>
                  <a:pt x="76" y="219"/>
                </a:cubicBezTo>
                <a:cubicBezTo>
                  <a:pt x="77" y="225"/>
                  <a:pt x="76" y="231"/>
                  <a:pt x="72" y="236"/>
                </a:cubicBezTo>
                <a:cubicBezTo>
                  <a:pt x="69" y="240"/>
                  <a:pt x="64" y="243"/>
                  <a:pt x="58" y="243"/>
                </a:cubicBezTo>
                <a:cubicBezTo>
                  <a:pt x="55" y="243"/>
                  <a:pt x="51" y="241"/>
                  <a:pt x="48" y="239"/>
                </a:cubicBezTo>
                <a:cubicBezTo>
                  <a:pt x="34" y="231"/>
                  <a:pt x="25" y="202"/>
                  <a:pt x="29" y="174"/>
                </a:cubicBezTo>
                <a:cubicBezTo>
                  <a:pt x="32" y="147"/>
                  <a:pt x="56" y="99"/>
                  <a:pt x="57" y="97"/>
                </a:cubicBezTo>
                <a:cubicBezTo>
                  <a:pt x="58" y="95"/>
                  <a:pt x="60" y="95"/>
                  <a:pt x="61" y="95"/>
                </a:cubicBezTo>
                <a:cubicBezTo>
                  <a:pt x="63" y="96"/>
                  <a:pt x="64" y="98"/>
                  <a:pt x="63" y="99"/>
                </a:cubicBezTo>
                <a:cubicBezTo>
                  <a:pt x="51" y="135"/>
                  <a:pt x="55" y="161"/>
                  <a:pt x="59" y="179"/>
                </a:cubicBezTo>
                <a:close/>
              </a:path>
            </a:pathLst>
          </a:custGeom>
          <a:solidFill>
            <a:srgbClr val="5FA2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文本框 20"/>
          <p:cNvSpPr txBox="1">
            <a:spLocks noChangeArrowheads="1"/>
          </p:cNvSpPr>
          <p:nvPr/>
        </p:nvSpPr>
        <p:spPr bwMode="auto">
          <a:xfrm>
            <a:off x="3078163" y="3522663"/>
            <a:ext cx="6937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文本框 21"/>
          <p:cNvSpPr txBox="1">
            <a:spLocks noChangeArrowheads="1"/>
          </p:cNvSpPr>
          <p:nvPr/>
        </p:nvSpPr>
        <p:spPr bwMode="auto">
          <a:xfrm>
            <a:off x="5724525" y="3522663"/>
            <a:ext cx="6937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2"/>
          <p:cNvSpPr txBox="1">
            <a:spLocks noChangeArrowheads="1"/>
          </p:cNvSpPr>
          <p:nvPr/>
        </p:nvSpPr>
        <p:spPr bwMode="auto">
          <a:xfrm>
            <a:off x="8370888" y="3522663"/>
            <a:ext cx="6683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文本框 23"/>
          <p:cNvSpPr txBox="1">
            <a:spLocks noChangeArrowheads="1"/>
          </p:cNvSpPr>
          <p:nvPr/>
        </p:nvSpPr>
        <p:spPr bwMode="auto">
          <a:xfrm>
            <a:off x="2409825" y="4516438"/>
            <a:ext cx="204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文本框 24"/>
          <p:cNvSpPr txBox="1">
            <a:spLocks noChangeArrowheads="1"/>
          </p:cNvSpPr>
          <p:nvPr/>
        </p:nvSpPr>
        <p:spPr bwMode="auto">
          <a:xfrm>
            <a:off x="5433496" y="4516438"/>
            <a:ext cx="1483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文本框 25"/>
          <p:cNvSpPr txBox="1">
            <a:spLocks noChangeArrowheads="1"/>
          </p:cNvSpPr>
          <p:nvPr/>
        </p:nvSpPr>
        <p:spPr bwMode="auto">
          <a:xfrm>
            <a:off x="8124365" y="4516438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</a:t>
            </a:r>
            <a:endParaRPr lang="zh-CN" altLang="zh-CN" sz="2400" b="1" dirty="0">
              <a:solidFill>
                <a:srgbClr val="F7F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等腰三角形 26"/>
          <p:cNvSpPr>
            <a:spLocks noChangeArrowheads="1"/>
          </p:cNvSpPr>
          <p:nvPr/>
        </p:nvSpPr>
        <p:spPr bwMode="auto">
          <a:xfrm>
            <a:off x="0" y="5313363"/>
            <a:ext cx="2667000" cy="1579562"/>
          </a:xfrm>
          <a:prstGeom prst="triangle">
            <a:avLst>
              <a:gd name="adj" fmla="val 0"/>
            </a:avLst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9" name="任意多边形 30"/>
          <p:cNvSpPr>
            <a:spLocks/>
          </p:cNvSpPr>
          <p:nvPr/>
        </p:nvSpPr>
        <p:spPr bwMode="auto">
          <a:xfrm flipV="1">
            <a:off x="5788025" y="6019800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090" name="直接连接符 34"/>
          <p:cNvCxnSpPr>
            <a:cxnSpLocks noChangeShapeType="1"/>
          </p:cNvCxnSpPr>
          <p:nvPr/>
        </p:nvCxnSpPr>
        <p:spPr bwMode="auto">
          <a:xfrm>
            <a:off x="8972550" y="400050"/>
            <a:ext cx="2938463" cy="0"/>
          </a:xfrm>
          <a:prstGeom prst="line">
            <a:avLst/>
          </a:prstGeom>
          <a:noFill/>
          <a:ln w="28575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5"/>
          <p:cNvCxnSpPr>
            <a:cxnSpLocks noChangeShapeType="1"/>
          </p:cNvCxnSpPr>
          <p:nvPr/>
        </p:nvCxnSpPr>
        <p:spPr bwMode="auto">
          <a:xfrm>
            <a:off x="11544300" y="190500"/>
            <a:ext cx="1588" cy="1881188"/>
          </a:xfrm>
          <a:prstGeom prst="line">
            <a:avLst/>
          </a:prstGeom>
          <a:noFill/>
          <a:ln w="28575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直接连接符 39"/>
          <p:cNvCxnSpPr>
            <a:cxnSpLocks noChangeShapeType="1"/>
          </p:cNvCxnSpPr>
          <p:nvPr/>
        </p:nvCxnSpPr>
        <p:spPr bwMode="auto">
          <a:xfrm>
            <a:off x="2770188" y="1700213"/>
            <a:ext cx="6037262" cy="0"/>
          </a:xfrm>
          <a:prstGeom prst="line">
            <a:avLst/>
          </a:prstGeom>
          <a:noFill/>
          <a:ln w="6350">
            <a:solidFill>
              <a:srgbClr val="F7F3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111"/>
          <p:cNvSpPr txBox="1">
            <a:spLocks noChangeArrowheads="1"/>
          </p:cNvSpPr>
          <p:nvPr/>
        </p:nvSpPr>
        <p:spPr bwMode="auto">
          <a:xfrm>
            <a:off x="2749794" y="711757"/>
            <a:ext cx="1787605" cy="369332"/>
          </a:xfrm>
          <a:prstGeom prst="rect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For Code</a:t>
            </a:r>
            <a:endParaRPr lang="zh-CN" altLang="en-US" sz="1800" dirty="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11"/>
          <p:cNvSpPr txBox="1">
            <a:spLocks noChangeArrowheads="1"/>
          </p:cNvSpPr>
          <p:nvPr/>
        </p:nvSpPr>
        <p:spPr bwMode="auto">
          <a:xfrm>
            <a:off x="2749794" y="1205248"/>
            <a:ext cx="2860015" cy="369332"/>
          </a:xfrm>
          <a:prstGeom prst="rect">
            <a:avLst/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FA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Not Only For Here</a:t>
            </a:r>
            <a:endParaRPr lang="zh-CN" altLang="en-US" sz="1800" dirty="0">
              <a:solidFill>
                <a:srgbClr val="5FA2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BF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ounded Rectangle 5"/>
          <p:cNvSpPr>
            <a:spLocks noChangeArrowheads="1"/>
          </p:cNvSpPr>
          <p:nvPr/>
        </p:nvSpPr>
        <p:spPr bwMode="auto">
          <a:xfrm>
            <a:off x="1109663" y="1594048"/>
            <a:ext cx="4154487" cy="484188"/>
          </a:xfrm>
          <a:prstGeom prst="roundRect">
            <a:avLst>
              <a:gd name="adj" fmla="val 16667"/>
            </a:avLst>
          </a:prstGeom>
          <a:solidFill>
            <a:srgbClr val="A7D6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i="1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6149" name="Rounded Rectangle 7"/>
          <p:cNvSpPr>
            <a:spLocks noChangeArrowheads="1"/>
          </p:cNvSpPr>
          <p:nvPr/>
        </p:nvSpPr>
        <p:spPr bwMode="auto">
          <a:xfrm>
            <a:off x="1109663" y="3470473"/>
            <a:ext cx="4154487" cy="484188"/>
          </a:xfrm>
          <a:prstGeom prst="roundRect">
            <a:avLst>
              <a:gd name="adj" fmla="val 16667"/>
            </a:avLst>
          </a:prstGeom>
          <a:solidFill>
            <a:srgbClr val="A7D6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i="1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6150" name="Rounded Rectangle 9"/>
          <p:cNvSpPr>
            <a:spLocks noChangeArrowheads="1"/>
          </p:cNvSpPr>
          <p:nvPr/>
        </p:nvSpPr>
        <p:spPr bwMode="auto">
          <a:xfrm>
            <a:off x="6919913" y="1594048"/>
            <a:ext cx="4154487" cy="484188"/>
          </a:xfrm>
          <a:prstGeom prst="roundRect">
            <a:avLst>
              <a:gd name="adj" fmla="val 16667"/>
            </a:avLst>
          </a:prstGeom>
          <a:solidFill>
            <a:srgbClr val="A7D6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i="1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6151" name="Rounded Rectangle 11"/>
          <p:cNvSpPr>
            <a:spLocks noChangeArrowheads="1"/>
          </p:cNvSpPr>
          <p:nvPr/>
        </p:nvSpPr>
        <p:spPr bwMode="auto">
          <a:xfrm>
            <a:off x="6919913" y="3470473"/>
            <a:ext cx="4154487" cy="484188"/>
          </a:xfrm>
          <a:prstGeom prst="roundRect">
            <a:avLst>
              <a:gd name="adj" fmla="val 16667"/>
            </a:avLst>
          </a:prstGeom>
          <a:solidFill>
            <a:srgbClr val="A7D6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i="1">
              <a:solidFill>
                <a:srgbClr val="FFFFFF"/>
              </a:solidFill>
              <a:latin typeface="PT Sans"/>
            </a:endParaRPr>
          </a:p>
        </p:txBody>
      </p:sp>
      <p:sp>
        <p:nvSpPr>
          <p:cNvPr id="6152" name="矩形 27"/>
          <p:cNvSpPr>
            <a:spLocks noChangeArrowheads="1"/>
          </p:cNvSpPr>
          <p:nvPr/>
        </p:nvSpPr>
        <p:spPr bwMode="auto">
          <a:xfrm>
            <a:off x="1109663" y="2176661"/>
            <a:ext cx="415448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NOT try to send a file over than 10M.</a:t>
            </a:r>
          </a:p>
        </p:txBody>
      </p:sp>
      <p:sp>
        <p:nvSpPr>
          <p:cNvPr id="6153" name="矩形 28"/>
          <p:cNvSpPr>
            <a:spLocks noChangeArrowheads="1"/>
          </p:cNvSpPr>
          <p:nvPr/>
        </p:nvSpPr>
        <p:spPr bwMode="auto">
          <a:xfrm>
            <a:off x="7019925" y="2176661"/>
            <a:ext cx="39544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Installation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</a:p>
        </p:txBody>
      </p:sp>
      <p:sp>
        <p:nvSpPr>
          <p:cNvPr id="6154" name="矩形 29"/>
          <p:cNvSpPr>
            <a:spLocks noChangeArrowheads="1"/>
          </p:cNvSpPr>
          <p:nvPr/>
        </p:nvSpPr>
        <p:spPr bwMode="auto">
          <a:xfrm>
            <a:off x="1209675" y="4100711"/>
            <a:ext cx="39544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Slow, very slow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Access, access again.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Folder Path</a:t>
            </a:r>
          </a:p>
        </p:txBody>
      </p:sp>
      <p:sp>
        <p:nvSpPr>
          <p:cNvPr id="6155" name="矩形 30"/>
          <p:cNvSpPr>
            <a:spLocks noChangeArrowheads="1"/>
          </p:cNvSpPr>
          <p:nvPr/>
        </p:nvSpPr>
        <p:spPr bwMode="auto">
          <a:xfrm>
            <a:off x="7019925" y="4100711"/>
            <a:ext cx="39544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RMS, long time wait.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Access, access again and again.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Public.</a:t>
            </a:r>
          </a:p>
        </p:txBody>
      </p:sp>
      <p:sp>
        <p:nvSpPr>
          <p:cNvPr id="6156" name="矩形 31"/>
          <p:cNvSpPr>
            <a:spLocks noChangeArrowheads="1"/>
          </p:cNvSpPr>
          <p:nvPr/>
        </p:nvSpPr>
        <p:spPr bwMode="auto">
          <a:xfrm>
            <a:off x="2011363" y="1638498"/>
            <a:ext cx="278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6157" name="矩形 32"/>
          <p:cNvSpPr>
            <a:spLocks noChangeArrowheads="1"/>
          </p:cNvSpPr>
          <p:nvPr/>
        </p:nvSpPr>
        <p:spPr bwMode="auto">
          <a:xfrm>
            <a:off x="7966075" y="1638498"/>
            <a:ext cx="278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FileZilla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6158" name="矩形 33"/>
          <p:cNvSpPr>
            <a:spLocks noChangeArrowheads="1"/>
          </p:cNvSpPr>
          <p:nvPr/>
        </p:nvSpPr>
        <p:spPr bwMode="auto">
          <a:xfrm>
            <a:off x="2011363" y="3495873"/>
            <a:ext cx="278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SharePoint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6159" name="矩形 34"/>
          <p:cNvSpPr>
            <a:spLocks noChangeArrowheads="1"/>
          </p:cNvSpPr>
          <p:nvPr/>
        </p:nvSpPr>
        <p:spPr bwMode="auto">
          <a:xfrm>
            <a:off x="7966075" y="3495873"/>
            <a:ext cx="278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Folder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16" name="矩形 74"/>
          <p:cNvSpPr>
            <a:spLocks noChangeArrowheads="1"/>
          </p:cNvSpPr>
          <p:nvPr/>
        </p:nvSpPr>
        <p:spPr bwMode="auto">
          <a:xfrm>
            <a:off x="759261" y="184721"/>
            <a:ext cx="2757661" cy="486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0" y="184722"/>
            <a:ext cx="683062" cy="486749"/>
          </a:xfrm>
          <a:prstGeom prst="rect">
            <a:avLst/>
          </a:prstGeom>
          <a:solidFill>
            <a:srgbClr val="A7D6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任意多边形 30"/>
          <p:cNvSpPr>
            <a:spLocks/>
          </p:cNvSpPr>
          <p:nvPr/>
        </p:nvSpPr>
        <p:spPr bwMode="auto">
          <a:xfrm flipV="1">
            <a:off x="5788025" y="6019800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A7D692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9" name="直接连接符 34"/>
          <p:cNvCxnSpPr>
            <a:cxnSpLocks noChangeShapeType="1"/>
          </p:cNvCxnSpPr>
          <p:nvPr/>
        </p:nvCxnSpPr>
        <p:spPr bwMode="auto">
          <a:xfrm>
            <a:off x="8972550" y="400050"/>
            <a:ext cx="2938463" cy="0"/>
          </a:xfrm>
          <a:prstGeom prst="line">
            <a:avLst/>
          </a:prstGeom>
          <a:noFill/>
          <a:ln w="28575">
            <a:solidFill>
              <a:srgbClr val="5FA2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35"/>
          <p:cNvCxnSpPr>
            <a:cxnSpLocks noChangeShapeType="1"/>
          </p:cNvCxnSpPr>
          <p:nvPr/>
        </p:nvCxnSpPr>
        <p:spPr bwMode="auto">
          <a:xfrm>
            <a:off x="11544300" y="190500"/>
            <a:ext cx="1588" cy="1881188"/>
          </a:xfrm>
          <a:prstGeom prst="line">
            <a:avLst/>
          </a:prstGeom>
          <a:noFill/>
          <a:ln w="28575">
            <a:solidFill>
              <a:srgbClr val="5FA2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74"/>
          <p:cNvSpPr>
            <a:spLocks noChangeArrowheads="1"/>
          </p:cNvSpPr>
          <p:nvPr/>
        </p:nvSpPr>
        <p:spPr bwMode="auto">
          <a:xfrm>
            <a:off x="759262" y="148251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57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184722"/>
            <a:ext cx="683062" cy="4867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0098" y="341868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EASY</a:t>
            </a:r>
            <a:endParaRPr lang="zh-CN" altLang="en-US" sz="24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587184" y="711200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00098" y="731073"/>
            <a:ext cx="334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It is easy to use, no role control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ush Script MT" panose="03060802040406070304" pitchFamily="66" charset="0"/>
              <a:ea typeface="华文行楷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8180" y="1518115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QUICK</a:t>
            </a:r>
            <a:endParaRPr lang="zh-CN" altLang="en-US" sz="2400" b="1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671056" y="327304"/>
            <a:ext cx="841826" cy="841826"/>
            <a:chOff x="5978157" y="327304"/>
            <a:chExt cx="841826" cy="84182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78157" y="327304"/>
              <a:ext cx="841826" cy="841826"/>
              <a:chOff x="551543" y="4463874"/>
              <a:chExt cx="841826" cy="841826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9089" y="567831"/>
              <a:ext cx="279962" cy="360772"/>
              <a:chOff x="2033347" y="2913767"/>
              <a:chExt cx="668658" cy="861666"/>
            </a:xfrm>
          </p:grpSpPr>
          <p:sp>
            <p:nvSpPr>
              <p:cNvPr id="47" name="Freeform 66"/>
              <p:cNvSpPr>
                <a:spLocks/>
              </p:cNvSpPr>
              <p:nvPr/>
            </p:nvSpPr>
            <p:spPr bwMode="auto">
              <a:xfrm>
                <a:off x="2054283" y="2924562"/>
                <a:ext cx="626785" cy="840075"/>
              </a:xfrm>
              <a:custGeom>
                <a:avLst/>
                <a:gdLst>
                  <a:gd name="T0" fmla="*/ 631 w 811"/>
                  <a:gd name="T1" fmla="*/ 817 h 1085"/>
                  <a:gd name="T2" fmla="*/ 748 w 811"/>
                  <a:gd name="T3" fmla="*/ 688 h 1085"/>
                  <a:gd name="T4" fmla="*/ 748 w 811"/>
                  <a:gd name="T5" fmla="*/ 129 h 1085"/>
                  <a:gd name="T6" fmla="*/ 617 w 811"/>
                  <a:gd name="T7" fmla="*/ 0 h 1085"/>
                  <a:gd name="T8" fmla="*/ 191 w 811"/>
                  <a:gd name="T9" fmla="*/ 0 h 1085"/>
                  <a:gd name="T10" fmla="*/ 60 w 811"/>
                  <a:gd name="T11" fmla="*/ 129 h 1085"/>
                  <a:gd name="T12" fmla="*/ 60 w 811"/>
                  <a:gd name="T13" fmla="*/ 688 h 1085"/>
                  <a:gd name="T14" fmla="*/ 184 w 811"/>
                  <a:gd name="T15" fmla="*/ 817 h 1085"/>
                  <a:gd name="T16" fmla="*/ 0 w 811"/>
                  <a:gd name="T17" fmla="*/ 1085 h 1085"/>
                  <a:gd name="T18" fmla="*/ 99 w 811"/>
                  <a:gd name="T19" fmla="*/ 1085 h 1085"/>
                  <a:gd name="T20" fmla="*/ 119 w 811"/>
                  <a:gd name="T21" fmla="*/ 1058 h 1085"/>
                  <a:gd name="T22" fmla="*/ 691 w 811"/>
                  <a:gd name="T23" fmla="*/ 1059 h 1085"/>
                  <a:gd name="T24" fmla="*/ 709 w 811"/>
                  <a:gd name="T25" fmla="*/ 1085 h 1085"/>
                  <a:gd name="T26" fmla="*/ 811 w 811"/>
                  <a:gd name="T27" fmla="*/ 1085 h 1085"/>
                  <a:gd name="T28" fmla="*/ 631 w 811"/>
                  <a:gd name="T29" fmla="*/ 817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1" h="1085">
                    <a:moveTo>
                      <a:pt x="631" y="817"/>
                    </a:moveTo>
                    <a:cubicBezTo>
                      <a:pt x="697" y="810"/>
                      <a:pt x="748" y="755"/>
                      <a:pt x="748" y="688"/>
                    </a:cubicBezTo>
                    <a:cubicBezTo>
                      <a:pt x="748" y="129"/>
                      <a:pt x="748" y="129"/>
                      <a:pt x="748" y="129"/>
                    </a:cubicBezTo>
                    <a:cubicBezTo>
                      <a:pt x="748" y="58"/>
                      <a:pt x="689" y="0"/>
                      <a:pt x="617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19" y="0"/>
                      <a:pt x="60" y="58"/>
                      <a:pt x="60" y="129"/>
                    </a:cubicBezTo>
                    <a:cubicBezTo>
                      <a:pt x="60" y="688"/>
                      <a:pt x="60" y="688"/>
                      <a:pt x="60" y="688"/>
                    </a:cubicBezTo>
                    <a:cubicBezTo>
                      <a:pt x="60" y="757"/>
                      <a:pt x="115" y="814"/>
                      <a:pt x="184" y="817"/>
                    </a:cubicBezTo>
                    <a:cubicBezTo>
                      <a:pt x="0" y="1085"/>
                      <a:pt x="0" y="1085"/>
                      <a:pt x="0" y="1085"/>
                    </a:cubicBezTo>
                    <a:cubicBezTo>
                      <a:pt x="99" y="1085"/>
                      <a:pt x="99" y="1085"/>
                      <a:pt x="99" y="1085"/>
                    </a:cubicBezTo>
                    <a:cubicBezTo>
                      <a:pt x="119" y="1058"/>
                      <a:pt x="119" y="1058"/>
                      <a:pt x="119" y="1058"/>
                    </a:cubicBezTo>
                    <a:cubicBezTo>
                      <a:pt x="691" y="1059"/>
                      <a:pt x="691" y="1059"/>
                      <a:pt x="691" y="1059"/>
                    </a:cubicBezTo>
                    <a:cubicBezTo>
                      <a:pt x="709" y="1085"/>
                      <a:pt x="709" y="1085"/>
                      <a:pt x="709" y="1085"/>
                    </a:cubicBezTo>
                    <a:cubicBezTo>
                      <a:pt x="811" y="1085"/>
                      <a:pt x="811" y="1085"/>
                      <a:pt x="811" y="1085"/>
                    </a:cubicBezTo>
                    <a:lnTo>
                      <a:pt x="631" y="8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67"/>
              <p:cNvSpPr>
                <a:spLocks/>
              </p:cNvSpPr>
              <p:nvPr/>
            </p:nvSpPr>
            <p:spPr bwMode="auto">
              <a:xfrm>
                <a:off x="2033347" y="2913767"/>
                <a:ext cx="668658" cy="861666"/>
              </a:xfrm>
              <a:custGeom>
                <a:avLst/>
                <a:gdLst>
                  <a:gd name="T0" fmla="*/ 658 w 865"/>
                  <a:gd name="T1" fmla="*/ 831 h 1113"/>
                  <a:gd name="T2" fmla="*/ 659 w 865"/>
                  <a:gd name="T3" fmla="*/ 845 h 1113"/>
                  <a:gd name="T4" fmla="*/ 752 w 865"/>
                  <a:gd name="T5" fmla="*/ 799 h 1113"/>
                  <a:gd name="T6" fmla="*/ 789 w 865"/>
                  <a:gd name="T7" fmla="*/ 702 h 1113"/>
                  <a:gd name="T8" fmla="*/ 789 w 865"/>
                  <a:gd name="T9" fmla="*/ 143 h 1113"/>
                  <a:gd name="T10" fmla="*/ 747 w 865"/>
                  <a:gd name="T11" fmla="*/ 42 h 1113"/>
                  <a:gd name="T12" fmla="*/ 644 w 865"/>
                  <a:gd name="T13" fmla="*/ 0 h 1113"/>
                  <a:gd name="T14" fmla="*/ 218 w 865"/>
                  <a:gd name="T15" fmla="*/ 0 h 1113"/>
                  <a:gd name="T16" fmla="*/ 116 w 865"/>
                  <a:gd name="T17" fmla="*/ 42 h 1113"/>
                  <a:gd name="T18" fmla="*/ 73 w 865"/>
                  <a:gd name="T19" fmla="*/ 143 h 1113"/>
                  <a:gd name="T20" fmla="*/ 73 w 865"/>
                  <a:gd name="T21" fmla="*/ 702 h 1113"/>
                  <a:gd name="T22" fmla="*/ 113 w 865"/>
                  <a:gd name="T23" fmla="*/ 801 h 1113"/>
                  <a:gd name="T24" fmla="*/ 210 w 865"/>
                  <a:gd name="T25" fmla="*/ 845 h 1113"/>
                  <a:gd name="T26" fmla="*/ 211 w 865"/>
                  <a:gd name="T27" fmla="*/ 831 h 1113"/>
                  <a:gd name="T28" fmla="*/ 199 w 865"/>
                  <a:gd name="T29" fmla="*/ 824 h 1113"/>
                  <a:gd name="T30" fmla="*/ 0 w 865"/>
                  <a:gd name="T31" fmla="*/ 1113 h 1113"/>
                  <a:gd name="T32" fmla="*/ 133 w 865"/>
                  <a:gd name="T33" fmla="*/ 1113 h 1113"/>
                  <a:gd name="T34" fmla="*/ 153 w 865"/>
                  <a:gd name="T35" fmla="*/ 1086 h 1113"/>
                  <a:gd name="T36" fmla="*/ 711 w 865"/>
                  <a:gd name="T37" fmla="*/ 1087 h 1113"/>
                  <a:gd name="T38" fmla="*/ 728 w 865"/>
                  <a:gd name="T39" fmla="*/ 1113 h 1113"/>
                  <a:gd name="T40" fmla="*/ 865 w 865"/>
                  <a:gd name="T41" fmla="*/ 1113 h 1113"/>
                  <a:gd name="T42" fmla="*/ 670 w 865"/>
                  <a:gd name="T43" fmla="*/ 823 h 1113"/>
                  <a:gd name="T44" fmla="*/ 658 w 865"/>
                  <a:gd name="T45" fmla="*/ 831 h 1113"/>
                  <a:gd name="T46" fmla="*/ 659 w 865"/>
                  <a:gd name="T47" fmla="*/ 845 h 1113"/>
                  <a:gd name="T48" fmla="*/ 658 w 865"/>
                  <a:gd name="T49" fmla="*/ 831 h 1113"/>
                  <a:gd name="T50" fmla="*/ 646 w 865"/>
                  <a:gd name="T51" fmla="*/ 839 h 1113"/>
                  <a:gd name="T52" fmla="*/ 812 w 865"/>
                  <a:gd name="T53" fmla="*/ 1085 h 1113"/>
                  <a:gd name="T54" fmla="*/ 743 w 865"/>
                  <a:gd name="T55" fmla="*/ 1085 h 1113"/>
                  <a:gd name="T56" fmla="*/ 726 w 865"/>
                  <a:gd name="T57" fmla="*/ 1059 h 1113"/>
                  <a:gd name="T58" fmla="*/ 139 w 865"/>
                  <a:gd name="T59" fmla="*/ 1058 h 1113"/>
                  <a:gd name="T60" fmla="*/ 119 w 865"/>
                  <a:gd name="T61" fmla="*/ 1085 h 1113"/>
                  <a:gd name="T62" fmla="*/ 53 w 865"/>
                  <a:gd name="T63" fmla="*/ 1085 h 1113"/>
                  <a:gd name="T64" fmla="*/ 236 w 865"/>
                  <a:gd name="T65" fmla="*/ 819 h 1113"/>
                  <a:gd name="T66" fmla="*/ 211 w 865"/>
                  <a:gd name="T67" fmla="*/ 818 h 1113"/>
                  <a:gd name="T68" fmla="*/ 133 w 865"/>
                  <a:gd name="T69" fmla="*/ 782 h 1113"/>
                  <a:gd name="T70" fmla="*/ 101 w 865"/>
                  <a:gd name="T71" fmla="*/ 702 h 1113"/>
                  <a:gd name="T72" fmla="*/ 101 w 865"/>
                  <a:gd name="T73" fmla="*/ 143 h 1113"/>
                  <a:gd name="T74" fmla="*/ 135 w 865"/>
                  <a:gd name="T75" fmla="*/ 62 h 1113"/>
                  <a:gd name="T76" fmla="*/ 218 w 865"/>
                  <a:gd name="T77" fmla="*/ 28 h 1113"/>
                  <a:gd name="T78" fmla="*/ 644 w 865"/>
                  <a:gd name="T79" fmla="*/ 28 h 1113"/>
                  <a:gd name="T80" fmla="*/ 727 w 865"/>
                  <a:gd name="T81" fmla="*/ 62 h 1113"/>
                  <a:gd name="T82" fmla="*/ 761 w 865"/>
                  <a:gd name="T83" fmla="*/ 143 h 1113"/>
                  <a:gd name="T84" fmla="*/ 761 w 865"/>
                  <a:gd name="T85" fmla="*/ 702 h 1113"/>
                  <a:gd name="T86" fmla="*/ 731 w 865"/>
                  <a:gd name="T87" fmla="*/ 780 h 1113"/>
                  <a:gd name="T88" fmla="*/ 657 w 865"/>
                  <a:gd name="T89" fmla="*/ 817 h 1113"/>
                  <a:gd name="T90" fmla="*/ 633 w 865"/>
                  <a:gd name="T91" fmla="*/ 819 h 1113"/>
                  <a:gd name="T92" fmla="*/ 646 w 865"/>
                  <a:gd name="T93" fmla="*/ 839 h 1113"/>
                  <a:gd name="T94" fmla="*/ 658 w 865"/>
                  <a:gd name="T95" fmla="*/ 831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5" h="1113">
                    <a:moveTo>
                      <a:pt x="658" y="831"/>
                    </a:move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96" y="841"/>
                      <a:pt x="728" y="824"/>
                      <a:pt x="752" y="799"/>
                    </a:cubicBezTo>
                    <a:cubicBezTo>
                      <a:pt x="775" y="773"/>
                      <a:pt x="789" y="739"/>
                      <a:pt x="789" y="702"/>
                    </a:cubicBezTo>
                    <a:cubicBezTo>
                      <a:pt x="789" y="143"/>
                      <a:pt x="789" y="143"/>
                      <a:pt x="789" y="143"/>
                    </a:cubicBezTo>
                    <a:cubicBezTo>
                      <a:pt x="789" y="104"/>
                      <a:pt x="773" y="68"/>
                      <a:pt x="747" y="42"/>
                    </a:cubicBezTo>
                    <a:cubicBezTo>
                      <a:pt x="720" y="16"/>
                      <a:pt x="684" y="0"/>
                      <a:pt x="644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78" y="0"/>
                      <a:pt x="142" y="16"/>
                      <a:pt x="116" y="42"/>
                    </a:cubicBezTo>
                    <a:cubicBezTo>
                      <a:pt x="89" y="68"/>
                      <a:pt x="73" y="104"/>
                      <a:pt x="73" y="143"/>
                    </a:cubicBezTo>
                    <a:cubicBezTo>
                      <a:pt x="73" y="702"/>
                      <a:pt x="73" y="702"/>
                      <a:pt x="73" y="702"/>
                    </a:cubicBezTo>
                    <a:cubicBezTo>
                      <a:pt x="73" y="741"/>
                      <a:pt x="88" y="775"/>
                      <a:pt x="113" y="801"/>
                    </a:cubicBezTo>
                    <a:cubicBezTo>
                      <a:pt x="138" y="827"/>
                      <a:pt x="172" y="843"/>
                      <a:pt x="210" y="845"/>
                    </a:cubicBezTo>
                    <a:cubicBezTo>
                      <a:pt x="211" y="831"/>
                      <a:pt x="211" y="831"/>
                      <a:pt x="211" y="831"/>
                    </a:cubicBezTo>
                    <a:cubicBezTo>
                      <a:pt x="199" y="824"/>
                      <a:pt x="199" y="824"/>
                      <a:pt x="199" y="824"/>
                    </a:cubicBezTo>
                    <a:cubicBezTo>
                      <a:pt x="0" y="1113"/>
                      <a:pt x="0" y="1113"/>
                      <a:pt x="0" y="1113"/>
                    </a:cubicBezTo>
                    <a:cubicBezTo>
                      <a:pt x="133" y="1113"/>
                      <a:pt x="133" y="1113"/>
                      <a:pt x="133" y="1113"/>
                    </a:cubicBezTo>
                    <a:cubicBezTo>
                      <a:pt x="153" y="1086"/>
                      <a:pt x="153" y="1086"/>
                      <a:pt x="153" y="1086"/>
                    </a:cubicBezTo>
                    <a:cubicBezTo>
                      <a:pt x="711" y="1087"/>
                      <a:pt x="711" y="1087"/>
                      <a:pt x="711" y="1087"/>
                    </a:cubicBezTo>
                    <a:cubicBezTo>
                      <a:pt x="728" y="1113"/>
                      <a:pt x="728" y="1113"/>
                      <a:pt x="728" y="1113"/>
                    </a:cubicBezTo>
                    <a:cubicBezTo>
                      <a:pt x="865" y="1113"/>
                      <a:pt x="865" y="1113"/>
                      <a:pt x="865" y="1113"/>
                    </a:cubicBezTo>
                    <a:cubicBezTo>
                      <a:pt x="670" y="823"/>
                      <a:pt x="670" y="823"/>
                      <a:pt x="670" y="823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46" y="839"/>
                      <a:pt x="646" y="839"/>
                      <a:pt x="646" y="839"/>
                    </a:cubicBezTo>
                    <a:cubicBezTo>
                      <a:pt x="812" y="1085"/>
                      <a:pt x="812" y="1085"/>
                      <a:pt x="812" y="1085"/>
                    </a:cubicBezTo>
                    <a:cubicBezTo>
                      <a:pt x="743" y="1085"/>
                      <a:pt x="743" y="1085"/>
                      <a:pt x="743" y="1085"/>
                    </a:cubicBezTo>
                    <a:cubicBezTo>
                      <a:pt x="726" y="1059"/>
                      <a:pt x="726" y="1059"/>
                      <a:pt x="726" y="1059"/>
                    </a:cubicBezTo>
                    <a:cubicBezTo>
                      <a:pt x="139" y="1058"/>
                      <a:pt x="139" y="1058"/>
                      <a:pt x="139" y="1058"/>
                    </a:cubicBezTo>
                    <a:cubicBezTo>
                      <a:pt x="119" y="1085"/>
                      <a:pt x="119" y="1085"/>
                      <a:pt x="119" y="1085"/>
                    </a:cubicBezTo>
                    <a:cubicBezTo>
                      <a:pt x="53" y="1085"/>
                      <a:pt x="53" y="1085"/>
                      <a:pt x="53" y="1085"/>
                    </a:cubicBezTo>
                    <a:cubicBezTo>
                      <a:pt x="236" y="819"/>
                      <a:pt x="236" y="819"/>
                      <a:pt x="236" y="819"/>
                    </a:cubicBezTo>
                    <a:cubicBezTo>
                      <a:pt x="211" y="818"/>
                      <a:pt x="211" y="818"/>
                      <a:pt x="211" y="818"/>
                    </a:cubicBezTo>
                    <a:cubicBezTo>
                      <a:pt x="181" y="816"/>
                      <a:pt x="153" y="802"/>
                      <a:pt x="133" y="782"/>
                    </a:cubicBezTo>
                    <a:cubicBezTo>
                      <a:pt x="113" y="761"/>
                      <a:pt x="101" y="733"/>
                      <a:pt x="101" y="702"/>
                    </a:cubicBezTo>
                    <a:cubicBezTo>
                      <a:pt x="101" y="143"/>
                      <a:pt x="101" y="143"/>
                      <a:pt x="101" y="143"/>
                    </a:cubicBezTo>
                    <a:cubicBezTo>
                      <a:pt x="101" y="112"/>
                      <a:pt x="114" y="83"/>
                      <a:pt x="135" y="62"/>
                    </a:cubicBezTo>
                    <a:cubicBezTo>
                      <a:pt x="157" y="41"/>
                      <a:pt x="186" y="28"/>
                      <a:pt x="218" y="28"/>
                    </a:cubicBezTo>
                    <a:cubicBezTo>
                      <a:pt x="644" y="28"/>
                      <a:pt x="644" y="28"/>
                      <a:pt x="644" y="28"/>
                    </a:cubicBezTo>
                    <a:cubicBezTo>
                      <a:pt x="676" y="28"/>
                      <a:pt x="706" y="41"/>
                      <a:pt x="727" y="62"/>
                    </a:cubicBezTo>
                    <a:cubicBezTo>
                      <a:pt x="748" y="83"/>
                      <a:pt x="761" y="112"/>
                      <a:pt x="761" y="143"/>
                    </a:cubicBezTo>
                    <a:cubicBezTo>
                      <a:pt x="761" y="702"/>
                      <a:pt x="761" y="702"/>
                      <a:pt x="761" y="702"/>
                    </a:cubicBezTo>
                    <a:cubicBezTo>
                      <a:pt x="761" y="732"/>
                      <a:pt x="750" y="759"/>
                      <a:pt x="731" y="780"/>
                    </a:cubicBezTo>
                    <a:cubicBezTo>
                      <a:pt x="712" y="800"/>
                      <a:pt x="686" y="814"/>
                      <a:pt x="657" y="817"/>
                    </a:cubicBezTo>
                    <a:cubicBezTo>
                      <a:pt x="633" y="819"/>
                      <a:pt x="633" y="819"/>
                      <a:pt x="633" y="819"/>
                    </a:cubicBezTo>
                    <a:cubicBezTo>
                      <a:pt x="646" y="839"/>
                      <a:pt x="646" y="839"/>
                      <a:pt x="646" y="839"/>
                    </a:cubicBezTo>
                    <a:lnTo>
                      <a:pt x="658" y="8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68"/>
              <p:cNvSpPr>
                <a:spLocks/>
              </p:cNvSpPr>
              <p:nvPr/>
            </p:nvSpPr>
            <p:spPr bwMode="auto">
              <a:xfrm>
                <a:off x="2192006" y="3621354"/>
                <a:ext cx="351667" cy="56594"/>
              </a:xfrm>
              <a:custGeom>
                <a:avLst/>
                <a:gdLst>
                  <a:gd name="T0" fmla="*/ 0 w 1075"/>
                  <a:gd name="T1" fmla="*/ 173 h 173"/>
                  <a:gd name="T2" fmla="*/ 111 w 1075"/>
                  <a:gd name="T3" fmla="*/ 0 h 173"/>
                  <a:gd name="T4" fmla="*/ 961 w 1075"/>
                  <a:gd name="T5" fmla="*/ 0 h 173"/>
                  <a:gd name="T6" fmla="*/ 1075 w 1075"/>
                  <a:gd name="T7" fmla="*/ 173 h 173"/>
                  <a:gd name="T8" fmla="*/ 0 w 1075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173">
                    <a:moveTo>
                      <a:pt x="0" y="173"/>
                    </a:moveTo>
                    <a:lnTo>
                      <a:pt x="111" y="0"/>
                    </a:lnTo>
                    <a:lnTo>
                      <a:pt x="961" y="0"/>
                    </a:lnTo>
                    <a:lnTo>
                      <a:pt x="1075" y="173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9"/>
              <p:cNvSpPr>
                <a:spLocks/>
              </p:cNvSpPr>
              <p:nvPr/>
            </p:nvSpPr>
            <p:spPr bwMode="auto">
              <a:xfrm>
                <a:off x="2172705" y="3610558"/>
                <a:ext cx="390923" cy="78185"/>
              </a:xfrm>
              <a:custGeom>
                <a:avLst/>
                <a:gdLst>
                  <a:gd name="T0" fmla="*/ 59 w 1195"/>
                  <a:gd name="T1" fmla="*/ 206 h 239"/>
                  <a:gd name="T2" fmla="*/ 87 w 1195"/>
                  <a:gd name="T3" fmla="*/ 222 h 239"/>
                  <a:gd name="T4" fmla="*/ 189 w 1195"/>
                  <a:gd name="T5" fmla="*/ 66 h 239"/>
                  <a:gd name="T6" fmla="*/ 1004 w 1195"/>
                  <a:gd name="T7" fmla="*/ 66 h 239"/>
                  <a:gd name="T8" fmla="*/ 1072 w 1195"/>
                  <a:gd name="T9" fmla="*/ 173 h 239"/>
                  <a:gd name="T10" fmla="*/ 59 w 1195"/>
                  <a:gd name="T11" fmla="*/ 173 h 239"/>
                  <a:gd name="T12" fmla="*/ 59 w 1195"/>
                  <a:gd name="T13" fmla="*/ 206 h 239"/>
                  <a:gd name="T14" fmla="*/ 87 w 1195"/>
                  <a:gd name="T15" fmla="*/ 222 h 239"/>
                  <a:gd name="T16" fmla="*/ 59 w 1195"/>
                  <a:gd name="T17" fmla="*/ 206 h 239"/>
                  <a:gd name="T18" fmla="*/ 59 w 1195"/>
                  <a:gd name="T19" fmla="*/ 239 h 239"/>
                  <a:gd name="T20" fmla="*/ 1195 w 1195"/>
                  <a:gd name="T21" fmla="*/ 239 h 239"/>
                  <a:gd name="T22" fmla="*/ 1039 w 1195"/>
                  <a:gd name="T23" fmla="*/ 0 h 239"/>
                  <a:gd name="T24" fmla="*/ 153 w 1195"/>
                  <a:gd name="T25" fmla="*/ 0 h 239"/>
                  <a:gd name="T26" fmla="*/ 0 w 1195"/>
                  <a:gd name="T27" fmla="*/ 239 h 239"/>
                  <a:gd name="T28" fmla="*/ 59 w 1195"/>
                  <a:gd name="T29" fmla="*/ 239 h 239"/>
                  <a:gd name="T30" fmla="*/ 59 w 1195"/>
                  <a:gd name="T31" fmla="*/ 20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5" h="239">
                    <a:moveTo>
                      <a:pt x="59" y="206"/>
                    </a:moveTo>
                    <a:lnTo>
                      <a:pt x="87" y="222"/>
                    </a:lnTo>
                    <a:lnTo>
                      <a:pt x="189" y="66"/>
                    </a:lnTo>
                    <a:lnTo>
                      <a:pt x="1004" y="66"/>
                    </a:lnTo>
                    <a:lnTo>
                      <a:pt x="1072" y="173"/>
                    </a:lnTo>
                    <a:lnTo>
                      <a:pt x="59" y="173"/>
                    </a:lnTo>
                    <a:lnTo>
                      <a:pt x="59" y="206"/>
                    </a:lnTo>
                    <a:lnTo>
                      <a:pt x="87" y="222"/>
                    </a:lnTo>
                    <a:lnTo>
                      <a:pt x="59" y="206"/>
                    </a:lnTo>
                    <a:lnTo>
                      <a:pt x="59" y="239"/>
                    </a:lnTo>
                    <a:lnTo>
                      <a:pt x="1195" y="239"/>
                    </a:lnTo>
                    <a:lnTo>
                      <a:pt x="1039" y="0"/>
                    </a:lnTo>
                    <a:lnTo>
                      <a:pt x="153" y="0"/>
                    </a:lnTo>
                    <a:lnTo>
                      <a:pt x="0" y="239"/>
                    </a:lnTo>
                    <a:lnTo>
                      <a:pt x="59" y="239"/>
                    </a:lnTo>
                    <a:lnTo>
                      <a:pt x="59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70"/>
              <p:cNvSpPr>
                <a:spLocks noChangeArrowheads="1"/>
              </p:cNvSpPr>
              <p:nvPr/>
            </p:nvSpPr>
            <p:spPr bwMode="auto">
              <a:xfrm>
                <a:off x="2160274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71"/>
              <p:cNvSpPr>
                <a:spLocks/>
              </p:cNvSpPr>
              <p:nvPr/>
            </p:nvSpPr>
            <p:spPr bwMode="auto">
              <a:xfrm>
                <a:off x="2149479" y="3383856"/>
                <a:ext cx="131180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72"/>
              <p:cNvSpPr>
                <a:spLocks noChangeArrowheads="1"/>
              </p:cNvSpPr>
              <p:nvPr/>
            </p:nvSpPr>
            <p:spPr bwMode="auto">
              <a:xfrm>
                <a:off x="2463199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73"/>
              <p:cNvSpPr>
                <a:spLocks/>
              </p:cNvSpPr>
              <p:nvPr/>
            </p:nvSpPr>
            <p:spPr bwMode="auto">
              <a:xfrm>
                <a:off x="2452403" y="3383856"/>
                <a:ext cx="131507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74"/>
              <p:cNvSpPr>
                <a:spLocks/>
              </p:cNvSpPr>
              <p:nvPr/>
            </p:nvSpPr>
            <p:spPr bwMode="auto">
              <a:xfrm>
                <a:off x="2169434" y="2991952"/>
                <a:ext cx="397466" cy="239134"/>
              </a:xfrm>
              <a:custGeom>
                <a:avLst/>
                <a:gdLst>
                  <a:gd name="T0" fmla="*/ 514 w 514"/>
                  <a:gd name="T1" fmla="*/ 269 h 309"/>
                  <a:gd name="T2" fmla="*/ 433 w 514"/>
                  <a:gd name="T3" fmla="*/ 309 h 309"/>
                  <a:gd name="T4" fmla="*/ 80 w 514"/>
                  <a:gd name="T5" fmla="*/ 309 h 309"/>
                  <a:gd name="T6" fmla="*/ 0 w 514"/>
                  <a:gd name="T7" fmla="*/ 269 h 309"/>
                  <a:gd name="T8" fmla="*/ 0 w 514"/>
                  <a:gd name="T9" fmla="*/ 40 h 309"/>
                  <a:gd name="T10" fmla="*/ 80 w 514"/>
                  <a:gd name="T11" fmla="*/ 0 h 309"/>
                  <a:gd name="T12" fmla="*/ 433 w 514"/>
                  <a:gd name="T13" fmla="*/ 0 h 309"/>
                  <a:gd name="T14" fmla="*/ 514 w 514"/>
                  <a:gd name="T15" fmla="*/ 40 h 309"/>
                  <a:gd name="T16" fmla="*/ 514 w 514"/>
                  <a:gd name="T17" fmla="*/ 26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309">
                    <a:moveTo>
                      <a:pt x="514" y="269"/>
                    </a:moveTo>
                    <a:cubicBezTo>
                      <a:pt x="514" y="291"/>
                      <a:pt x="478" y="309"/>
                      <a:pt x="433" y="309"/>
                    </a:cubicBezTo>
                    <a:cubicBezTo>
                      <a:pt x="80" y="309"/>
                      <a:pt x="80" y="309"/>
                      <a:pt x="80" y="309"/>
                    </a:cubicBezTo>
                    <a:cubicBezTo>
                      <a:pt x="36" y="309"/>
                      <a:pt x="0" y="291"/>
                      <a:pt x="0" y="26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7"/>
                      <a:pt x="36" y="0"/>
                      <a:pt x="80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78" y="0"/>
                      <a:pt x="514" y="17"/>
                      <a:pt x="514" y="40"/>
                    </a:cubicBezTo>
                    <a:lnTo>
                      <a:pt x="514" y="26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75"/>
              <p:cNvSpPr>
                <a:spLocks/>
              </p:cNvSpPr>
              <p:nvPr/>
            </p:nvSpPr>
            <p:spPr bwMode="auto">
              <a:xfrm>
                <a:off x="2158639" y="2981156"/>
                <a:ext cx="419056" cy="261051"/>
              </a:xfrm>
              <a:custGeom>
                <a:avLst/>
                <a:gdLst>
                  <a:gd name="T0" fmla="*/ 528 w 542"/>
                  <a:gd name="T1" fmla="*/ 283 h 337"/>
                  <a:gd name="T2" fmla="*/ 514 w 542"/>
                  <a:gd name="T3" fmla="*/ 283 h 337"/>
                  <a:gd name="T4" fmla="*/ 513 w 542"/>
                  <a:gd name="T5" fmla="*/ 286 h 337"/>
                  <a:gd name="T6" fmla="*/ 507 w 542"/>
                  <a:gd name="T7" fmla="*/ 293 h 337"/>
                  <a:gd name="T8" fmla="*/ 483 w 542"/>
                  <a:gd name="T9" fmla="*/ 304 h 337"/>
                  <a:gd name="T10" fmla="*/ 447 w 542"/>
                  <a:gd name="T11" fmla="*/ 309 h 337"/>
                  <a:gd name="T12" fmla="*/ 94 w 542"/>
                  <a:gd name="T13" fmla="*/ 309 h 337"/>
                  <a:gd name="T14" fmla="*/ 44 w 542"/>
                  <a:gd name="T15" fmla="*/ 299 h 337"/>
                  <a:gd name="T16" fmla="*/ 31 w 542"/>
                  <a:gd name="T17" fmla="*/ 290 h 337"/>
                  <a:gd name="T18" fmla="*/ 28 w 542"/>
                  <a:gd name="T19" fmla="*/ 286 h 337"/>
                  <a:gd name="T20" fmla="*/ 28 w 542"/>
                  <a:gd name="T21" fmla="*/ 283 h 337"/>
                  <a:gd name="T22" fmla="*/ 28 w 542"/>
                  <a:gd name="T23" fmla="*/ 54 h 337"/>
                  <a:gd name="T24" fmla="*/ 28 w 542"/>
                  <a:gd name="T25" fmla="*/ 51 h 337"/>
                  <a:gd name="T26" fmla="*/ 34 w 542"/>
                  <a:gd name="T27" fmla="*/ 44 h 337"/>
                  <a:gd name="T28" fmla="*/ 58 w 542"/>
                  <a:gd name="T29" fmla="*/ 32 h 337"/>
                  <a:gd name="T30" fmla="*/ 94 w 542"/>
                  <a:gd name="T31" fmla="*/ 28 h 337"/>
                  <a:gd name="T32" fmla="*/ 447 w 542"/>
                  <a:gd name="T33" fmla="*/ 28 h 337"/>
                  <a:gd name="T34" fmla="*/ 498 w 542"/>
                  <a:gd name="T35" fmla="*/ 38 h 337"/>
                  <a:gd name="T36" fmla="*/ 511 w 542"/>
                  <a:gd name="T37" fmla="*/ 47 h 337"/>
                  <a:gd name="T38" fmla="*/ 513 w 542"/>
                  <a:gd name="T39" fmla="*/ 51 h 337"/>
                  <a:gd name="T40" fmla="*/ 514 w 542"/>
                  <a:gd name="T41" fmla="*/ 54 h 337"/>
                  <a:gd name="T42" fmla="*/ 514 w 542"/>
                  <a:gd name="T43" fmla="*/ 283 h 337"/>
                  <a:gd name="T44" fmla="*/ 528 w 542"/>
                  <a:gd name="T45" fmla="*/ 283 h 337"/>
                  <a:gd name="T46" fmla="*/ 542 w 542"/>
                  <a:gd name="T47" fmla="*/ 283 h 337"/>
                  <a:gd name="T48" fmla="*/ 542 w 542"/>
                  <a:gd name="T49" fmla="*/ 54 h 337"/>
                  <a:gd name="T50" fmla="*/ 539 w 542"/>
                  <a:gd name="T51" fmla="*/ 40 h 337"/>
                  <a:gd name="T52" fmla="*/ 525 w 542"/>
                  <a:gd name="T53" fmla="*/ 22 h 337"/>
                  <a:gd name="T54" fmla="*/ 491 w 542"/>
                  <a:gd name="T55" fmla="*/ 5 h 337"/>
                  <a:gd name="T56" fmla="*/ 447 w 542"/>
                  <a:gd name="T57" fmla="*/ 0 h 337"/>
                  <a:gd name="T58" fmla="*/ 94 w 542"/>
                  <a:gd name="T59" fmla="*/ 0 h 337"/>
                  <a:gd name="T60" fmla="*/ 31 w 542"/>
                  <a:gd name="T61" fmla="*/ 13 h 337"/>
                  <a:gd name="T62" fmla="*/ 10 w 542"/>
                  <a:gd name="T63" fmla="*/ 29 h 337"/>
                  <a:gd name="T64" fmla="*/ 3 w 542"/>
                  <a:gd name="T65" fmla="*/ 40 h 337"/>
                  <a:gd name="T66" fmla="*/ 0 w 542"/>
                  <a:gd name="T67" fmla="*/ 54 h 337"/>
                  <a:gd name="T68" fmla="*/ 0 w 542"/>
                  <a:gd name="T69" fmla="*/ 283 h 337"/>
                  <a:gd name="T70" fmla="*/ 3 w 542"/>
                  <a:gd name="T71" fmla="*/ 297 h 337"/>
                  <a:gd name="T72" fmla="*/ 17 w 542"/>
                  <a:gd name="T73" fmla="*/ 315 h 337"/>
                  <a:gd name="T74" fmla="*/ 50 w 542"/>
                  <a:gd name="T75" fmla="*/ 331 h 337"/>
                  <a:gd name="T76" fmla="*/ 94 w 542"/>
                  <a:gd name="T77" fmla="*/ 337 h 337"/>
                  <a:gd name="T78" fmla="*/ 447 w 542"/>
                  <a:gd name="T79" fmla="*/ 337 h 337"/>
                  <a:gd name="T80" fmla="*/ 510 w 542"/>
                  <a:gd name="T81" fmla="*/ 324 h 337"/>
                  <a:gd name="T82" fmla="*/ 532 w 542"/>
                  <a:gd name="T83" fmla="*/ 308 h 337"/>
                  <a:gd name="T84" fmla="*/ 539 w 542"/>
                  <a:gd name="T85" fmla="*/ 297 h 337"/>
                  <a:gd name="T86" fmla="*/ 542 w 542"/>
                  <a:gd name="T87" fmla="*/ 283 h 337"/>
                  <a:gd name="T88" fmla="*/ 528 w 542"/>
                  <a:gd name="T89" fmla="*/ 28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2" h="337">
                    <a:moveTo>
                      <a:pt x="528" y="283"/>
                    </a:move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14" y="284"/>
                      <a:pt x="513" y="285"/>
                      <a:pt x="513" y="286"/>
                    </a:cubicBezTo>
                    <a:cubicBezTo>
                      <a:pt x="512" y="288"/>
                      <a:pt x="510" y="290"/>
                      <a:pt x="507" y="293"/>
                    </a:cubicBezTo>
                    <a:cubicBezTo>
                      <a:pt x="502" y="297"/>
                      <a:pt x="494" y="301"/>
                      <a:pt x="483" y="304"/>
                    </a:cubicBezTo>
                    <a:cubicBezTo>
                      <a:pt x="473" y="307"/>
                      <a:pt x="461" y="309"/>
                      <a:pt x="447" y="309"/>
                    </a:cubicBezTo>
                    <a:cubicBezTo>
                      <a:pt x="94" y="309"/>
                      <a:pt x="94" y="309"/>
                      <a:pt x="94" y="309"/>
                    </a:cubicBezTo>
                    <a:cubicBezTo>
                      <a:pt x="74" y="309"/>
                      <a:pt x="56" y="305"/>
                      <a:pt x="44" y="299"/>
                    </a:cubicBezTo>
                    <a:cubicBezTo>
                      <a:pt x="38" y="296"/>
                      <a:pt x="33" y="293"/>
                      <a:pt x="31" y="290"/>
                    </a:cubicBezTo>
                    <a:cubicBezTo>
                      <a:pt x="30" y="288"/>
                      <a:pt x="29" y="287"/>
                      <a:pt x="28" y="286"/>
                    </a:cubicBezTo>
                    <a:cubicBezTo>
                      <a:pt x="28" y="285"/>
                      <a:pt x="28" y="284"/>
                      <a:pt x="28" y="28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3"/>
                      <a:pt x="28" y="52"/>
                      <a:pt x="28" y="51"/>
                    </a:cubicBezTo>
                    <a:cubicBezTo>
                      <a:pt x="29" y="49"/>
                      <a:pt x="31" y="46"/>
                      <a:pt x="34" y="44"/>
                    </a:cubicBezTo>
                    <a:cubicBezTo>
                      <a:pt x="39" y="39"/>
                      <a:pt x="48" y="35"/>
                      <a:pt x="58" y="32"/>
                    </a:cubicBezTo>
                    <a:cubicBezTo>
                      <a:pt x="68" y="29"/>
                      <a:pt x="81" y="27"/>
                      <a:pt x="94" y="28"/>
                    </a:cubicBezTo>
                    <a:cubicBezTo>
                      <a:pt x="447" y="28"/>
                      <a:pt x="447" y="28"/>
                      <a:pt x="447" y="28"/>
                    </a:cubicBezTo>
                    <a:cubicBezTo>
                      <a:pt x="468" y="27"/>
                      <a:pt x="486" y="32"/>
                      <a:pt x="498" y="38"/>
                    </a:cubicBezTo>
                    <a:cubicBezTo>
                      <a:pt x="504" y="41"/>
                      <a:pt x="508" y="44"/>
                      <a:pt x="511" y="47"/>
                    </a:cubicBezTo>
                    <a:cubicBezTo>
                      <a:pt x="512" y="48"/>
                      <a:pt x="513" y="50"/>
                      <a:pt x="513" y="51"/>
                    </a:cubicBezTo>
                    <a:cubicBezTo>
                      <a:pt x="513" y="52"/>
                      <a:pt x="514" y="53"/>
                      <a:pt x="514" y="54"/>
                    </a:cubicBez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28" y="283"/>
                      <a:pt x="528" y="283"/>
                      <a:pt x="528" y="283"/>
                    </a:cubicBezTo>
                    <a:cubicBezTo>
                      <a:pt x="542" y="283"/>
                      <a:pt x="542" y="283"/>
                      <a:pt x="542" y="283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49"/>
                      <a:pt x="541" y="44"/>
                      <a:pt x="539" y="40"/>
                    </a:cubicBezTo>
                    <a:cubicBezTo>
                      <a:pt x="536" y="33"/>
                      <a:pt x="531" y="27"/>
                      <a:pt x="525" y="22"/>
                    </a:cubicBezTo>
                    <a:cubicBezTo>
                      <a:pt x="516" y="15"/>
                      <a:pt x="504" y="9"/>
                      <a:pt x="491" y="5"/>
                    </a:cubicBezTo>
                    <a:cubicBezTo>
                      <a:pt x="478" y="2"/>
                      <a:pt x="463" y="0"/>
                      <a:pt x="447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0" y="0"/>
                      <a:pt x="48" y="4"/>
                      <a:pt x="31" y="13"/>
                    </a:cubicBezTo>
                    <a:cubicBezTo>
                      <a:pt x="23" y="17"/>
                      <a:pt x="15" y="22"/>
                      <a:pt x="10" y="29"/>
                    </a:cubicBezTo>
                    <a:cubicBezTo>
                      <a:pt x="7" y="32"/>
                      <a:pt x="4" y="36"/>
                      <a:pt x="3" y="40"/>
                    </a:cubicBezTo>
                    <a:cubicBezTo>
                      <a:pt x="1" y="44"/>
                      <a:pt x="0" y="49"/>
                      <a:pt x="0" y="54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8"/>
                      <a:pt x="1" y="292"/>
                      <a:pt x="3" y="297"/>
                    </a:cubicBezTo>
                    <a:cubicBezTo>
                      <a:pt x="6" y="304"/>
                      <a:pt x="11" y="310"/>
                      <a:pt x="17" y="315"/>
                    </a:cubicBezTo>
                    <a:cubicBezTo>
                      <a:pt x="26" y="322"/>
                      <a:pt x="37" y="328"/>
                      <a:pt x="50" y="331"/>
                    </a:cubicBezTo>
                    <a:cubicBezTo>
                      <a:pt x="63" y="335"/>
                      <a:pt x="78" y="337"/>
                      <a:pt x="94" y="337"/>
                    </a:cubicBezTo>
                    <a:cubicBezTo>
                      <a:pt x="447" y="337"/>
                      <a:pt x="447" y="337"/>
                      <a:pt x="447" y="337"/>
                    </a:cubicBezTo>
                    <a:cubicBezTo>
                      <a:pt x="471" y="337"/>
                      <a:pt x="493" y="332"/>
                      <a:pt x="510" y="324"/>
                    </a:cubicBezTo>
                    <a:cubicBezTo>
                      <a:pt x="519" y="320"/>
                      <a:pt x="526" y="314"/>
                      <a:pt x="532" y="308"/>
                    </a:cubicBezTo>
                    <a:cubicBezTo>
                      <a:pt x="535" y="304"/>
                      <a:pt x="537" y="301"/>
                      <a:pt x="539" y="297"/>
                    </a:cubicBezTo>
                    <a:cubicBezTo>
                      <a:pt x="541" y="292"/>
                      <a:pt x="542" y="288"/>
                      <a:pt x="542" y="283"/>
                    </a:cubicBezTo>
                    <a:lnTo>
                      <a:pt x="528" y="2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171798" y="1544989"/>
            <a:ext cx="841826" cy="841826"/>
            <a:chOff x="6478899" y="1544989"/>
            <a:chExt cx="841826" cy="841826"/>
          </a:xfrm>
        </p:grpSpPr>
        <p:grpSp>
          <p:nvGrpSpPr>
            <p:cNvPr id="60" name="组合 59"/>
            <p:cNvGrpSpPr/>
            <p:nvPr/>
          </p:nvGrpSpPr>
          <p:grpSpPr>
            <a:xfrm>
              <a:off x="6478899" y="1544989"/>
              <a:ext cx="841826" cy="841826"/>
              <a:chOff x="551543" y="4463874"/>
              <a:chExt cx="841826" cy="841826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6719553" y="1796613"/>
              <a:ext cx="360518" cy="338578"/>
            </a:xfrm>
            <a:custGeom>
              <a:avLst/>
              <a:gdLst>
                <a:gd name="T0" fmla="*/ 616 w 932"/>
                <a:gd name="T1" fmla="*/ 185 h 874"/>
                <a:gd name="T2" fmla="*/ 560 w 932"/>
                <a:gd name="T3" fmla="*/ 100 h 874"/>
                <a:gd name="T4" fmla="*/ 532 w 932"/>
                <a:gd name="T5" fmla="*/ 51 h 874"/>
                <a:gd name="T6" fmla="*/ 395 w 932"/>
                <a:gd name="T7" fmla="*/ 122 h 874"/>
                <a:gd name="T8" fmla="*/ 335 w 932"/>
                <a:gd name="T9" fmla="*/ 52 h 874"/>
                <a:gd name="T10" fmla="*/ 259 w 932"/>
                <a:gd name="T11" fmla="*/ 9 h 874"/>
                <a:gd name="T12" fmla="*/ 95 w 932"/>
                <a:gd name="T13" fmla="*/ 75 h 874"/>
                <a:gd name="T14" fmla="*/ 3 w 932"/>
                <a:gd name="T15" fmla="*/ 89 h 874"/>
                <a:gd name="T16" fmla="*/ 392 w 932"/>
                <a:gd name="T17" fmla="*/ 341 h 874"/>
                <a:gd name="T18" fmla="*/ 138 w 932"/>
                <a:gd name="T19" fmla="*/ 566 h 874"/>
                <a:gd name="T20" fmla="*/ 31 w 932"/>
                <a:gd name="T21" fmla="*/ 562 h 874"/>
                <a:gd name="T22" fmla="*/ 92 w 932"/>
                <a:gd name="T23" fmla="*/ 683 h 874"/>
                <a:gd name="T24" fmla="*/ 209 w 932"/>
                <a:gd name="T25" fmla="*/ 833 h 874"/>
                <a:gd name="T26" fmla="*/ 257 w 932"/>
                <a:gd name="T27" fmla="*/ 802 h 874"/>
                <a:gd name="T28" fmla="*/ 276 w 932"/>
                <a:gd name="T29" fmla="*/ 676 h 874"/>
                <a:gd name="T30" fmla="*/ 734 w 932"/>
                <a:gd name="T31" fmla="*/ 871 h 874"/>
                <a:gd name="T32" fmla="*/ 770 w 932"/>
                <a:gd name="T33" fmla="*/ 788 h 874"/>
                <a:gd name="T34" fmla="*/ 837 w 932"/>
                <a:gd name="T35" fmla="*/ 667 h 874"/>
                <a:gd name="T36" fmla="*/ 824 w 932"/>
                <a:gd name="T37" fmla="*/ 569 h 874"/>
                <a:gd name="T38" fmla="*/ 757 w 932"/>
                <a:gd name="T39" fmla="*/ 589 h 874"/>
                <a:gd name="T40" fmla="*/ 845 w 932"/>
                <a:gd name="T41" fmla="*/ 424 h 874"/>
                <a:gd name="T42" fmla="*/ 804 w 932"/>
                <a:gd name="T43" fmla="*/ 359 h 874"/>
                <a:gd name="T44" fmla="*/ 713 w 932"/>
                <a:gd name="T45" fmla="*/ 357 h 874"/>
                <a:gd name="T46" fmla="*/ 931 w 932"/>
                <a:gd name="T47" fmla="*/ 73 h 874"/>
                <a:gd name="T48" fmla="*/ 873 w 932"/>
                <a:gd name="T49" fmla="*/ 3 h 874"/>
                <a:gd name="T50" fmla="*/ 903 w 932"/>
                <a:gd name="T51" fmla="*/ 69 h 874"/>
                <a:gd name="T52" fmla="*/ 683 w 932"/>
                <a:gd name="T53" fmla="*/ 340 h 874"/>
                <a:gd name="T54" fmla="*/ 802 w 932"/>
                <a:gd name="T55" fmla="*/ 387 h 874"/>
                <a:gd name="T56" fmla="*/ 819 w 932"/>
                <a:gd name="T57" fmla="*/ 416 h 874"/>
                <a:gd name="T58" fmla="*/ 737 w 932"/>
                <a:gd name="T59" fmla="*/ 609 h 874"/>
                <a:gd name="T60" fmla="*/ 827 w 932"/>
                <a:gd name="T61" fmla="*/ 590 h 874"/>
                <a:gd name="T62" fmla="*/ 826 w 932"/>
                <a:gd name="T63" fmla="*/ 596 h 874"/>
                <a:gd name="T64" fmla="*/ 835 w 932"/>
                <a:gd name="T65" fmla="*/ 622 h 874"/>
                <a:gd name="T66" fmla="*/ 820 w 932"/>
                <a:gd name="T67" fmla="*/ 645 h 874"/>
                <a:gd name="T68" fmla="*/ 742 w 932"/>
                <a:gd name="T69" fmla="*/ 791 h 874"/>
                <a:gd name="T70" fmla="*/ 742 w 932"/>
                <a:gd name="T71" fmla="*/ 849 h 874"/>
                <a:gd name="T72" fmla="*/ 747 w 932"/>
                <a:gd name="T73" fmla="*/ 846 h 874"/>
                <a:gd name="T74" fmla="*/ 747 w 932"/>
                <a:gd name="T75" fmla="*/ 846 h 874"/>
                <a:gd name="T76" fmla="*/ 259 w 932"/>
                <a:gd name="T77" fmla="*/ 654 h 874"/>
                <a:gd name="T78" fmla="*/ 237 w 932"/>
                <a:gd name="T79" fmla="*/ 783 h 874"/>
                <a:gd name="T80" fmla="*/ 225 w 932"/>
                <a:gd name="T81" fmla="*/ 796 h 874"/>
                <a:gd name="T82" fmla="*/ 209 w 932"/>
                <a:gd name="T83" fmla="*/ 805 h 874"/>
                <a:gd name="T84" fmla="*/ 209 w 932"/>
                <a:gd name="T85" fmla="*/ 808 h 874"/>
                <a:gd name="T86" fmla="*/ 210 w 932"/>
                <a:gd name="T87" fmla="*/ 805 h 874"/>
                <a:gd name="T88" fmla="*/ 141 w 932"/>
                <a:gd name="T89" fmla="*/ 684 h 874"/>
                <a:gd name="T90" fmla="*/ 32 w 932"/>
                <a:gd name="T91" fmla="*/ 600 h 874"/>
                <a:gd name="T92" fmla="*/ 53 w 932"/>
                <a:gd name="T93" fmla="*/ 580 h 874"/>
                <a:gd name="T94" fmla="*/ 121 w 932"/>
                <a:gd name="T95" fmla="*/ 592 h 874"/>
                <a:gd name="T96" fmla="*/ 422 w 932"/>
                <a:gd name="T97" fmla="*/ 331 h 874"/>
                <a:gd name="T98" fmla="*/ 28 w 932"/>
                <a:gd name="T99" fmla="*/ 112 h 874"/>
                <a:gd name="T100" fmla="*/ 28 w 932"/>
                <a:gd name="T101" fmla="*/ 112 h 874"/>
                <a:gd name="T102" fmla="*/ 24 w 932"/>
                <a:gd name="T103" fmla="*/ 97 h 874"/>
                <a:gd name="T104" fmla="*/ 46 w 932"/>
                <a:gd name="T105" fmla="*/ 95 h 874"/>
                <a:gd name="T106" fmla="*/ 236 w 932"/>
                <a:gd name="T107" fmla="*/ 65 h 874"/>
                <a:gd name="T108" fmla="*/ 310 w 932"/>
                <a:gd name="T109" fmla="*/ 37 h 874"/>
                <a:gd name="T110" fmla="*/ 304 w 932"/>
                <a:gd name="T111" fmla="*/ 50 h 874"/>
                <a:gd name="T112" fmla="*/ 430 w 932"/>
                <a:gd name="T113" fmla="*/ 143 h 874"/>
                <a:gd name="T114" fmla="*/ 490 w 932"/>
                <a:gd name="T115" fmla="*/ 90 h 874"/>
                <a:gd name="T116" fmla="*/ 538 w 932"/>
                <a:gd name="T117" fmla="*/ 84 h 874"/>
                <a:gd name="T118" fmla="*/ 538 w 932"/>
                <a:gd name="T119" fmla="*/ 84 h 874"/>
                <a:gd name="T120" fmla="*/ 538 w 932"/>
                <a:gd name="T121" fmla="*/ 82 h 874"/>
                <a:gd name="T122" fmla="*/ 506 w 932"/>
                <a:gd name="T123" fmla="*/ 179 h 874"/>
                <a:gd name="T124" fmla="*/ 828 w 932"/>
                <a:gd name="T125" fmla="*/ 4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874">
                  <a:moveTo>
                    <a:pt x="873" y="17"/>
                  </a:moveTo>
                  <a:cubicBezTo>
                    <a:pt x="873" y="3"/>
                    <a:pt x="873" y="3"/>
                    <a:pt x="873" y="3"/>
                  </a:cubicBezTo>
                  <a:cubicBezTo>
                    <a:pt x="872" y="3"/>
                    <a:pt x="871" y="3"/>
                    <a:pt x="870" y="3"/>
                  </a:cubicBezTo>
                  <a:cubicBezTo>
                    <a:pt x="860" y="3"/>
                    <a:pt x="850" y="4"/>
                    <a:pt x="839" y="8"/>
                  </a:cubicBezTo>
                  <a:cubicBezTo>
                    <a:pt x="828" y="12"/>
                    <a:pt x="818" y="18"/>
                    <a:pt x="808" y="27"/>
                  </a:cubicBezTo>
                  <a:cubicBezTo>
                    <a:pt x="818" y="37"/>
                    <a:pt x="818" y="37"/>
                    <a:pt x="818" y="37"/>
                  </a:cubicBezTo>
                  <a:cubicBezTo>
                    <a:pt x="809" y="26"/>
                    <a:pt x="809" y="26"/>
                    <a:pt x="809" y="26"/>
                  </a:cubicBezTo>
                  <a:cubicBezTo>
                    <a:pt x="632" y="176"/>
                    <a:pt x="632" y="176"/>
                    <a:pt x="632" y="176"/>
                  </a:cubicBezTo>
                  <a:cubicBezTo>
                    <a:pt x="628" y="180"/>
                    <a:pt x="622" y="183"/>
                    <a:pt x="616" y="185"/>
                  </a:cubicBezTo>
                  <a:cubicBezTo>
                    <a:pt x="610" y="187"/>
                    <a:pt x="603" y="188"/>
                    <a:pt x="596" y="188"/>
                  </a:cubicBezTo>
                  <a:cubicBezTo>
                    <a:pt x="590" y="188"/>
                    <a:pt x="584" y="187"/>
                    <a:pt x="580" y="185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3" y="167"/>
                    <a:pt x="530" y="165"/>
                    <a:pt x="529" y="163"/>
                  </a:cubicBezTo>
                  <a:cubicBezTo>
                    <a:pt x="527" y="160"/>
                    <a:pt x="526" y="158"/>
                    <a:pt x="526" y="155"/>
                  </a:cubicBezTo>
                  <a:cubicBezTo>
                    <a:pt x="526" y="152"/>
                    <a:pt x="527" y="148"/>
                    <a:pt x="530" y="144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62" y="98"/>
                    <a:pt x="563" y="95"/>
                    <a:pt x="564" y="92"/>
                  </a:cubicBezTo>
                  <a:cubicBezTo>
                    <a:pt x="565" y="89"/>
                    <a:pt x="566" y="86"/>
                    <a:pt x="566" y="83"/>
                  </a:cubicBezTo>
                  <a:cubicBezTo>
                    <a:pt x="566" y="79"/>
                    <a:pt x="565" y="74"/>
                    <a:pt x="563" y="71"/>
                  </a:cubicBezTo>
                  <a:cubicBezTo>
                    <a:pt x="561" y="68"/>
                    <a:pt x="559" y="65"/>
                    <a:pt x="557" y="63"/>
                  </a:cubicBezTo>
                  <a:cubicBezTo>
                    <a:pt x="557" y="63"/>
                    <a:pt x="557" y="63"/>
                    <a:pt x="557" y="63"/>
                  </a:cubicBezTo>
                  <a:cubicBezTo>
                    <a:pt x="554" y="60"/>
                    <a:pt x="551" y="58"/>
                    <a:pt x="548" y="57"/>
                  </a:cubicBezTo>
                  <a:cubicBezTo>
                    <a:pt x="543" y="54"/>
                    <a:pt x="538" y="52"/>
                    <a:pt x="532" y="51"/>
                  </a:cubicBezTo>
                  <a:cubicBezTo>
                    <a:pt x="527" y="49"/>
                    <a:pt x="521" y="48"/>
                    <a:pt x="515" y="48"/>
                  </a:cubicBezTo>
                  <a:cubicBezTo>
                    <a:pt x="509" y="48"/>
                    <a:pt x="502" y="49"/>
                    <a:pt x="496" y="52"/>
                  </a:cubicBezTo>
                  <a:cubicBezTo>
                    <a:pt x="496" y="52"/>
                    <a:pt x="496" y="52"/>
                    <a:pt x="496" y="52"/>
                  </a:cubicBezTo>
                  <a:cubicBezTo>
                    <a:pt x="488" y="55"/>
                    <a:pt x="482" y="60"/>
                    <a:pt x="477" y="64"/>
                  </a:cubicBezTo>
                  <a:cubicBezTo>
                    <a:pt x="472" y="67"/>
                    <a:pt x="470" y="70"/>
                    <a:pt x="469" y="71"/>
                  </a:cubicBezTo>
                  <a:cubicBezTo>
                    <a:pt x="469" y="71"/>
                    <a:pt x="469" y="71"/>
                    <a:pt x="469" y="71"/>
                  </a:cubicBezTo>
                  <a:cubicBezTo>
                    <a:pt x="439" y="104"/>
                    <a:pt x="439" y="104"/>
                    <a:pt x="439" y="104"/>
                  </a:cubicBezTo>
                  <a:cubicBezTo>
                    <a:pt x="434" y="109"/>
                    <a:pt x="427" y="114"/>
                    <a:pt x="419" y="117"/>
                  </a:cubicBezTo>
                  <a:cubicBezTo>
                    <a:pt x="411" y="120"/>
                    <a:pt x="402" y="122"/>
                    <a:pt x="395" y="122"/>
                  </a:cubicBezTo>
                  <a:cubicBezTo>
                    <a:pt x="392" y="122"/>
                    <a:pt x="389" y="122"/>
                    <a:pt x="387" y="121"/>
                  </a:cubicBezTo>
                  <a:cubicBezTo>
                    <a:pt x="315" y="108"/>
                    <a:pt x="315" y="108"/>
                    <a:pt x="315" y="108"/>
                  </a:cubicBezTo>
                  <a:cubicBezTo>
                    <a:pt x="310" y="107"/>
                    <a:pt x="306" y="105"/>
                    <a:pt x="305" y="104"/>
                  </a:cubicBezTo>
                  <a:cubicBezTo>
                    <a:pt x="304" y="103"/>
                    <a:pt x="304" y="102"/>
                    <a:pt x="304" y="102"/>
                  </a:cubicBezTo>
                  <a:cubicBezTo>
                    <a:pt x="304" y="102"/>
                    <a:pt x="304" y="101"/>
                    <a:pt x="304" y="101"/>
                  </a:cubicBezTo>
                  <a:cubicBezTo>
                    <a:pt x="304" y="100"/>
                    <a:pt x="304" y="98"/>
                    <a:pt x="306" y="95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31" y="62"/>
                    <a:pt x="333" y="57"/>
                    <a:pt x="335" y="52"/>
                  </a:cubicBezTo>
                  <a:cubicBezTo>
                    <a:pt x="337" y="47"/>
                    <a:pt x="338" y="42"/>
                    <a:pt x="338" y="37"/>
                  </a:cubicBezTo>
                  <a:cubicBezTo>
                    <a:pt x="338" y="36"/>
                    <a:pt x="338" y="35"/>
                    <a:pt x="338" y="33"/>
                  </a:cubicBezTo>
                  <a:cubicBezTo>
                    <a:pt x="338" y="33"/>
                    <a:pt x="338" y="33"/>
                    <a:pt x="338" y="33"/>
                  </a:cubicBezTo>
                  <a:cubicBezTo>
                    <a:pt x="337" y="30"/>
                    <a:pt x="336" y="27"/>
                    <a:pt x="335" y="24"/>
                  </a:cubicBezTo>
                  <a:cubicBezTo>
                    <a:pt x="333" y="20"/>
                    <a:pt x="329" y="16"/>
                    <a:pt x="326" y="13"/>
                  </a:cubicBezTo>
                  <a:cubicBezTo>
                    <a:pt x="320" y="9"/>
                    <a:pt x="314" y="6"/>
                    <a:pt x="308" y="4"/>
                  </a:cubicBezTo>
                  <a:cubicBezTo>
                    <a:pt x="301" y="1"/>
                    <a:pt x="294" y="0"/>
                    <a:pt x="288" y="0"/>
                  </a:cubicBezTo>
                  <a:cubicBezTo>
                    <a:pt x="284" y="0"/>
                    <a:pt x="280" y="1"/>
                    <a:pt x="276" y="2"/>
                  </a:cubicBezTo>
                  <a:cubicBezTo>
                    <a:pt x="270" y="3"/>
                    <a:pt x="265" y="6"/>
                    <a:pt x="259" y="9"/>
                  </a:cubicBezTo>
                  <a:cubicBezTo>
                    <a:pt x="251" y="14"/>
                    <a:pt x="243" y="20"/>
                    <a:pt x="236" y="26"/>
                  </a:cubicBezTo>
                  <a:cubicBezTo>
                    <a:pt x="228" y="33"/>
                    <a:pt x="221" y="40"/>
                    <a:pt x="215" y="46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4" y="59"/>
                    <a:pt x="195" y="66"/>
                    <a:pt x="185" y="70"/>
                  </a:cubicBezTo>
                  <a:cubicBezTo>
                    <a:pt x="176" y="74"/>
                    <a:pt x="165" y="77"/>
                    <a:pt x="157" y="77"/>
                  </a:cubicBezTo>
                  <a:cubicBezTo>
                    <a:pt x="157" y="77"/>
                    <a:pt x="156" y="77"/>
                    <a:pt x="156" y="77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86" y="74"/>
                    <a:pt x="76" y="72"/>
                    <a:pt x="66" y="70"/>
                  </a:cubicBezTo>
                  <a:cubicBezTo>
                    <a:pt x="60" y="69"/>
                    <a:pt x="55" y="68"/>
                    <a:pt x="50" y="68"/>
                  </a:cubicBezTo>
                  <a:cubicBezTo>
                    <a:pt x="46" y="67"/>
                    <a:pt x="41" y="66"/>
                    <a:pt x="36" y="66"/>
                  </a:cubicBezTo>
                  <a:cubicBezTo>
                    <a:pt x="35" y="66"/>
                    <a:pt x="34" y="66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7" y="67"/>
                    <a:pt x="21" y="69"/>
                    <a:pt x="16" y="73"/>
                  </a:cubicBezTo>
                  <a:cubicBezTo>
                    <a:pt x="11" y="76"/>
                    <a:pt x="7" y="82"/>
                    <a:pt x="4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2" y="92"/>
                    <a:pt x="2" y="95"/>
                  </a:cubicBezTo>
                  <a:cubicBezTo>
                    <a:pt x="1" y="98"/>
                    <a:pt x="0" y="102"/>
                    <a:pt x="0" y="108"/>
                  </a:cubicBezTo>
                  <a:cubicBezTo>
                    <a:pt x="0" y="111"/>
                    <a:pt x="0" y="115"/>
                    <a:pt x="2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2" y="123"/>
                    <a:pt x="4" y="126"/>
                    <a:pt x="6" y="128"/>
                  </a:cubicBezTo>
                  <a:cubicBezTo>
                    <a:pt x="9" y="133"/>
                    <a:pt x="13" y="136"/>
                    <a:pt x="17" y="139"/>
                  </a:cubicBezTo>
                  <a:cubicBezTo>
                    <a:pt x="23" y="144"/>
                    <a:pt x="30" y="148"/>
                    <a:pt x="37" y="152"/>
                  </a:cubicBezTo>
                  <a:cubicBezTo>
                    <a:pt x="44" y="156"/>
                    <a:pt x="51" y="159"/>
                    <a:pt x="57" y="163"/>
                  </a:cubicBezTo>
                  <a:cubicBezTo>
                    <a:pt x="139" y="208"/>
                    <a:pt x="317" y="30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ubicBezTo>
                    <a:pt x="396" y="343"/>
                    <a:pt x="398" y="345"/>
                    <a:pt x="399" y="347"/>
                  </a:cubicBezTo>
                  <a:cubicBezTo>
                    <a:pt x="400" y="349"/>
                    <a:pt x="400" y="350"/>
                    <a:pt x="401" y="352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398" y="358"/>
                    <a:pt x="397" y="360"/>
                    <a:pt x="395" y="362"/>
                  </a:cubicBezTo>
                  <a:cubicBezTo>
                    <a:pt x="395" y="362"/>
                    <a:pt x="395" y="362"/>
                    <a:pt x="395" y="362"/>
                  </a:cubicBezTo>
                  <a:cubicBezTo>
                    <a:pt x="181" y="552"/>
                    <a:pt x="181" y="552"/>
                    <a:pt x="181" y="552"/>
                  </a:cubicBezTo>
                  <a:cubicBezTo>
                    <a:pt x="177" y="556"/>
                    <a:pt x="170" y="560"/>
                    <a:pt x="162" y="562"/>
                  </a:cubicBezTo>
                  <a:cubicBezTo>
                    <a:pt x="154" y="565"/>
                    <a:pt x="146" y="566"/>
                    <a:pt x="138" y="566"/>
                  </a:cubicBezTo>
                  <a:cubicBezTo>
                    <a:pt x="134" y="566"/>
                    <a:pt x="130" y="566"/>
                    <a:pt x="127" y="565"/>
                  </a:cubicBezTo>
                  <a:cubicBezTo>
                    <a:pt x="127" y="565"/>
                    <a:pt x="127" y="565"/>
                    <a:pt x="127" y="565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97" y="558"/>
                    <a:pt x="89" y="556"/>
                    <a:pt x="81" y="555"/>
                  </a:cubicBezTo>
                  <a:cubicBezTo>
                    <a:pt x="73" y="553"/>
                    <a:pt x="65" y="552"/>
                    <a:pt x="57" y="552"/>
                  </a:cubicBezTo>
                  <a:cubicBezTo>
                    <a:pt x="55" y="552"/>
                    <a:pt x="52" y="552"/>
                    <a:pt x="49" y="553"/>
                  </a:cubicBezTo>
                  <a:cubicBezTo>
                    <a:pt x="47" y="553"/>
                    <a:pt x="44" y="554"/>
                    <a:pt x="41" y="555"/>
                  </a:cubicBezTo>
                  <a:cubicBezTo>
                    <a:pt x="41" y="555"/>
                    <a:pt x="41" y="555"/>
                    <a:pt x="41" y="555"/>
                  </a:cubicBezTo>
                  <a:cubicBezTo>
                    <a:pt x="38" y="557"/>
                    <a:pt x="34" y="559"/>
                    <a:pt x="31" y="562"/>
                  </a:cubicBezTo>
                  <a:cubicBezTo>
                    <a:pt x="25" y="566"/>
                    <a:pt x="19" y="572"/>
                    <a:pt x="14" y="578"/>
                  </a:cubicBezTo>
                  <a:cubicBezTo>
                    <a:pt x="8" y="585"/>
                    <a:pt x="3" y="593"/>
                    <a:pt x="1" y="603"/>
                  </a:cubicBezTo>
                  <a:cubicBezTo>
                    <a:pt x="1" y="603"/>
                    <a:pt x="1" y="603"/>
                    <a:pt x="1" y="603"/>
                  </a:cubicBezTo>
                  <a:cubicBezTo>
                    <a:pt x="1" y="605"/>
                    <a:pt x="0" y="608"/>
                    <a:pt x="0" y="610"/>
                  </a:cubicBezTo>
                  <a:cubicBezTo>
                    <a:pt x="0" y="614"/>
                    <a:pt x="1" y="618"/>
                    <a:pt x="2" y="621"/>
                  </a:cubicBezTo>
                  <a:cubicBezTo>
                    <a:pt x="5" y="627"/>
                    <a:pt x="8" y="632"/>
                    <a:pt x="12" y="637"/>
                  </a:cubicBezTo>
                  <a:cubicBezTo>
                    <a:pt x="18" y="644"/>
                    <a:pt x="25" y="650"/>
                    <a:pt x="33" y="656"/>
                  </a:cubicBezTo>
                  <a:cubicBezTo>
                    <a:pt x="40" y="661"/>
                    <a:pt x="48" y="665"/>
                    <a:pt x="55" y="668"/>
                  </a:cubicBezTo>
                  <a:cubicBezTo>
                    <a:pt x="67" y="673"/>
                    <a:pt x="80" y="678"/>
                    <a:pt x="92" y="683"/>
                  </a:cubicBezTo>
                  <a:cubicBezTo>
                    <a:pt x="103" y="689"/>
                    <a:pt x="113" y="696"/>
                    <a:pt x="120" y="703"/>
                  </a:cubicBezTo>
                  <a:cubicBezTo>
                    <a:pt x="120" y="703"/>
                    <a:pt x="120" y="703"/>
                    <a:pt x="120" y="703"/>
                  </a:cubicBezTo>
                  <a:cubicBezTo>
                    <a:pt x="141" y="725"/>
                    <a:pt x="154" y="754"/>
                    <a:pt x="163" y="776"/>
                  </a:cubicBezTo>
                  <a:cubicBezTo>
                    <a:pt x="163" y="776"/>
                    <a:pt x="163" y="776"/>
                    <a:pt x="163" y="776"/>
                  </a:cubicBezTo>
                  <a:cubicBezTo>
                    <a:pt x="164" y="781"/>
                    <a:pt x="167" y="787"/>
                    <a:pt x="169" y="792"/>
                  </a:cubicBezTo>
                  <a:cubicBezTo>
                    <a:pt x="173" y="801"/>
                    <a:pt x="177" y="810"/>
                    <a:pt x="183" y="818"/>
                  </a:cubicBezTo>
                  <a:cubicBezTo>
                    <a:pt x="186" y="821"/>
                    <a:pt x="189" y="825"/>
                    <a:pt x="193" y="828"/>
                  </a:cubicBezTo>
                  <a:cubicBezTo>
                    <a:pt x="195" y="829"/>
                    <a:pt x="198" y="831"/>
                    <a:pt x="200" y="832"/>
                  </a:cubicBezTo>
                  <a:cubicBezTo>
                    <a:pt x="203" y="833"/>
                    <a:pt x="206" y="833"/>
                    <a:pt x="209" y="833"/>
                  </a:cubicBezTo>
                  <a:cubicBezTo>
                    <a:pt x="210" y="833"/>
                    <a:pt x="212" y="833"/>
                    <a:pt x="213" y="833"/>
                  </a:cubicBezTo>
                  <a:cubicBezTo>
                    <a:pt x="213" y="833"/>
                    <a:pt x="213" y="833"/>
                    <a:pt x="213" y="833"/>
                  </a:cubicBezTo>
                  <a:cubicBezTo>
                    <a:pt x="223" y="831"/>
                    <a:pt x="231" y="827"/>
                    <a:pt x="236" y="823"/>
                  </a:cubicBezTo>
                  <a:cubicBezTo>
                    <a:pt x="241" y="819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7" y="813"/>
                    <a:pt x="249" y="811"/>
                  </a:cubicBezTo>
                  <a:cubicBezTo>
                    <a:pt x="251" y="809"/>
                    <a:pt x="254" y="805"/>
                    <a:pt x="257" y="802"/>
                  </a:cubicBezTo>
                  <a:cubicBezTo>
                    <a:pt x="257" y="802"/>
                    <a:pt x="257" y="802"/>
                    <a:pt x="257" y="802"/>
                  </a:cubicBezTo>
                  <a:cubicBezTo>
                    <a:pt x="260" y="799"/>
                    <a:pt x="261" y="796"/>
                    <a:pt x="262" y="793"/>
                  </a:cubicBezTo>
                  <a:cubicBezTo>
                    <a:pt x="264" y="789"/>
                    <a:pt x="265" y="785"/>
                    <a:pt x="266" y="781"/>
                  </a:cubicBezTo>
                  <a:cubicBezTo>
                    <a:pt x="267" y="776"/>
                    <a:pt x="267" y="771"/>
                    <a:pt x="267" y="766"/>
                  </a:cubicBezTo>
                  <a:cubicBezTo>
                    <a:pt x="267" y="757"/>
                    <a:pt x="266" y="747"/>
                    <a:pt x="264" y="738"/>
                  </a:cubicBezTo>
                  <a:cubicBezTo>
                    <a:pt x="260" y="724"/>
                    <a:pt x="260" y="724"/>
                    <a:pt x="260" y="724"/>
                  </a:cubicBezTo>
                  <a:cubicBezTo>
                    <a:pt x="260" y="721"/>
                    <a:pt x="259" y="718"/>
                    <a:pt x="259" y="715"/>
                  </a:cubicBezTo>
                  <a:cubicBezTo>
                    <a:pt x="259" y="708"/>
                    <a:pt x="261" y="700"/>
                    <a:pt x="264" y="693"/>
                  </a:cubicBezTo>
                  <a:cubicBezTo>
                    <a:pt x="267" y="686"/>
                    <a:pt x="272" y="679"/>
                    <a:pt x="276" y="676"/>
                  </a:cubicBezTo>
                  <a:cubicBezTo>
                    <a:pt x="276" y="676"/>
                    <a:pt x="276" y="676"/>
                    <a:pt x="276" y="676"/>
                  </a:cubicBezTo>
                  <a:cubicBezTo>
                    <a:pt x="520" y="474"/>
                    <a:pt x="520" y="474"/>
                    <a:pt x="520" y="474"/>
                  </a:cubicBezTo>
                  <a:cubicBezTo>
                    <a:pt x="524" y="471"/>
                    <a:pt x="528" y="470"/>
                    <a:pt x="531" y="470"/>
                  </a:cubicBezTo>
                  <a:cubicBezTo>
                    <a:pt x="533" y="470"/>
                    <a:pt x="535" y="470"/>
                    <a:pt x="538" y="472"/>
                  </a:cubicBezTo>
                  <a:cubicBezTo>
                    <a:pt x="540" y="473"/>
                    <a:pt x="542" y="476"/>
                    <a:pt x="544" y="480"/>
                  </a:cubicBezTo>
                  <a:cubicBezTo>
                    <a:pt x="544" y="480"/>
                    <a:pt x="544" y="480"/>
                    <a:pt x="544" y="480"/>
                  </a:cubicBezTo>
                  <a:cubicBezTo>
                    <a:pt x="697" y="833"/>
                    <a:pt x="697" y="833"/>
                    <a:pt x="697" y="833"/>
                  </a:cubicBezTo>
                  <a:cubicBezTo>
                    <a:pt x="699" y="838"/>
                    <a:pt x="702" y="843"/>
                    <a:pt x="705" y="847"/>
                  </a:cubicBezTo>
                  <a:cubicBezTo>
                    <a:pt x="710" y="854"/>
                    <a:pt x="716" y="860"/>
                    <a:pt x="723" y="865"/>
                  </a:cubicBezTo>
                  <a:cubicBezTo>
                    <a:pt x="726" y="867"/>
                    <a:pt x="730" y="870"/>
                    <a:pt x="734" y="871"/>
                  </a:cubicBezTo>
                  <a:cubicBezTo>
                    <a:pt x="738" y="873"/>
                    <a:pt x="742" y="874"/>
                    <a:pt x="747" y="874"/>
                  </a:cubicBezTo>
                  <a:cubicBezTo>
                    <a:pt x="749" y="874"/>
                    <a:pt x="751" y="874"/>
                    <a:pt x="754" y="873"/>
                  </a:cubicBezTo>
                  <a:cubicBezTo>
                    <a:pt x="757" y="872"/>
                    <a:pt x="761" y="870"/>
                    <a:pt x="763" y="867"/>
                  </a:cubicBezTo>
                  <a:cubicBezTo>
                    <a:pt x="766" y="864"/>
                    <a:pt x="768" y="861"/>
                    <a:pt x="769" y="85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72" y="849"/>
                    <a:pt x="773" y="840"/>
                    <a:pt x="773" y="827"/>
                  </a:cubicBezTo>
                  <a:cubicBezTo>
                    <a:pt x="773" y="816"/>
                    <a:pt x="772" y="803"/>
                    <a:pt x="769" y="787"/>
                  </a:cubicBezTo>
                  <a:cubicBezTo>
                    <a:pt x="756" y="789"/>
                    <a:pt x="756" y="789"/>
                    <a:pt x="756" y="789"/>
                  </a:cubicBezTo>
                  <a:cubicBezTo>
                    <a:pt x="770" y="788"/>
                    <a:pt x="770" y="788"/>
                    <a:pt x="770" y="788"/>
                  </a:cubicBezTo>
                  <a:cubicBezTo>
                    <a:pt x="770" y="788"/>
                    <a:pt x="769" y="784"/>
                    <a:pt x="768" y="777"/>
                  </a:cubicBezTo>
                  <a:cubicBezTo>
                    <a:pt x="768" y="771"/>
                    <a:pt x="767" y="763"/>
                    <a:pt x="766" y="753"/>
                  </a:cubicBezTo>
                  <a:cubicBezTo>
                    <a:pt x="766" y="752"/>
                    <a:pt x="766" y="751"/>
                    <a:pt x="766" y="750"/>
                  </a:cubicBezTo>
                  <a:cubicBezTo>
                    <a:pt x="766" y="744"/>
                    <a:pt x="768" y="735"/>
                    <a:pt x="772" y="727"/>
                  </a:cubicBezTo>
                  <a:cubicBezTo>
                    <a:pt x="776" y="719"/>
                    <a:pt x="782" y="711"/>
                    <a:pt x="787" y="707"/>
                  </a:cubicBezTo>
                  <a:cubicBezTo>
                    <a:pt x="787" y="707"/>
                    <a:pt x="787" y="707"/>
                    <a:pt x="787" y="707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28" y="656"/>
                    <a:pt x="828" y="656"/>
                    <a:pt x="828" y="656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37" y="666"/>
                    <a:pt x="842" y="663"/>
                    <a:pt x="847" y="657"/>
                  </a:cubicBezTo>
                  <a:cubicBezTo>
                    <a:pt x="852" y="651"/>
                    <a:pt x="858" y="642"/>
                    <a:pt x="862" y="630"/>
                  </a:cubicBezTo>
                  <a:cubicBezTo>
                    <a:pt x="862" y="630"/>
                    <a:pt x="862" y="630"/>
                    <a:pt x="862" y="630"/>
                  </a:cubicBezTo>
                  <a:cubicBezTo>
                    <a:pt x="863" y="626"/>
                    <a:pt x="863" y="621"/>
                    <a:pt x="863" y="617"/>
                  </a:cubicBezTo>
                  <a:cubicBezTo>
                    <a:pt x="863" y="611"/>
                    <a:pt x="862" y="606"/>
                    <a:pt x="861" y="600"/>
                  </a:cubicBezTo>
                  <a:cubicBezTo>
                    <a:pt x="858" y="593"/>
                    <a:pt x="854" y="585"/>
                    <a:pt x="849" y="580"/>
                  </a:cubicBezTo>
                  <a:cubicBezTo>
                    <a:pt x="847" y="577"/>
                    <a:pt x="844" y="574"/>
                    <a:pt x="840" y="572"/>
                  </a:cubicBezTo>
                  <a:cubicBezTo>
                    <a:pt x="837" y="570"/>
                    <a:pt x="832" y="568"/>
                    <a:pt x="827" y="568"/>
                  </a:cubicBezTo>
                  <a:cubicBezTo>
                    <a:pt x="826" y="568"/>
                    <a:pt x="825" y="568"/>
                    <a:pt x="824" y="569"/>
                  </a:cubicBezTo>
                  <a:cubicBezTo>
                    <a:pt x="826" y="582"/>
                    <a:pt x="826" y="582"/>
                    <a:pt x="826" y="582"/>
                  </a:cubicBezTo>
                  <a:cubicBezTo>
                    <a:pt x="824" y="569"/>
                    <a:pt x="824" y="569"/>
                    <a:pt x="824" y="569"/>
                  </a:cubicBezTo>
                  <a:cubicBezTo>
                    <a:pt x="819" y="569"/>
                    <a:pt x="815" y="571"/>
                    <a:pt x="810" y="573"/>
                  </a:cubicBezTo>
                  <a:cubicBezTo>
                    <a:pt x="803" y="575"/>
                    <a:pt x="796" y="579"/>
                    <a:pt x="788" y="582"/>
                  </a:cubicBezTo>
                  <a:cubicBezTo>
                    <a:pt x="781" y="586"/>
                    <a:pt x="774" y="589"/>
                    <a:pt x="768" y="592"/>
                  </a:cubicBezTo>
                  <a:cubicBezTo>
                    <a:pt x="768" y="592"/>
                    <a:pt x="768" y="592"/>
                    <a:pt x="768" y="592"/>
                  </a:cubicBezTo>
                  <a:cubicBezTo>
                    <a:pt x="766" y="593"/>
                    <a:pt x="764" y="593"/>
                    <a:pt x="763" y="593"/>
                  </a:cubicBezTo>
                  <a:cubicBezTo>
                    <a:pt x="762" y="593"/>
                    <a:pt x="761" y="593"/>
                    <a:pt x="760" y="593"/>
                  </a:cubicBezTo>
                  <a:cubicBezTo>
                    <a:pt x="759" y="592"/>
                    <a:pt x="758" y="591"/>
                    <a:pt x="757" y="589"/>
                  </a:cubicBezTo>
                  <a:cubicBezTo>
                    <a:pt x="755" y="587"/>
                    <a:pt x="754" y="584"/>
                    <a:pt x="754" y="580"/>
                  </a:cubicBezTo>
                  <a:cubicBezTo>
                    <a:pt x="751" y="541"/>
                    <a:pt x="751" y="541"/>
                    <a:pt x="751" y="541"/>
                  </a:cubicBezTo>
                  <a:cubicBezTo>
                    <a:pt x="751" y="540"/>
                    <a:pt x="751" y="539"/>
                    <a:pt x="751" y="539"/>
                  </a:cubicBezTo>
                  <a:cubicBezTo>
                    <a:pt x="751" y="531"/>
                    <a:pt x="754" y="522"/>
                    <a:pt x="758" y="513"/>
                  </a:cubicBezTo>
                  <a:cubicBezTo>
                    <a:pt x="763" y="505"/>
                    <a:pt x="769" y="498"/>
                    <a:pt x="775" y="494"/>
                  </a:cubicBezTo>
                  <a:cubicBezTo>
                    <a:pt x="788" y="486"/>
                    <a:pt x="788" y="486"/>
                    <a:pt x="788" y="486"/>
                  </a:cubicBezTo>
                  <a:cubicBezTo>
                    <a:pt x="798" y="480"/>
                    <a:pt x="810" y="471"/>
                    <a:pt x="820" y="461"/>
                  </a:cubicBezTo>
                  <a:cubicBezTo>
                    <a:pt x="826" y="455"/>
                    <a:pt x="831" y="450"/>
                    <a:pt x="835" y="444"/>
                  </a:cubicBezTo>
                  <a:cubicBezTo>
                    <a:pt x="839" y="438"/>
                    <a:pt x="843" y="431"/>
                    <a:pt x="845" y="424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6" y="424"/>
                    <a:pt x="846" y="424"/>
                    <a:pt x="846" y="424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7" y="420"/>
                    <a:pt x="847" y="416"/>
                    <a:pt x="847" y="412"/>
                  </a:cubicBezTo>
                  <a:cubicBezTo>
                    <a:pt x="847" y="405"/>
                    <a:pt x="846" y="398"/>
                    <a:pt x="843" y="393"/>
                  </a:cubicBezTo>
                  <a:cubicBezTo>
                    <a:pt x="840" y="384"/>
                    <a:pt x="834" y="376"/>
                    <a:pt x="828" y="370"/>
                  </a:cubicBezTo>
                  <a:cubicBezTo>
                    <a:pt x="825" y="367"/>
                    <a:pt x="821" y="365"/>
                    <a:pt x="817" y="363"/>
                  </a:cubicBezTo>
                  <a:cubicBezTo>
                    <a:pt x="813" y="361"/>
                    <a:pt x="809" y="359"/>
                    <a:pt x="804" y="359"/>
                  </a:cubicBezTo>
                  <a:cubicBezTo>
                    <a:pt x="804" y="359"/>
                    <a:pt x="804" y="359"/>
                    <a:pt x="804" y="359"/>
                  </a:cubicBezTo>
                  <a:cubicBezTo>
                    <a:pt x="803" y="359"/>
                    <a:pt x="802" y="359"/>
                    <a:pt x="801" y="359"/>
                  </a:cubicBezTo>
                  <a:cubicBezTo>
                    <a:pt x="795" y="359"/>
                    <a:pt x="790" y="360"/>
                    <a:pt x="785" y="361"/>
                  </a:cubicBezTo>
                  <a:cubicBezTo>
                    <a:pt x="776" y="362"/>
                    <a:pt x="768" y="365"/>
                    <a:pt x="759" y="367"/>
                  </a:cubicBezTo>
                  <a:cubicBezTo>
                    <a:pt x="751" y="370"/>
                    <a:pt x="743" y="372"/>
                    <a:pt x="736" y="374"/>
                  </a:cubicBezTo>
                  <a:cubicBezTo>
                    <a:pt x="734" y="374"/>
                    <a:pt x="732" y="375"/>
                    <a:pt x="730" y="375"/>
                  </a:cubicBezTo>
                  <a:cubicBezTo>
                    <a:pt x="726" y="375"/>
                    <a:pt x="722" y="373"/>
                    <a:pt x="719" y="370"/>
                  </a:cubicBezTo>
                  <a:cubicBezTo>
                    <a:pt x="716" y="367"/>
                    <a:pt x="713" y="363"/>
                    <a:pt x="713" y="357"/>
                  </a:cubicBezTo>
                  <a:cubicBezTo>
                    <a:pt x="713" y="357"/>
                    <a:pt x="713" y="357"/>
                    <a:pt x="713" y="357"/>
                  </a:cubicBezTo>
                  <a:cubicBezTo>
                    <a:pt x="711" y="338"/>
                    <a:pt x="711" y="338"/>
                    <a:pt x="711" y="338"/>
                  </a:cubicBezTo>
                  <a:cubicBezTo>
                    <a:pt x="711" y="336"/>
                    <a:pt x="711" y="335"/>
                    <a:pt x="711" y="334"/>
                  </a:cubicBezTo>
                  <a:cubicBezTo>
                    <a:pt x="711" y="326"/>
                    <a:pt x="713" y="316"/>
                    <a:pt x="717" y="307"/>
                  </a:cubicBezTo>
                  <a:cubicBezTo>
                    <a:pt x="720" y="298"/>
                    <a:pt x="726" y="289"/>
                    <a:pt x="731" y="285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93" y="135"/>
                    <a:pt x="903" y="125"/>
                    <a:pt x="912" y="113"/>
                  </a:cubicBezTo>
                  <a:cubicBezTo>
                    <a:pt x="917" y="106"/>
                    <a:pt x="921" y="100"/>
                    <a:pt x="924" y="93"/>
                  </a:cubicBezTo>
                  <a:cubicBezTo>
                    <a:pt x="927" y="87"/>
                    <a:pt x="930" y="80"/>
                    <a:pt x="931" y="73"/>
                  </a:cubicBezTo>
                  <a:cubicBezTo>
                    <a:pt x="931" y="73"/>
                    <a:pt x="931" y="73"/>
                    <a:pt x="931" y="73"/>
                  </a:cubicBezTo>
                  <a:cubicBezTo>
                    <a:pt x="931" y="69"/>
                    <a:pt x="931" y="66"/>
                    <a:pt x="932" y="63"/>
                  </a:cubicBezTo>
                  <a:cubicBezTo>
                    <a:pt x="932" y="63"/>
                    <a:pt x="932" y="63"/>
                    <a:pt x="932" y="63"/>
                  </a:cubicBezTo>
                  <a:cubicBezTo>
                    <a:pt x="932" y="62"/>
                    <a:pt x="932" y="62"/>
                    <a:pt x="932" y="61"/>
                  </a:cubicBezTo>
                  <a:cubicBezTo>
                    <a:pt x="932" y="53"/>
                    <a:pt x="929" y="46"/>
                    <a:pt x="926" y="39"/>
                  </a:cubicBezTo>
                  <a:cubicBezTo>
                    <a:pt x="921" y="29"/>
                    <a:pt x="913" y="21"/>
                    <a:pt x="904" y="14"/>
                  </a:cubicBezTo>
                  <a:cubicBezTo>
                    <a:pt x="900" y="11"/>
                    <a:pt x="895" y="9"/>
                    <a:pt x="890" y="7"/>
                  </a:cubicBezTo>
                  <a:cubicBezTo>
                    <a:pt x="884" y="5"/>
                    <a:pt x="879" y="3"/>
                    <a:pt x="873" y="3"/>
                  </a:cubicBezTo>
                  <a:cubicBezTo>
                    <a:pt x="873" y="3"/>
                    <a:pt x="873" y="3"/>
                    <a:pt x="873" y="3"/>
                  </a:cubicBezTo>
                  <a:cubicBezTo>
                    <a:pt x="873" y="17"/>
                    <a:pt x="873" y="17"/>
                    <a:pt x="873" y="17"/>
                  </a:cubicBezTo>
                  <a:cubicBezTo>
                    <a:pt x="872" y="31"/>
                    <a:pt x="872" y="31"/>
                    <a:pt x="872" y="31"/>
                  </a:cubicBezTo>
                  <a:cubicBezTo>
                    <a:pt x="875" y="31"/>
                    <a:pt x="879" y="32"/>
                    <a:pt x="883" y="34"/>
                  </a:cubicBezTo>
                  <a:cubicBezTo>
                    <a:pt x="888" y="37"/>
                    <a:pt x="894" y="41"/>
                    <a:pt x="898" y="47"/>
                  </a:cubicBezTo>
                  <a:cubicBezTo>
                    <a:pt x="900" y="49"/>
                    <a:pt x="901" y="52"/>
                    <a:pt x="902" y="54"/>
                  </a:cubicBezTo>
                  <a:cubicBezTo>
                    <a:pt x="903" y="57"/>
                    <a:pt x="904" y="59"/>
                    <a:pt x="904" y="61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4"/>
                    <a:pt x="903" y="67"/>
                    <a:pt x="903" y="69"/>
                  </a:cubicBezTo>
                  <a:cubicBezTo>
                    <a:pt x="903" y="69"/>
                    <a:pt x="903" y="69"/>
                    <a:pt x="903" y="69"/>
                  </a:cubicBezTo>
                  <a:cubicBezTo>
                    <a:pt x="903" y="72"/>
                    <a:pt x="901" y="76"/>
                    <a:pt x="899" y="81"/>
                  </a:cubicBezTo>
                  <a:cubicBezTo>
                    <a:pt x="895" y="88"/>
                    <a:pt x="890" y="96"/>
                    <a:pt x="884" y="104"/>
                  </a:cubicBezTo>
                  <a:cubicBezTo>
                    <a:pt x="878" y="111"/>
                    <a:pt x="871" y="118"/>
                    <a:pt x="866" y="123"/>
                  </a:cubicBezTo>
                  <a:cubicBezTo>
                    <a:pt x="866" y="123"/>
                    <a:pt x="866" y="123"/>
                    <a:pt x="866" y="123"/>
                  </a:cubicBezTo>
                  <a:cubicBezTo>
                    <a:pt x="712" y="264"/>
                    <a:pt x="712" y="264"/>
                    <a:pt x="712" y="264"/>
                  </a:cubicBezTo>
                  <a:cubicBezTo>
                    <a:pt x="703" y="273"/>
                    <a:pt x="696" y="284"/>
                    <a:pt x="691" y="296"/>
                  </a:cubicBezTo>
                  <a:cubicBezTo>
                    <a:pt x="686" y="308"/>
                    <a:pt x="683" y="321"/>
                    <a:pt x="683" y="334"/>
                  </a:cubicBezTo>
                  <a:cubicBezTo>
                    <a:pt x="683" y="336"/>
                    <a:pt x="683" y="338"/>
                    <a:pt x="683" y="34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6" y="372"/>
                    <a:pt x="691" y="383"/>
                    <a:pt x="700" y="391"/>
                  </a:cubicBezTo>
                  <a:cubicBezTo>
                    <a:pt x="708" y="398"/>
                    <a:pt x="719" y="403"/>
                    <a:pt x="730" y="403"/>
                  </a:cubicBezTo>
                  <a:cubicBezTo>
                    <a:pt x="735" y="403"/>
                    <a:pt x="739" y="402"/>
                    <a:pt x="743" y="401"/>
                  </a:cubicBezTo>
                  <a:cubicBezTo>
                    <a:pt x="753" y="398"/>
                    <a:pt x="765" y="395"/>
                    <a:pt x="775" y="392"/>
                  </a:cubicBezTo>
                  <a:cubicBezTo>
                    <a:pt x="781" y="390"/>
                    <a:pt x="786" y="389"/>
                    <a:pt x="790" y="388"/>
                  </a:cubicBezTo>
                  <a:cubicBezTo>
                    <a:pt x="794" y="387"/>
                    <a:pt x="798" y="387"/>
                    <a:pt x="801" y="387"/>
                  </a:cubicBezTo>
                  <a:cubicBezTo>
                    <a:pt x="801" y="387"/>
                    <a:pt x="802" y="387"/>
                    <a:pt x="802" y="387"/>
                  </a:cubicBezTo>
                  <a:cubicBezTo>
                    <a:pt x="802" y="387"/>
                    <a:pt x="802" y="387"/>
                    <a:pt x="802" y="387"/>
                  </a:cubicBezTo>
                  <a:cubicBezTo>
                    <a:pt x="802" y="387"/>
                    <a:pt x="804" y="387"/>
                    <a:pt x="806" y="389"/>
                  </a:cubicBezTo>
                  <a:cubicBezTo>
                    <a:pt x="809" y="390"/>
                    <a:pt x="813" y="394"/>
                    <a:pt x="815" y="399"/>
                  </a:cubicBezTo>
                  <a:cubicBezTo>
                    <a:pt x="818" y="403"/>
                    <a:pt x="819" y="408"/>
                    <a:pt x="819" y="412"/>
                  </a:cubicBezTo>
                  <a:cubicBezTo>
                    <a:pt x="819" y="413"/>
                    <a:pt x="819" y="414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8" y="419"/>
                    <a:pt x="815" y="423"/>
                    <a:pt x="812" y="427"/>
                  </a:cubicBezTo>
                  <a:cubicBezTo>
                    <a:pt x="808" y="434"/>
                    <a:pt x="801" y="441"/>
                    <a:pt x="794" y="447"/>
                  </a:cubicBezTo>
                  <a:cubicBezTo>
                    <a:pt x="787" y="453"/>
                    <a:pt x="779" y="459"/>
                    <a:pt x="773" y="463"/>
                  </a:cubicBezTo>
                  <a:cubicBezTo>
                    <a:pt x="760" y="471"/>
                    <a:pt x="760" y="471"/>
                    <a:pt x="760" y="471"/>
                  </a:cubicBezTo>
                  <a:cubicBezTo>
                    <a:pt x="749" y="478"/>
                    <a:pt x="740" y="488"/>
                    <a:pt x="734" y="500"/>
                  </a:cubicBezTo>
                  <a:cubicBezTo>
                    <a:pt x="727" y="512"/>
                    <a:pt x="723" y="525"/>
                    <a:pt x="723" y="539"/>
                  </a:cubicBezTo>
                  <a:cubicBezTo>
                    <a:pt x="723" y="540"/>
                    <a:pt x="723" y="541"/>
                    <a:pt x="724" y="543"/>
                  </a:cubicBezTo>
                  <a:cubicBezTo>
                    <a:pt x="726" y="582"/>
                    <a:pt x="726" y="582"/>
                    <a:pt x="726" y="582"/>
                  </a:cubicBezTo>
                  <a:cubicBezTo>
                    <a:pt x="727" y="592"/>
                    <a:pt x="730" y="602"/>
                    <a:pt x="737" y="609"/>
                  </a:cubicBezTo>
                  <a:cubicBezTo>
                    <a:pt x="740" y="613"/>
                    <a:pt x="744" y="616"/>
                    <a:pt x="748" y="618"/>
                  </a:cubicBezTo>
                  <a:cubicBezTo>
                    <a:pt x="753" y="620"/>
                    <a:pt x="758" y="621"/>
                    <a:pt x="763" y="621"/>
                  </a:cubicBezTo>
                  <a:cubicBezTo>
                    <a:pt x="768" y="621"/>
                    <a:pt x="774" y="620"/>
                    <a:pt x="780" y="618"/>
                  </a:cubicBezTo>
                  <a:cubicBezTo>
                    <a:pt x="780" y="618"/>
                    <a:pt x="780" y="618"/>
                    <a:pt x="780" y="618"/>
                  </a:cubicBezTo>
                  <a:cubicBezTo>
                    <a:pt x="789" y="613"/>
                    <a:pt x="798" y="608"/>
                    <a:pt x="807" y="604"/>
                  </a:cubicBezTo>
                  <a:cubicBezTo>
                    <a:pt x="812" y="602"/>
                    <a:pt x="816" y="600"/>
                    <a:pt x="820" y="599"/>
                  </a:cubicBezTo>
                  <a:cubicBezTo>
                    <a:pt x="823" y="597"/>
                    <a:pt x="827" y="596"/>
                    <a:pt x="828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7"/>
                    <a:pt x="828" y="598"/>
                  </a:cubicBezTo>
                  <a:cubicBezTo>
                    <a:pt x="830" y="600"/>
                    <a:pt x="832" y="603"/>
                    <a:pt x="833" y="606"/>
                  </a:cubicBezTo>
                  <a:cubicBezTo>
                    <a:pt x="835" y="610"/>
                    <a:pt x="835" y="614"/>
                    <a:pt x="835" y="617"/>
                  </a:cubicBezTo>
                  <a:cubicBezTo>
                    <a:pt x="835" y="619"/>
                    <a:pt x="835" y="621"/>
                    <a:pt x="835" y="622"/>
                  </a:cubicBezTo>
                  <a:cubicBezTo>
                    <a:pt x="835" y="622"/>
                    <a:pt x="835" y="622"/>
                    <a:pt x="835" y="622"/>
                  </a:cubicBezTo>
                  <a:cubicBezTo>
                    <a:pt x="833" y="629"/>
                    <a:pt x="829" y="635"/>
                    <a:pt x="825" y="639"/>
                  </a:cubicBezTo>
                  <a:cubicBezTo>
                    <a:pt x="824" y="641"/>
                    <a:pt x="822" y="642"/>
                    <a:pt x="821" y="643"/>
                  </a:cubicBezTo>
                  <a:cubicBezTo>
                    <a:pt x="821" y="644"/>
                    <a:pt x="820" y="644"/>
                    <a:pt x="820" y="644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60" y="693"/>
                    <a:pt x="752" y="703"/>
                    <a:pt x="747" y="714"/>
                  </a:cubicBezTo>
                  <a:cubicBezTo>
                    <a:pt x="741" y="726"/>
                    <a:pt x="738" y="738"/>
                    <a:pt x="738" y="750"/>
                  </a:cubicBezTo>
                  <a:cubicBezTo>
                    <a:pt x="738" y="752"/>
                    <a:pt x="738" y="754"/>
                    <a:pt x="738" y="756"/>
                  </a:cubicBezTo>
                  <a:cubicBezTo>
                    <a:pt x="740" y="775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4" y="806"/>
                    <a:pt x="745" y="818"/>
                    <a:pt x="745" y="827"/>
                  </a:cubicBezTo>
                  <a:cubicBezTo>
                    <a:pt x="745" y="838"/>
                    <a:pt x="744" y="845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4" y="847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6" y="846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5" y="846"/>
                    <a:pt x="742" y="844"/>
                  </a:cubicBezTo>
                  <a:cubicBezTo>
                    <a:pt x="739" y="842"/>
                    <a:pt x="734" y="838"/>
                    <a:pt x="731" y="834"/>
                  </a:cubicBezTo>
                  <a:cubicBezTo>
                    <a:pt x="727" y="830"/>
                    <a:pt x="724" y="825"/>
                    <a:pt x="723" y="822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6" y="461"/>
                    <a:pt x="560" y="454"/>
                    <a:pt x="554" y="449"/>
                  </a:cubicBezTo>
                  <a:cubicBezTo>
                    <a:pt x="547" y="444"/>
                    <a:pt x="539" y="442"/>
                    <a:pt x="531" y="442"/>
                  </a:cubicBezTo>
                  <a:cubicBezTo>
                    <a:pt x="521" y="442"/>
                    <a:pt x="511" y="446"/>
                    <a:pt x="502" y="453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0" y="661"/>
                    <a:pt x="243" y="671"/>
                    <a:pt x="239" y="682"/>
                  </a:cubicBezTo>
                  <a:cubicBezTo>
                    <a:pt x="234" y="692"/>
                    <a:pt x="231" y="704"/>
                    <a:pt x="231" y="715"/>
                  </a:cubicBezTo>
                  <a:cubicBezTo>
                    <a:pt x="231" y="720"/>
                    <a:pt x="232" y="725"/>
                    <a:pt x="233" y="730"/>
                  </a:cubicBezTo>
                  <a:cubicBezTo>
                    <a:pt x="237" y="744"/>
                    <a:pt x="237" y="744"/>
                    <a:pt x="237" y="744"/>
                  </a:cubicBezTo>
                  <a:cubicBezTo>
                    <a:pt x="238" y="752"/>
                    <a:pt x="239" y="759"/>
                    <a:pt x="239" y="766"/>
                  </a:cubicBezTo>
                  <a:cubicBezTo>
                    <a:pt x="239" y="771"/>
                    <a:pt x="239" y="776"/>
                    <a:pt x="238" y="779"/>
                  </a:cubicBezTo>
                  <a:cubicBezTo>
                    <a:pt x="238" y="780"/>
                    <a:pt x="237" y="781"/>
                    <a:pt x="237" y="782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0" y="790"/>
                    <a:pt x="224" y="796"/>
                    <a:pt x="224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4" y="796"/>
                    <a:pt x="222" y="798"/>
                    <a:pt x="219" y="801"/>
                  </a:cubicBezTo>
                  <a:cubicBezTo>
                    <a:pt x="216" y="803"/>
                    <a:pt x="212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09" y="805"/>
                    <a:pt x="209" y="805"/>
                  </a:cubicBezTo>
                  <a:cubicBezTo>
                    <a:pt x="208" y="804"/>
                    <a:pt x="206" y="802"/>
                    <a:pt x="204" y="799"/>
                  </a:cubicBezTo>
                  <a:cubicBezTo>
                    <a:pt x="201" y="795"/>
                    <a:pt x="198" y="790"/>
                    <a:pt x="196" y="784"/>
                  </a:cubicBezTo>
                  <a:cubicBezTo>
                    <a:pt x="193" y="778"/>
                    <a:pt x="191" y="772"/>
                    <a:pt x="189" y="766"/>
                  </a:cubicBezTo>
                  <a:cubicBezTo>
                    <a:pt x="189" y="766"/>
                    <a:pt x="189" y="766"/>
                    <a:pt x="189" y="766"/>
                  </a:cubicBezTo>
                  <a:cubicBezTo>
                    <a:pt x="180" y="742"/>
                    <a:pt x="165" y="710"/>
                    <a:pt x="141" y="684"/>
                  </a:cubicBezTo>
                  <a:cubicBezTo>
                    <a:pt x="141" y="684"/>
                    <a:pt x="141" y="684"/>
                    <a:pt x="141" y="684"/>
                  </a:cubicBezTo>
                  <a:cubicBezTo>
                    <a:pt x="130" y="673"/>
                    <a:pt x="117" y="665"/>
                    <a:pt x="104" y="658"/>
                  </a:cubicBezTo>
                  <a:cubicBezTo>
                    <a:pt x="91" y="652"/>
                    <a:pt x="77" y="647"/>
                    <a:pt x="66" y="642"/>
                  </a:cubicBezTo>
                  <a:cubicBezTo>
                    <a:pt x="58" y="639"/>
                    <a:pt x="47" y="633"/>
                    <a:pt x="40" y="626"/>
                  </a:cubicBezTo>
                  <a:cubicBezTo>
                    <a:pt x="36" y="622"/>
                    <a:pt x="33" y="619"/>
                    <a:pt x="31" y="616"/>
                  </a:cubicBezTo>
                  <a:cubicBezTo>
                    <a:pt x="30" y="614"/>
                    <a:pt x="29" y="613"/>
                    <a:pt x="29" y="612"/>
                  </a:cubicBezTo>
                  <a:cubicBezTo>
                    <a:pt x="28" y="611"/>
                    <a:pt x="28" y="610"/>
                    <a:pt x="28" y="610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9" y="607"/>
                    <a:pt x="30" y="604"/>
                    <a:pt x="32" y="600"/>
                  </a:cubicBezTo>
                  <a:cubicBezTo>
                    <a:pt x="35" y="596"/>
                    <a:pt x="40" y="591"/>
                    <a:pt x="44" y="587"/>
                  </a:cubicBezTo>
                  <a:cubicBezTo>
                    <a:pt x="46" y="585"/>
                    <a:pt x="48" y="584"/>
                    <a:pt x="50" y="583"/>
                  </a:cubicBezTo>
                  <a:cubicBezTo>
                    <a:pt x="51" y="581"/>
                    <a:pt x="53" y="581"/>
                    <a:pt x="54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5" y="580"/>
                    <a:pt x="57" y="580"/>
                  </a:cubicBezTo>
                  <a:cubicBezTo>
                    <a:pt x="62" y="580"/>
                    <a:pt x="69" y="581"/>
                    <a:pt x="76" y="582"/>
                  </a:cubicBezTo>
                  <a:cubicBezTo>
                    <a:pt x="83" y="583"/>
                    <a:pt x="91" y="585"/>
                    <a:pt x="99" y="587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6" y="594"/>
                    <a:pt x="132" y="594"/>
                    <a:pt x="138" y="594"/>
                  </a:cubicBezTo>
                  <a:cubicBezTo>
                    <a:pt x="149" y="594"/>
                    <a:pt x="161" y="592"/>
                    <a:pt x="171" y="589"/>
                  </a:cubicBezTo>
                  <a:cubicBezTo>
                    <a:pt x="182" y="585"/>
                    <a:pt x="192" y="580"/>
                    <a:pt x="200" y="57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8" y="379"/>
                    <a:pt x="422" y="374"/>
                    <a:pt x="424" y="369"/>
                  </a:cubicBezTo>
                  <a:cubicBezTo>
                    <a:pt x="427" y="363"/>
                    <a:pt x="429" y="358"/>
                    <a:pt x="429" y="352"/>
                  </a:cubicBezTo>
                  <a:cubicBezTo>
                    <a:pt x="429" y="345"/>
                    <a:pt x="426" y="337"/>
                    <a:pt x="422" y="331"/>
                  </a:cubicBezTo>
                  <a:cubicBezTo>
                    <a:pt x="418" y="325"/>
                    <a:pt x="412" y="320"/>
                    <a:pt x="405" y="317"/>
                  </a:cubicBezTo>
                  <a:cubicBezTo>
                    <a:pt x="405" y="317"/>
                    <a:pt x="405" y="317"/>
                    <a:pt x="405" y="317"/>
                  </a:cubicBezTo>
                  <a:cubicBezTo>
                    <a:pt x="330" y="277"/>
                    <a:pt x="152" y="183"/>
                    <a:pt x="70" y="138"/>
                  </a:cubicBezTo>
                  <a:cubicBezTo>
                    <a:pt x="60" y="133"/>
                    <a:pt x="49" y="127"/>
                    <a:pt x="41" y="122"/>
                  </a:cubicBezTo>
                  <a:cubicBezTo>
                    <a:pt x="37" y="119"/>
                    <a:pt x="33" y="117"/>
                    <a:pt x="31" y="114"/>
                  </a:cubicBezTo>
                  <a:cubicBezTo>
                    <a:pt x="30" y="113"/>
                    <a:pt x="29" y="113"/>
                    <a:pt x="29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1"/>
                    <a:pt x="28" y="109"/>
                    <a:pt x="28" y="108"/>
                  </a:cubicBezTo>
                  <a:cubicBezTo>
                    <a:pt x="28" y="106"/>
                    <a:pt x="28" y="103"/>
                    <a:pt x="29" y="102"/>
                  </a:cubicBezTo>
                  <a:cubicBezTo>
                    <a:pt x="29" y="101"/>
                    <a:pt x="29" y="100"/>
                    <a:pt x="29" y="100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30" y="97"/>
                    <a:pt x="32" y="96"/>
                    <a:pt x="32" y="95"/>
                  </a:cubicBezTo>
                  <a:cubicBezTo>
                    <a:pt x="33" y="95"/>
                    <a:pt x="34" y="95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6" y="94"/>
                    <a:pt x="36" y="94"/>
                  </a:cubicBezTo>
                  <a:cubicBezTo>
                    <a:pt x="38" y="94"/>
                    <a:pt x="42" y="95"/>
                    <a:pt x="46" y="95"/>
                  </a:cubicBezTo>
                  <a:cubicBezTo>
                    <a:pt x="52" y="96"/>
                    <a:pt x="60" y="98"/>
                    <a:pt x="68" y="99"/>
                  </a:cubicBezTo>
                  <a:cubicBezTo>
                    <a:pt x="77" y="101"/>
                    <a:pt x="85" y="102"/>
                    <a:pt x="94" y="10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7" y="105"/>
                  </a:cubicBezTo>
                  <a:cubicBezTo>
                    <a:pt x="170" y="105"/>
                    <a:pt x="184" y="101"/>
                    <a:pt x="197" y="96"/>
                  </a:cubicBezTo>
                  <a:cubicBezTo>
                    <a:pt x="210" y="90"/>
                    <a:pt x="221" y="82"/>
                    <a:pt x="230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43" y="57"/>
                    <a:pt x="252" y="49"/>
                    <a:pt x="261" y="42"/>
                  </a:cubicBezTo>
                  <a:cubicBezTo>
                    <a:pt x="265" y="38"/>
                    <a:pt x="269" y="35"/>
                    <a:pt x="273" y="33"/>
                  </a:cubicBezTo>
                  <a:cubicBezTo>
                    <a:pt x="277" y="31"/>
                    <a:pt x="281" y="29"/>
                    <a:pt x="283" y="29"/>
                  </a:cubicBezTo>
                  <a:cubicBezTo>
                    <a:pt x="284" y="29"/>
                    <a:pt x="286" y="28"/>
                    <a:pt x="288" y="28"/>
                  </a:cubicBezTo>
                  <a:cubicBezTo>
                    <a:pt x="293" y="28"/>
                    <a:pt x="300" y="30"/>
                    <a:pt x="304" y="32"/>
                  </a:cubicBezTo>
                  <a:cubicBezTo>
                    <a:pt x="307" y="34"/>
                    <a:pt x="308" y="35"/>
                    <a:pt x="309" y="36"/>
                  </a:cubicBezTo>
                  <a:cubicBezTo>
                    <a:pt x="310" y="36"/>
                    <a:pt x="310" y="37"/>
                    <a:pt x="310" y="37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0" y="39"/>
                    <a:pt x="310" y="40"/>
                    <a:pt x="309" y="42"/>
                  </a:cubicBezTo>
                  <a:cubicBezTo>
                    <a:pt x="308" y="44"/>
                    <a:pt x="307" y="47"/>
                    <a:pt x="304" y="50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9" y="85"/>
                    <a:pt x="276" y="93"/>
                    <a:pt x="276" y="101"/>
                  </a:cubicBezTo>
                  <a:cubicBezTo>
                    <a:pt x="276" y="105"/>
                    <a:pt x="277" y="109"/>
                    <a:pt x="278" y="113"/>
                  </a:cubicBezTo>
                  <a:cubicBezTo>
                    <a:pt x="281" y="119"/>
                    <a:pt x="286" y="124"/>
                    <a:pt x="291" y="128"/>
                  </a:cubicBezTo>
                  <a:cubicBezTo>
                    <a:pt x="296" y="132"/>
                    <a:pt x="303" y="134"/>
                    <a:pt x="310" y="135"/>
                  </a:cubicBezTo>
                  <a:cubicBezTo>
                    <a:pt x="382" y="149"/>
                    <a:pt x="382" y="149"/>
                    <a:pt x="382" y="149"/>
                  </a:cubicBezTo>
                  <a:cubicBezTo>
                    <a:pt x="386" y="150"/>
                    <a:pt x="390" y="150"/>
                    <a:pt x="395" y="150"/>
                  </a:cubicBezTo>
                  <a:cubicBezTo>
                    <a:pt x="406" y="150"/>
                    <a:pt x="418" y="147"/>
                    <a:pt x="430" y="143"/>
                  </a:cubicBezTo>
                  <a:cubicBezTo>
                    <a:pt x="441" y="138"/>
                    <a:pt x="451" y="132"/>
                    <a:pt x="459" y="123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89"/>
                    <a:pt x="493" y="87"/>
                    <a:pt x="496" y="84"/>
                  </a:cubicBezTo>
                  <a:cubicBezTo>
                    <a:pt x="499" y="82"/>
                    <a:pt x="503" y="79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09" y="77"/>
                    <a:pt x="511" y="76"/>
                    <a:pt x="515" y="76"/>
                  </a:cubicBezTo>
                  <a:cubicBezTo>
                    <a:pt x="519" y="76"/>
                    <a:pt x="524" y="77"/>
                    <a:pt x="529" y="79"/>
                  </a:cubicBezTo>
                  <a:cubicBezTo>
                    <a:pt x="531" y="79"/>
                    <a:pt x="533" y="80"/>
                    <a:pt x="534" y="81"/>
                  </a:cubicBezTo>
                  <a:cubicBezTo>
                    <a:pt x="536" y="82"/>
                    <a:pt x="537" y="83"/>
                    <a:pt x="537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7" y="83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07" y="128"/>
                    <a:pt x="507" y="128"/>
                    <a:pt x="507" y="128"/>
                  </a:cubicBezTo>
                  <a:cubicBezTo>
                    <a:pt x="501" y="136"/>
                    <a:pt x="498" y="146"/>
                    <a:pt x="498" y="155"/>
                  </a:cubicBezTo>
                  <a:cubicBezTo>
                    <a:pt x="498" y="163"/>
                    <a:pt x="501" y="172"/>
                    <a:pt x="506" y="179"/>
                  </a:cubicBezTo>
                  <a:cubicBezTo>
                    <a:pt x="511" y="186"/>
                    <a:pt x="519" y="192"/>
                    <a:pt x="528" y="195"/>
                  </a:cubicBezTo>
                  <a:cubicBezTo>
                    <a:pt x="528" y="195"/>
                    <a:pt x="528" y="195"/>
                    <a:pt x="528" y="195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8" y="215"/>
                    <a:pt x="587" y="216"/>
                    <a:pt x="596" y="216"/>
                  </a:cubicBezTo>
                  <a:cubicBezTo>
                    <a:pt x="606" y="216"/>
                    <a:pt x="615" y="214"/>
                    <a:pt x="625" y="211"/>
                  </a:cubicBezTo>
                  <a:cubicBezTo>
                    <a:pt x="634" y="208"/>
                    <a:pt x="642" y="204"/>
                    <a:pt x="650" y="198"/>
                  </a:cubicBezTo>
                  <a:cubicBezTo>
                    <a:pt x="827" y="47"/>
                    <a:pt x="827" y="47"/>
                    <a:pt x="827" y="47"/>
                  </a:cubicBezTo>
                  <a:cubicBezTo>
                    <a:pt x="828" y="47"/>
                    <a:pt x="828" y="47"/>
                    <a:pt x="828" y="47"/>
                  </a:cubicBezTo>
                  <a:cubicBezTo>
                    <a:pt x="834" y="41"/>
                    <a:pt x="841" y="37"/>
                    <a:pt x="848" y="35"/>
                  </a:cubicBezTo>
                  <a:cubicBezTo>
                    <a:pt x="855" y="32"/>
                    <a:pt x="863" y="31"/>
                    <a:pt x="870" y="31"/>
                  </a:cubicBezTo>
                  <a:cubicBezTo>
                    <a:pt x="871" y="31"/>
                    <a:pt x="872" y="31"/>
                    <a:pt x="872" y="31"/>
                  </a:cubicBezTo>
                  <a:cubicBezTo>
                    <a:pt x="872" y="31"/>
                    <a:pt x="872" y="31"/>
                    <a:pt x="872" y="31"/>
                  </a:cubicBezTo>
                  <a:lnTo>
                    <a:pt x="873" y="1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1" name="矩形 41"/>
          <p:cNvSpPr>
            <a:spLocks noChangeArrowheads="1"/>
          </p:cNvSpPr>
          <p:nvPr/>
        </p:nvSpPr>
        <p:spPr bwMode="auto">
          <a:xfrm>
            <a:off x="0" y="3862388"/>
            <a:ext cx="12192000" cy="2995612"/>
          </a:xfrm>
          <a:prstGeom prst="rect">
            <a:avLst/>
          </a:prstGeom>
          <a:solidFill>
            <a:srgbClr val="A7D692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5136" name="Picture 18" descr="qu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63" y="5720153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9" descr="qu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6" y="4723615"/>
            <a:ext cx="7064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5086345" y="19158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66545" y="1977963"/>
            <a:ext cx="221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Quick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to share files.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ush Script MT" panose="03060802040406070304" pitchFamily="66" charset="0"/>
              <a:ea typeface="华文行楷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60268" y="2852839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SECURITY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47354" y="3222171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60268" y="3284248"/>
            <a:ext cx="459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Files will be removed after a certain of days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ush Script MT" panose="03060802040406070304" pitchFamily="66" charset="0"/>
              <a:ea typeface="华文行楷" panose="020108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10730" y="4217182"/>
            <a:ext cx="291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NON-INSTALLATION</a:t>
            </a:r>
            <a:endParaRPr lang="zh-CN" altLang="en-US" sz="2400" b="1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5169680" y="4586514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82594" y="4648591"/>
            <a:ext cx="4279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It is B/S software, no need to install it.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ush Script MT" panose="03060802040406070304" pitchFamily="66" charset="0"/>
              <a:ea typeface="华文行楷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58611" y="5508954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FREE</a:t>
            </a:r>
            <a:endParaRPr lang="zh-CN" altLang="en-US" sz="2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645697" y="58782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4336981" y="2854826"/>
            <a:ext cx="841826" cy="841826"/>
            <a:chOff x="6644082" y="2854826"/>
            <a:chExt cx="841826" cy="841826"/>
          </a:xfrm>
        </p:grpSpPr>
        <p:grpSp>
          <p:nvGrpSpPr>
            <p:cNvPr id="65" name="组合 64"/>
            <p:cNvGrpSpPr/>
            <p:nvPr/>
          </p:nvGrpSpPr>
          <p:grpSpPr>
            <a:xfrm>
              <a:off x="6644082" y="2854826"/>
              <a:ext cx="841826" cy="841826"/>
              <a:chOff x="551543" y="4463874"/>
              <a:chExt cx="841826" cy="84182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870774" y="3107132"/>
              <a:ext cx="388442" cy="337214"/>
              <a:chOff x="5851959" y="2985736"/>
              <a:chExt cx="826009" cy="717074"/>
            </a:xfrm>
          </p:grpSpPr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5858829" y="2996531"/>
                <a:ext cx="812269" cy="695156"/>
              </a:xfrm>
              <a:custGeom>
                <a:avLst/>
                <a:gdLst>
                  <a:gd name="T0" fmla="*/ 525 w 1051"/>
                  <a:gd name="T1" fmla="*/ 0 h 898"/>
                  <a:gd name="T2" fmla="*/ 826 w 1051"/>
                  <a:gd name="T3" fmla="*/ 0 h 898"/>
                  <a:gd name="T4" fmla="*/ 967 w 1051"/>
                  <a:gd name="T5" fmla="*/ 355 h 898"/>
                  <a:gd name="T6" fmla="*/ 1045 w 1051"/>
                  <a:gd name="T7" fmla="*/ 470 h 898"/>
                  <a:gd name="T8" fmla="*/ 1045 w 1051"/>
                  <a:gd name="T9" fmla="*/ 712 h 898"/>
                  <a:gd name="T10" fmla="*/ 1007 w 1051"/>
                  <a:gd name="T11" fmla="*/ 748 h 898"/>
                  <a:gd name="T12" fmla="*/ 975 w 1051"/>
                  <a:gd name="T13" fmla="*/ 748 h 898"/>
                  <a:gd name="T14" fmla="*/ 975 w 1051"/>
                  <a:gd name="T15" fmla="*/ 823 h 898"/>
                  <a:gd name="T16" fmla="*/ 900 w 1051"/>
                  <a:gd name="T17" fmla="*/ 898 h 898"/>
                  <a:gd name="T18" fmla="*/ 825 w 1051"/>
                  <a:gd name="T19" fmla="*/ 823 h 898"/>
                  <a:gd name="T20" fmla="*/ 825 w 1051"/>
                  <a:gd name="T21" fmla="*/ 749 h 898"/>
                  <a:gd name="T22" fmla="*/ 525 w 1051"/>
                  <a:gd name="T23" fmla="*/ 748 h 898"/>
                  <a:gd name="T24" fmla="*/ 226 w 1051"/>
                  <a:gd name="T25" fmla="*/ 749 h 898"/>
                  <a:gd name="T26" fmla="*/ 226 w 1051"/>
                  <a:gd name="T27" fmla="*/ 823 h 898"/>
                  <a:gd name="T28" fmla="*/ 151 w 1051"/>
                  <a:gd name="T29" fmla="*/ 898 h 898"/>
                  <a:gd name="T30" fmla="*/ 76 w 1051"/>
                  <a:gd name="T31" fmla="*/ 823 h 898"/>
                  <a:gd name="T32" fmla="*/ 76 w 1051"/>
                  <a:gd name="T33" fmla="*/ 748 h 898"/>
                  <a:gd name="T34" fmla="*/ 44 w 1051"/>
                  <a:gd name="T35" fmla="*/ 748 h 898"/>
                  <a:gd name="T36" fmla="*/ 5 w 1051"/>
                  <a:gd name="T37" fmla="*/ 712 h 898"/>
                  <a:gd name="T38" fmla="*/ 5 w 1051"/>
                  <a:gd name="T39" fmla="*/ 470 h 898"/>
                  <a:gd name="T40" fmla="*/ 84 w 1051"/>
                  <a:gd name="T41" fmla="*/ 355 h 898"/>
                  <a:gd name="T42" fmla="*/ 224 w 1051"/>
                  <a:gd name="T43" fmla="*/ 0 h 898"/>
                  <a:gd name="T44" fmla="*/ 525 w 1051"/>
                  <a:gd name="T4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1" h="898">
                    <a:moveTo>
                      <a:pt x="525" y="0"/>
                    </a:moveTo>
                    <a:cubicBezTo>
                      <a:pt x="826" y="0"/>
                      <a:pt x="826" y="0"/>
                      <a:pt x="826" y="0"/>
                    </a:cubicBezTo>
                    <a:cubicBezTo>
                      <a:pt x="967" y="355"/>
                      <a:pt x="967" y="355"/>
                      <a:pt x="967" y="355"/>
                    </a:cubicBezTo>
                    <a:cubicBezTo>
                      <a:pt x="967" y="355"/>
                      <a:pt x="1041" y="382"/>
                      <a:pt x="1045" y="470"/>
                    </a:cubicBezTo>
                    <a:cubicBezTo>
                      <a:pt x="1045" y="712"/>
                      <a:pt x="1045" y="712"/>
                      <a:pt x="1045" y="712"/>
                    </a:cubicBezTo>
                    <a:cubicBezTo>
                      <a:pt x="1045" y="712"/>
                      <a:pt x="1051" y="748"/>
                      <a:pt x="1007" y="748"/>
                    </a:cubicBezTo>
                    <a:cubicBezTo>
                      <a:pt x="975" y="748"/>
                      <a:pt x="975" y="748"/>
                      <a:pt x="975" y="748"/>
                    </a:cubicBezTo>
                    <a:cubicBezTo>
                      <a:pt x="975" y="823"/>
                      <a:pt x="975" y="823"/>
                      <a:pt x="975" y="823"/>
                    </a:cubicBezTo>
                    <a:cubicBezTo>
                      <a:pt x="975" y="865"/>
                      <a:pt x="941" y="898"/>
                      <a:pt x="900" y="898"/>
                    </a:cubicBezTo>
                    <a:cubicBezTo>
                      <a:pt x="858" y="898"/>
                      <a:pt x="825" y="865"/>
                      <a:pt x="825" y="823"/>
                    </a:cubicBezTo>
                    <a:cubicBezTo>
                      <a:pt x="825" y="749"/>
                      <a:pt x="825" y="749"/>
                      <a:pt x="825" y="749"/>
                    </a:cubicBezTo>
                    <a:cubicBezTo>
                      <a:pt x="525" y="748"/>
                      <a:pt x="525" y="748"/>
                      <a:pt x="525" y="748"/>
                    </a:cubicBezTo>
                    <a:cubicBezTo>
                      <a:pt x="226" y="749"/>
                      <a:pt x="226" y="749"/>
                      <a:pt x="226" y="749"/>
                    </a:cubicBezTo>
                    <a:cubicBezTo>
                      <a:pt x="226" y="823"/>
                      <a:pt x="226" y="823"/>
                      <a:pt x="226" y="823"/>
                    </a:cubicBezTo>
                    <a:cubicBezTo>
                      <a:pt x="226" y="865"/>
                      <a:pt x="192" y="898"/>
                      <a:pt x="151" y="898"/>
                    </a:cubicBezTo>
                    <a:cubicBezTo>
                      <a:pt x="109" y="898"/>
                      <a:pt x="76" y="865"/>
                      <a:pt x="76" y="823"/>
                    </a:cubicBezTo>
                    <a:cubicBezTo>
                      <a:pt x="76" y="748"/>
                      <a:pt x="76" y="748"/>
                      <a:pt x="76" y="748"/>
                    </a:cubicBezTo>
                    <a:cubicBezTo>
                      <a:pt x="44" y="748"/>
                      <a:pt x="44" y="748"/>
                      <a:pt x="44" y="748"/>
                    </a:cubicBezTo>
                    <a:cubicBezTo>
                      <a:pt x="0" y="748"/>
                      <a:pt x="5" y="712"/>
                      <a:pt x="5" y="712"/>
                    </a:cubicBezTo>
                    <a:cubicBezTo>
                      <a:pt x="5" y="470"/>
                      <a:pt x="5" y="470"/>
                      <a:pt x="5" y="470"/>
                    </a:cubicBezTo>
                    <a:cubicBezTo>
                      <a:pt x="9" y="382"/>
                      <a:pt x="84" y="355"/>
                      <a:pt x="84" y="355"/>
                    </a:cubicBezTo>
                    <a:cubicBezTo>
                      <a:pt x="224" y="0"/>
                      <a:pt x="224" y="0"/>
                      <a:pt x="224" y="0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>
                <a:off x="5851959" y="2985736"/>
                <a:ext cx="826009" cy="717074"/>
              </a:xfrm>
              <a:custGeom>
                <a:avLst/>
                <a:gdLst>
                  <a:gd name="T0" fmla="*/ 534 w 1069"/>
                  <a:gd name="T1" fmla="*/ 28 h 926"/>
                  <a:gd name="T2" fmla="*/ 965 w 1069"/>
                  <a:gd name="T3" fmla="*/ 380 h 926"/>
                  <a:gd name="T4" fmla="*/ 971 w 1069"/>
                  <a:gd name="T5" fmla="*/ 382 h 926"/>
                  <a:gd name="T6" fmla="*/ 1029 w 1069"/>
                  <a:gd name="T7" fmla="*/ 436 h 926"/>
                  <a:gd name="T8" fmla="*/ 1054 w 1069"/>
                  <a:gd name="T9" fmla="*/ 484 h 926"/>
                  <a:gd name="T10" fmla="*/ 1040 w 1069"/>
                  <a:gd name="T11" fmla="*/ 727 h 926"/>
                  <a:gd name="T12" fmla="*/ 1046 w 1069"/>
                  <a:gd name="T13" fmla="*/ 728 h 926"/>
                  <a:gd name="T14" fmla="*/ 1041 w 1069"/>
                  <a:gd name="T15" fmla="*/ 728 h 926"/>
                  <a:gd name="T16" fmla="*/ 1041 w 1069"/>
                  <a:gd name="T17" fmla="*/ 728 h 926"/>
                  <a:gd name="T18" fmla="*/ 1040 w 1069"/>
                  <a:gd name="T19" fmla="*/ 735 h 926"/>
                  <a:gd name="T20" fmla="*/ 1032 w 1069"/>
                  <a:gd name="T21" fmla="*/ 745 h 926"/>
                  <a:gd name="T22" fmla="*/ 970 w 1069"/>
                  <a:gd name="T23" fmla="*/ 748 h 926"/>
                  <a:gd name="T24" fmla="*/ 952 w 1069"/>
                  <a:gd name="T25" fmla="*/ 881 h 926"/>
                  <a:gd name="T26" fmla="*/ 865 w 1069"/>
                  <a:gd name="T27" fmla="*/ 881 h 926"/>
                  <a:gd name="T28" fmla="*/ 848 w 1069"/>
                  <a:gd name="T29" fmla="*/ 749 h 926"/>
                  <a:gd name="T30" fmla="*/ 221 w 1069"/>
                  <a:gd name="T31" fmla="*/ 749 h 926"/>
                  <a:gd name="T32" fmla="*/ 203 w 1069"/>
                  <a:gd name="T33" fmla="*/ 881 h 926"/>
                  <a:gd name="T34" fmla="*/ 117 w 1069"/>
                  <a:gd name="T35" fmla="*/ 881 h 926"/>
                  <a:gd name="T36" fmla="*/ 99 w 1069"/>
                  <a:gd name="T37" fmla="*/ 748 h 926"/>
                  <a:gd name="T38" fmla="*/ 37 w 1069"/>
                  <a:gd name="T39" fmla="*/ 746 h 926"/>
                  <a:gd name="T40" fmla="*/ 29 w 1069"/>
                  <a:gd name="T41" fmla="*/ 736 h 926"/>
                  <a:gd name="T42" fmla="*/ 28 w 1069"/>
                  <a:gd name="T43" fmla="*/ 728 h 926"/>
                  <a:gd name="T44" fmla="*/ 22 w 1069"/>
                  <a:gd name="T45" fmla="*/ 728 h 926"/>
                  <a:gd name="T46" fmla="*/ 28 w 1069"/>
                  <a:gd name="T47" fmla="*/ 728 h 926"/>
                  <a:gd name="T48" fmla="*/ 28 w 1069"/>
                  <a:gd name="T49" fmla="*/ 728 h 926"/>
                  <a:gd name="T50" fmla="*/ 28 w 1069"/>
                  <a:gd name="T51" fmla="*/ 484 h 926"/>
                  <a:gd name="T52" fmla="*/ 28 w 1069"/>
                  <a:gd name="T53" fmla="*/ 485 h 926"/>
                  <a:gd name="T54" fmla="*/ 77 w 1069"/>
                  <a:gd name="T55" fmla="*/ 394 h 926"/>
                  <a:gd name="T56" fmla="*/ 96 w 1069"/>
                  <a:gd name="T57" fmla="*/ 383 h 926"/>
                  <a:gd name="T58" fmla="*/ 98 w 1069"/>
                  <a:gd name="T59" fmla="*/ 382 h 926"/>
                  <a:gd name="T60" fmla="*/ 95 w 1069"/>
                  <a:gd name="T61" fmla="*/ 374 h 926"/>
                  <a:gd name="T62" fmla="*/ 98 w 1069"/>
                  <a:gd name="T63" fmla="*/ 382 h 926"/>
                  <a:gd name="T64" fmla="*/ 98 w 1069"/>
                  <a:gd name="T65" fmla="*/ 382 h 926"/>
                  <a:gd name="T66" fmla="*/ 243 w 1069"/>
                  <a:gd name="T67" fmla="*/ 28 h 926"/>
                  <a:gd name="T68" fmla="*/ 534 w 1069"/>
                  <a:gd name="T69" fmla="*/ 14 h 926"/>
                  <a:gd name="T70" fmla="*/ 224 w 1069"/>
                  <a:gd name="T71" fmla="*/ 0 h 926"/>
                  <a:gd name="T72" fmla="*/ 93 w 1069"/>
                  <a:gd name="T73" fmla="*/ 369 h 926"/>
                  <a:gd name="T74" fmla="*/ 45 w 1069"/>
                  <a:gd name="T75" fmla="*/ 383 h 926"/>
                  <a:gd name="T76" fmla="*/ 0 w 1069"/>
                  <a:gd name="T77" fmla="*/ 483 h 926"/>
                  <a:gd name="T78" fmla="*/ 0 w 1069"/>
                  <a:gd name="T79" fmla="*/ 726 h 926"/>
                  <a:gd name="T80" fmla="*/ 0 w 1069"/>
                  <a:gd name="T81" fmla="*/ 724 h 926"/>
                  <a:gd name="T82" fmla="*/ 1 w 1069"/>
                  <a:gd name="T83" fmla="*/ 742 h 926"/>
                  <a:gd name="T84" fmla="*/ 23 w 1069"/>
                  <a:gd name="T85" fmla="*/ 770 h 926"/>
                  <a:gd name="T86" fmla="*/ 71 w 1069"/>
                  <a:gd name="T87" fmla="*/ 776 h 926"/>
                  <a:gd name="T88" fmla="*/ 97 w 1069"/>
                  <a:gd name="T89" fmla="*/ 900 h 926"/>
                  <a:gd name="T90" fmla="*/ 223 w 1069"/>
                  <a:gd name="T91" fmla="*/ 900 h 926"/>
                  <a:gd name="T92" fmla="*/ 249 w 1069"/>
                  <a:gd name="T93" fmla="*/ 777 h 926"/>
                  <a:gd name="T94" fmla="*/ 820 w 1069"/>
                  <a:gd name="T95" fmla="*/ 777 h 926"/>
                  <a:gd name="T96" fmla="*/ 846 w 1069"/>
                  <a:gd name="T97" fmla="*/ 900 h 926"/>
                  <a:gd name="T98" fmla="*/ 971 w 1069"/>
                  <a:gd name="T99" fmla="*/ 900 h 926"/>
                  <a:gd name="T100" fmla="*/ 998 w 1069"/>
                  <a:gd name="T101" fmla="*/ 776 h 926"/>
                  <a:gd name="T102" fmla="*/ 1042 w 1069"/>
                  <a:gd name="T103" fmla="*/ 772 h 926"/>
                  <a:gd name="T104" fmla="*/ 1067 w 1069"/>
                  <a:gd name="T105" fmla="*/ 744 h 926"/>
                  <a:gd name="T106" fmla="*/ 1068 w 1069"/>
                  <a:gd name="T107" fmla="*/ 724 h 926"/>
                  <a:gd name="T108" fmla="*/ 1068 w 1069"/>
                  <a:gd name="T109" fmla="*/ 726 h 926"/>
                  <a:gd name="T110" fmla="*/ 1068 w 1069"/>
                  <a:gd name="T111" fmla="*/ 483 h 926"/>
                  <a:gd name="T112" fmla="*/ 1007 w 1069"/>
                  <a:gd name="T113" fmla="*/ 371 h 926"/>
                  <a:gd name="T114" fmla="*/ 976 w 1069"/>
                  <a:gd name="T115" fmla="*/ 369 h 926"/>
                  <a:gd name="T116" fmla="*/ 844 w 1069"/>
                  <a:gd name="T117" fmla="*/ 0 h 926"/>
                  <a:gd name="T118" fmla="*/ 534 w 1069"/>
                  <a:gd name="T119" fmla="*/ 14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9" h="926">
                    <a:moveTo>
                      <a:pt x="534" y="14"/>
                    </a:moveTo>
                    <a:cubicBezTo>
                      <a:pt x="534" y="28"/>
                      <a:pt x="534" y="28"/>
                      <a:pt x="534" y="28"/>
                    </a:cubicBezTo>
                    <a:cubicBezTo>
                      <a:pt x="825" y="28"/>
                      <a:pt x="825" y="28"/>
                      <a:pt x="825" y="28"/>
                    </a:cubicBezTo>
                    <a:cubicBezTo>
                      <a:pt x="965" y="380"/>
                      <a:pt x="965" y="380"/>
                      <a:pt x="965" y="380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2" y="383"/>
                      <a:pt x="989" y="389"/>
                      <a:pt x="1006" y="405"/>
                    </a:cubicBezTo>
                    <a:cubicBezTo>
                      <a:pt x="1014" y="413"/>
                      <a:pt x="1022" y="423"/>
                      <a:pt x="1029" y="436"/>
                    </a:cubicBezTo>
                    <a:cubicBezTo>
                      <a:pt x="1035" y="449"/>
                      <a:pt x="1040" y="465"/>
                      <a:pt x="1040" y="485"/>
                    </a:cubicBezTo>
                    <a:cubicBezTo>
                      <a:pt x="1054" y="484"/>
                      <a:pt x="1054" y="484"/>
                      <a:pt x="1054" y="484"/>
                    </a:cubicBezTo>
                    <a:cubicBezTo>
                      <a:pt x="1040" y="484"/>
                      <a:pt x="1040" y="484"/>
                      <a:pt x="1040" y="484"/>
                    </a:cubicBezTo>
                    <a:cubicBezTo>
                      <a:pt x="1040" y="727"/>
                      <a:pt x="1040" y="727"/>
                      <a:pt x="1040" y="727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9"/>
                      <a:pt x="1041" y="730"/>
                    </a:cubicBezTo>
                    <a:cubicBezTo>
                      <a:pt x="1041" y="731"/>
                      <a:pt x="1041" y="733"/>
                      <a:pt x="1040" y="735"/>
                    </a:cubicBezTo>
                    <a:cubicBezTo>
                      <a:pt x="1040" y="737"/>
                      <a:pt x="1039" y="738"/>
                      <a:pt x="1038" y="740"/>
                    </a:cubicBezTo>
                    <a:cubicBezTo>
                      <a:pt x="1037" y="742"/>
                      <a:pt x="1035" y="744"/>
                      <a:pt x="1032" y="745"/>
                    </a:cubicBezTo>
                    <a:cubicBezTo>
                      <a:pt x="1029" y="747"/>
                      <a:pt x="1024" y="748"/>
                      <a:pt x="1016" y="748"/>
                    </a:cubicBezTo>
                    <a:cubicBezTo>
                      <a:pt x="970" y="748"/>
                      <a:pt x="970" y="748"/>
                      <a:pt x="970" y="748"/>
                    </a:cubicBezTo>
                    <a:cubicBezTo>
                      <a:pt x="970" y="837"/>
                      <a:pt x="970" y="837"/>
                      <a:pt x="970" y="837"/>
                    </a:cubicBezTo>
                    <a:cubicBezTo>
                      <a:pt x="970" y="854"/>
                      <a:pt x="963" y="869"/>
                      <a:pt x="952" y="881"/>
                    </a:cubicBezTo>
                    <a:cubicBezTo>
                      <a:pt x="941" y="892"/>
                      <a:pt x="925" y="898"/>
                      <a:pt x="909" y="898"/>
                    </a:cubicBezTo>
                    <a:cubicBezTo>
                      <a:pt x="892" y="898"/>
                      <a:pt x="877" y="892"/>
                      <a:pt x="865" y="881"/>
                    </a:cubicBezTo>
                    <a:cubicBezTo>
                      <a:pt x="854" y="869"/>
                      <a:pt x="848" y="854"/>
                      <a:pt x="848" y="837"/>
                    </a:cubicBezTo>
                    <a:cubicBezTo>
                      <a:pt x="848" y="749"/>
                      <a:pt x="848" y="749"/>
                      <a:pt x="848" y="749"/>
                    </a:cubicBezTo>
                    <a:cubicBezTo>
                      <a:pt x="534" y="748"/>
                      <a:pt x="534" y="748"/>
                      <a:pt x="534" y="748"/>
                    </a:cubicBezTo>
                    <a:cubicBezTo>
                      <a:pt x="221" y="749"/>
                      <a:pt x="221" y="749"/>
                      <a:pt x="221" y="749"/>
                    </a:cubicBezTo>
                    <a:cubicBezTo>
                      <a:pt x="221" y="837"/>
                      <a:pt x="221" y="837"/>
                      <a:pt x="221" y="837"/>
                    </a:cubicBezTo>
                    <a:cubicBezTo>
                      <a:pt x="221" y="854"/>
                      <a:pt x="214" y="869"/>
                      <a:pt x="203" y="881"/>
                    </a:cubicBezTo>
                    <a:cubicBezTo>
                      <a:pt x="192" y="892"/>
                      <a:pt x="177" y="898"/>
                      <a:pt x="160" y="898"/>
                    </a:cubicBezTo>
                    <a:cubicBezTo>
                      <a:pt x="143" y="898"/>
                      <a:pt x="128" y="892"/>
                      <a:pt x="117" y="881"/>
                    </a:cubicBezTo>
                    <a:cubicBezTo>
                      <a:pt x="106" y="869"/>
                      <a:pt x="99" y="854"/>
                      <a:pt x="99" y="837"/>
                    </a:cubicBezTo>
                    <a:cubicBezTo>
                      <a:pt x="99" y="748"/>
                      <a:pt x="99" y="748"/>
                      <a:pt x="99" y="748"/>
                    </a:cubicBezTo>
                    <a:cubicBezTo>
                      <a:pt x="53" y="748"/>
                      <a:pt x="53" y="748"/>
                      <a:pt x="53" y="748"/>
                    </a:cubicBezTo>
                    <a:cubicBezTo>
                      <a:pt x="45" y="748"/>
                      <a:pt x="40" y="747"/>
                      <a:pt x="37" y="746"/>
                    </a:cubicBezTo>
                    <a:cubicBezTo>
                      <a:pt x="35" y="745"/>
                      <a:pt x="33" y="744"/>
                      <a:pt x="32" y="742"/>
                    </a:cubicBezTo>
                    <a:cubicBezTo>
                      <a:pt x="30" y="741"/>
                      <a:pt x="29" y="739"/>
                      <a:pt x="29" y="736"/>
                    </a:cubicBezTo>
                    <a:cubicBezTo>
                      <a:pt x="28" y="734"/>
                      <a:pt x="28" y="732"/>
                      <a:pt x="28" y="730"/>
                    </a:cubicBezTo>
                    <a:cubicBezTo>
                      <a:pt x="28" y="729"/>
                      <a:pt x="28" y="729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7"/>
                      <a:pt x="28" y="727"/>
                      <a:pt x="28" y="727"/>
                    </a:cubicBezTo>
                    <a:cubicBezTo>
                      <a:pt x="28" y="484"/>
                      <a:pt x="28" y="484"/>
                      <a:pt x="28" y="484"/>
                    </a:cubicBezTo>
                    <a:cubicBezTo>
                      <a:pt x="14" y="484"/>
                      <a:pt x="14" y="484"/>
                      <a:pt x="14" y="484"/>
                    </a:cubicBezTo>
                    <a:cubicBezTo>
                      <a:pt x="28" y="485"/>
                      <a:pt x="28" y="485"/>
                      <a:pt x="28" y="485"/>
                    </a:cubicBezTo>
                    <a:cubicBezTo>
                      <a:pt x="29" y="465"/>
                      <a:pt x="34" y="448"/>
                      <a:pt x="40" y="435"/>
                    </a:cubicBezTo>
                    <a:cubicBezTo>
                      <a:pt x="51" y="415"/>
                      <a:pt x="65" y="402"/>
                      <a:pt x="77" y="394"/>
                    </a:cubicBezTo>
                    <a:cubicBezTo>
                      <a:pt x="83" y="389"/>
                      <a:pt x="88" y="386"/>
                      <a:pt x="92" y="385"/>
                    </a:cubicBezTo>
                    <a:cubicBezTo>
                      <a:pt x="94" y="384"/>
                      <a:pt x="95" y="383"/>
                      <a:pt x="96" y="383"/>
                    </a:cubicBezTo>
                    <a:cubicBezTo>
                      <a:pt x="97" y="382"/>
                      <a:pt x="97" y="382"/>
                      <a:pt x="97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104" y="380"/>
                      <a:pt x="104" y="380"/>
                      <a:pt x="104" y="380"/>
                    </a:cubicBezTo>
                    <a:cubicBezTo>
                      <a:pt x="243" y="28"/>
                      <a:pt x="243" y="28"/>
                      <a:pt x="243" y="28"/>
                    </a:cubicBezTo>
                    <a:cubicBezTo>
                      <a:pt x="534" y="28"/>
                      <a:pt x="534" y="28"/>
                      <a:pt x="534" y="28"/>
                    </a:cubicBezTo>
                    <a:cubicBezTo>
                      <a:pt x="534" y="14"/>
                      <a:pt x="534" y="14"/>
                      <a:pt x="534" y="14"/>
                    </a:cubicBezTo>
                    <a:cubicBezTo>
                      <a:pt x="534" y="0"/>
                      <a:pt x="534" y="0"/>
                      <a:pt x="53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80" y="364"/>
                      <a:pt x="80" y="364"/>
                      <a:pt x="80" y="364"/>
                    </a:cubicBezTo>
                    <a:cubicBezTo>
                      <a:pt x="93" y="369"/>
                      <a:pt x="93" y="369"/>
                      <a:pt x="93" y="369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7" y="356"/>
                      <a:pt x="67" y="364"/>
                      <a:pt x="45" y="383"/>
                    </a:cubicBezTo>
                    <a:cubicBezTo>
                      <a:pt x="35" y="393"/>
                      <a:pt x="24" y="406"/>
                      <a:pt x="15" y="422"/>
                    </a:cubicBezTo>
                    <a:cubicBezTo>
                      <a:pt x="7" y="439"/>
                      <a:pt x="1" y="459"/>
                      <a:pt x="0" y="483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14" y="726"/>
                      <a:pt x="14" y="726"/>
                      <a:pt x="14" y="726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5"/>
                      <a:pt x="0" y="727"/>
                      <a:pt x="0" y="730"/>
                    </a:cubicBezTo>
                    <a:cubicBezTo>
                      <a:pt x="0" y="733"/>
                      <a:pt x="0" y="737"/>
                      <a:pt x="1" y="742"/>
                    </a:cubicBezTo>
                    <a:cubicBezTo>
                      <a:pt x="2" y="746"/>
                      <a:pt x="4" y="750"/>
                      <a:pt x="6" y="754"/>
                    </a:cubicBezTo>
                    <a:cubicBezTo>
                      <a:pt x="10" y="760"/>
                      <a:pt x="15" y="766"/>
                      <a:pt x="23" y="770"/>
                    </a:cubicBezTo>
                    <a:cubicBezTo>
                      <a:pt x="31" y="774"/>
                      <a:pt x="41" y="776"/>
                      <a:pt x="53" y="776"/>
                    </a:cubicBezTo>
                    <a:cubicBezTo>
                      <a:pt x="71" y="776"/>
                      <a:pt x="71" y="776"/>
                      <a:pt x="71" y="776"/>
                    </a:cubicBezTo>
                    <a:cubicBezTo>
                      <a:pt x="71" y="837"/>
                      <a:pt x="71" y="837"/>
                      <a:pt x="71" y="837"/>
                    </a:cubicBezTo>
                    <a:cubicBezTo>
                      <a:pt x="71" y="862"/>
                      <a:pt x="81" y="884"/>
                      <a:pt x="97" y="900"/>
                    </a:cubicBezTo>
                    <a:cubicBezTo>
                      <a:pt x="113" y="916"/>
                      <a:pt x="135" y="926"/>
                      <a:pt x="160" y="926"/>
                    </a:cubicBezTo>
                    <a:cubicBezTo>
                      <a:pt x="184" y="926"/>
                      <a:pt x="207" y="916"/>
                      <a:pt x="223" y="900"/>
                    </a:cubicBezTo>
                    <a:cubicBezTo>
                      <a:pt x="239" y="884"/>
                      <a:pt x="249" y="862"/>
                      <a:pt x="249" y="837"/>
                    </a:cubicBezTo>
                    <a:cubicBezTo>
                      <a:pt x="249" y="777"/>
                      <a:pt x="249" y="777"/>
                      <a:pt x="249" y="777"/>
                    </a:cubicBezTo>
                    <a:cubicBezTo>
                      <a:pt x="534" y="776"/>
                      <a:pt x="534" y="776"/>
                      <a:pt x="534" y="776"/>
                    </a:cubicBezTo>
                    <a:cubicBezTo>
                      <a:pt x="820" y="777"/>
                      <a:pt x="820" y="777"/>
                      <a:pt x="820" y="777"/>
                    </a:cubicBezTo>
                    <a:cubicBezTo>
                      <a:pt x="820" y="837"/>
                      <a:pt x="820" y="837"/>
                      <a:pt x="820" y="837"/>
                    </a:cubicBezTo>
                    <a:cubicBezTo>
                      <a:pt x="820" y="862"/>
                      <a:pt x="830" y="884"/>
                      <a:pt x="846" y="900"/>
                    </a:cubicBezTo>
                    <a:cubicBezTo>
                      <a:pt x="862" y="916"/>
                      <a:pt x="884" y="926"/>
                      <a:pt x="909" y="926"/>
                    </a:cubicBezTo>
                    <a:cubicBezTo>
                      <a:pt x="933" y="926"/>
                      <a:pt x="955" y="916"/>
                      <a:pt x="971" y="900"/>
                    </a:cubicBezTo>
                    <a:cubicBezTo>
                      <a:pt x="988" y="884"/>
                      <a:pt x="998" y="862"/>
                      <a:pt x="998" y="837"/>
                    </a:cubicBezTo>
                    <a:cubicBezTo>
                      <a:pt x="998" y="776"/>
                      <a:pt x="998" y="776"/>
                      <a:pt x="998" y="776"/>
                    </a:cubicBezTo>
                    <a:cubicBezTo>
                      <a:pt x="1016" y="776"/>
                      <a:pt x="1016" y="776"/>
                      <a:pt x="1016" y="776"/>
                    </a:cubicBezTo>
                    <a:cubicBezTo>
                      <a:pt x="1026" y="776"/>
                      <a:pt x="1035" y="775"/>
                      <a:pt x="1042" y="772"/>
                    </a:cubicBezTo>
                    <a:cubicBezTo>
                      <a:pt x="1048" y="769"/>
                      <a:pt x="1053" y="766"/>
                      <a:pt x="1056" y="762"/>
                    </a:cubicBezTo>
                    <a:cubicBezTo>
                      <a:pt x="1062" y="756"/>
                      <a:pt x="1065" y="750"/>
                      <a:pt x="1067" y="744"/>
                    </a:cubicBezTo>
                    <a:cubicBezTo>
                      <a:pt x="1068" y="738"/>
                      <a:pt x="1069" y="733"/>
                      <a:pt x="1069" y="730"/>
                    </a:cubicBezTo>
                    <a:cubicBezTo>
                      <a:pt x="1069" y="727"/>
                      <a:pt x="1068" y="725"/>
                      <a:pt x="1068" y="724"/>
                    </a:cubicBezTo>
                    <a:cubicBezTo>
                      <a:pt x="1054" y="726"/>
                      <a:pt x="1054" y="726"/>
                      <a:pt x="1054" y="726"/>
                    </a:cubicBezTo>
                    <a:cubicBezTo>
                      <a:pt x="1068" y="726"/>
                      <a:pt x="1068" y="726"/>
                      <a:pt x="1068" y="726"/>
                    </a:cubicBezTo>
                    <a:cubicBezTo>
                      <a:pt x="1068" y="484"/>
                      <a:pt x="1068" y="484"/>
                      <a:pt x="1068" y="484"/>
                    </a:cubicBezTo>
                    <a:cubicBezTo>
                      <a:pt x="1068" y="483"/>
                      <a:pt x="1068" y="483"/>
                      <a:pt x="1068" y="483"/>
                    </a:cubicBezTo>
                    <a:cubicBezTo>
                      <a:pt x="1067" y="459"/>
                      <a:pt x="1061" y="439"/>
                      <a:pt x="1053" y="422"/>
                    </a:cubicBezTo>
                    <a:cubicBezTo>
                      <a:pt x="1040" y="398"/>
                      <a:pt x="1022" y="381"/>
                      <a:pt x="1007" y="371"/>
                    </a:cubicBezTo>
                    <a:cubicBezTo>
                      <a:pt x="993" y="360"/>
                      <a:pt x="981" y="356"/>
                      <a:pt x="980" y="356"/>
                    </a:cubicBezTo>
                    <a:cubicBezTo>
                      <a:pt x="976" y="369"/>
                      <a:pt x="976" y="369"/>
                      <a:pt x="976" y="369"/>
                    </a:cubicBezTo>
                    <a:cubicBezTo>
                      <a:pt x="989" y="364"/>
                      <a:pt x="989" y="364"/>
                      <a:pt x="989" y="364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534" y="0"/>
                      <a:pt x="534" y="0"/>
                      <a:pt x="534" y="0"/>
                    </a:cubicBezTo>
                    <a:lnTo>
                      <a:pt x="534" y="14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31"/>
              <p:cNvSpPr>
                <a:spLocks noChangeArrowheads="1"/>
              </p:cNvSpPr>
              <p:nvPr/>
            </p:nvSpPr>
            <p:spPr bwMode="auto">
              <a:xfrm>
                <a:off x="6452247" y="3310251"/>
                <a:ext cx="133143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2"/>
              <p:cNvSpPr>
                <a:spLocks/>
              </p:cNvSpPr>
              <p:nvPr/>
            </p:nvSpPr>
            <p:spPr bwMode="auto">
              <a:xfrm>
                <a:off x="6441452" y="3299456"/>
                <a:ext cx="154734" cy="155388"/>
              </a:xfrm>
              <a:custGeom>
                <a:avLst/>
                <a:gdLst>
                  <a:gd name="T0" fmla="*/ 186 w 200"/>
                  <a:gd name="T1" fmla="*/ 100 h 201"/>
                  <a:gd name="T2" fmla="*/ 172 w 200"/>
                  <a:gd name="T3" fmla="*/ 100 h 201"/>
                  <a:gd name="T4" fmla="*/ 151 w 200"/>
                  <a:gd name="T5" fmla="*/ 151 h 201"/>
                  <a:gd name="T6" fmla="*/ 100 w 200"/>
                  <a:gd name="T7" fmla="*/ 173 h 201"/>
                  <a:gd name="T8" fmla="*/ 49 w 200"/>
                  <a:gd name="T9" fmla="*/ 151 h 201"/>
                  <a:gd name="T10" fmla="*/ 28 w 200"/>
                  <a:gd name="T11" fmla="*/ 100 h 201"/>
                  <a:gd name="T12" fmla="*/ 49 w 200"/>
                  <a:gd name="T13" fmla="*/ 49 h 201"/>
                  <a:gd name="T14" fmla="*/ 100 w 200"/>
                  <a:gd name="T15" fmla="*/ 28 h 201"/>
                  <a:gd name="T16" fmla="*/ 151 w 200"/>
                  <a:gd name="T17" fmla="*/ 49 h 201"/>
                  <a:gd name="T18" fmla="*/ 172 w 200"/>
                  <a:gd name="T19" fmla="*/ 100 h 201"/>
                  <a:gd name="T20" fmla="*/ 186 w 200"/>
                  <a:gd name="T21" fmla="*/ 100 h 201"/>
                  <a:gd name="T22" fmla="*/ 200 w 200"/>
                  <a:gd name="T23" fmla="*/ 100 h 201"/>
                  <a:gd name="T24" fmla="*/ 171 w 200"/>
                  <a:gd name="T25" fmla="*/ 30 h 201"/>
                  <a:gd name="T26" fmla="*/ 100 w 200"/>
                  <a:gd name="T27" fmla="*/ 0 h 201"/>
                  <a:gd name="T28" fmla="*/ 29 w 200"/>
                  <a:gd name="T29" fmla="*/ 30 h 201"/>
                  <a:gd name="T30" fmla="*/ 0 w 200"/>
                  <a:gd name="T31" fmla="*/ 100 h 201"/>
                  <a:gd name="T32" fmla="*/ 29 w 200"/>
                  <a:gd name="T33" fmla="*/ 171 h 201"/>
                  <a:gd name="T34" fmla="*/ 100 w 200"/>
                  <a:gd name="T35" fmla="*/ 201 h 201"/>
                  <a:gd name="T36" fmla="*/ 171 w 200"/>
                  <a:gd name="T37" fmla="*/ 171 h 201"/>
                  <a:gd name="T38" fmla="*/ 200 w 200"/>
                  <a:gd name="T39" fmla="*/ 100 h 201"/>
                  <a:gd name="T40" fmla="*/ 186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86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86" y="100"/>
                      <a:pt x="186" y="100"/>
                      <a:pt x="186" y="100"/>
                    </a:cubicBezTo>
                    <a:cubicBezTo>
                      <a:pt x="200" y="100"/>
                      <a:pt x="200" y="100"/>
                      <a:pt x="200" y="100"/>
                    </a:cubicBezTo>
                    <a:cubicBezTo>
                      <a:pt x="200" y="73"/>
                      <a:pt x="189" y="48"/>
                      <a:pt x="171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1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lnTo>
                      <a:pt x="186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33"/>
              <p:cNvSpPr>
                <a:spLocks noChangeArrowheads="1"/>
              </p:cNvSpPr>
              <p:nvPr/>
            </p:nvSpPr>
            <p:spPr bwMode="auto">
              <a:xfrm>
                <a:off x="5944538" y="3310251"/>
                <a:ext cx="132816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>
                <a:spLocks/>
              </p:cNvSpPr>
              <p:nvPr/>
            </p:nvSpPr>
            <p:spPr bwMode="auto">
              <a:xfrm>
                <a:off x="5933742" y="3299456"/>
                <a:ext cx="154734" cy="155388"/>
              </a:xfrm>
              <a:custGeom>
                <a:avLst/>
                <a:gdLst>
                  <a:gd name="T0" fmla="*/ 14 w 200"/>
                  <a:gd name="T1" fmla="*/ 100 h 201"/>
                  <a:gd name="T2" fmla="*/ 0 w 200"/>
                  <a:gd name="T3" fmla="*/ 100 h 201"/>
                  <a:gd name="T4" fmla="*/ 29 w 200"/>
                  <a:gd name="T5" fmla="*/ 171 h 201"/>
                  <a:gd name="T6" fmla="*/ 100 w 200"/>
                  <a:gd name="T7" fmla="*/ 201 h 201"/>
                  <a:gd name="T8" fmla="*/ 170 w 200"/>
                  <a:gd name="T9" fmla="*/ 171 h 201"/>
                  <a:gd name="T10" fmla="*/ 200 w 200"/>
                  <a:gd name="T11" fmla="*/ 100 h 201"/>
                  <a:gd name="T12" fmla="*/ 170 w 200"/>
                  <a:gd name="T13" fmla="*/ 30 h 201"/>
                  <a:gd name="T14" fmla="*/ 100 w 200"/>
                  <a:gd name="T15" fmla="*/ 0 h 201"/>
                  <a:gd name="T16" fmla="*/ 29 w 200"/>
                  <a:gd name="T17" fmla="*/ 30 h 201"/>
                  <a:gd name="T18" fmla="*/ 0 w 200"/>
                  <a:gd name="T19" fmla="*/ 100 h 201"/>
                  <a:gd name="T20" fmla="*/ 14 w 200"/>
                  <a:gd name="T21" fmla="*/ 100 h 201"/>
                  <a:gd name="T22" fmla="*/ 28 w 200"/>
                  <a:gd name="T23" fmla="*/ 100 h 201"/>
                  <a:gd name="T24" fmla="*/ 49 w 200"/>
                  <a:gd name="T25" fmla="*/ 49 h 201"/>
                  <a:gd name="T26" fmla="*/ 100 w 200"/>
                  <a:gd name="T27" fmla="*/ 28 h 201"/>
                  <a:gd name="T28" fmla="*/ 151 w 200"/>
                  <a:gd name="T29" fmla="*/ 49 h 201"/>
                  <a:gd name="T30" fmla="*/ 172 w 200"/>
                  <a:gd name="T31" fmla="*/ 100 h 201"/>
                  <a:gd name="T32" fmla="*/ 151 w 200"/>
                  <a:gd name="T33" fmla="*/ 151 h 201"/>
                  <a:gd name="T34" fmla="*/ 100 w 200"/>
                  <a:gd name="T35" fmla="*/ 173 h 201"/>
                  <a:gd name="T36" fmla="*/ 49 w 200"/>
                  <a:gd name="T37" fmla="*/ 151 h 201"/>
                  <a:gd name="T38" fmla="*/ 28 w 200"/>
                  <a:gd name="T39" fmla="*/ 100 h 201"/>
                  <a:gd name="T40" fmla="*/ 14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4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0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cubicBezTo>
                      <a:pt x="200" y="73"/>
                      <a:pt x="189" y="48"/>
                      <a:pt x="170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8" y="100"/>
                      <a:pt x="28" y="10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lnTo>
                      <a:pt x="14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5"/>
              <p:cNvSpPr>
                <a:spLocks/>
              </p:cNvSpPr>
              <p:nvPr/>
            </p:nvSpPr>
            <p:spPr bwMode="auto">
              <a:xfrm>
                <a:off x="6017161" y="3082567"/>
                <a:ext cx="495605" cy="175670"/>
              </a:xfrm>
              <a:custGeom>
                <a:avLst/>
                <a:gdLst>
                  <a:gd name="T0" fmla="*/ 1515 w 1515"/>
                  <a:gd name="T1" fmla="*/ 537 h 537"/>
                  <a:gd name="T2" fmla="*/ 1304 w 1515"/>
                  <a:gd name="T3" fmla="*/ 0 h 537"/>
                  <a:gd name="T4" fmla="*/ 756 w 1515"/>
                  <a:gd name="T5" fmla="*/ 0 h 537"/>
                  <a:gd name="T6" fmla="*/ 208 w 1515"/>
                  <a:gd name="T7" fmla="*/ 0 h 537"/>
                  <a:gd name="T8" fmla="*/ 0 w 1515"/>
                  <a:gd name="T9" fmla="*/ 537 h 537"/>
                  <a:gd name="T10" fmla="*/ 1515 w 1515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5" h="537">
                    <a:moveTo>
                      <a:pt x="1515" y="537"/>
                    </a:moveTo>
                    <a:lnTo>
                      <a:pt x="1304" y="0"/>
                    </a:lnTo>
                    <a:lnTo>
                      <a:pt x="756" y="0"/>
                    </a:lnTo>
                    <a:lnTo>
                      <a:pt x="208" y="0"/>
                    </a:lnTo>
                    <a:lnTo>
                      <a:pt x="0" y="537"/>
                    </a:lnTo>
                    <a:lnTo>
                      <a:pt x="1515" y="5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6"/>
              <p:cNvSpPr>
                <a:spLocks/>
              </p:cNvSpPr>
              <p:nvPr/>
            </p:nvSpPr>
            <p:spPr bwMode="auto">
              <a:xfrm>
                <a:off x="6001132" y="3071772"/>
                <a:ext cx="527010" cy="197261"/>
              </a:xfrm>
              <a:custGeom>
                <a:avLst/>
                <a:gdLst>
                  <a:gd name="T0" fmla="*/ 1564 w 1611"/>
                  <a:gd name="T1" fmla="*/ 570 h 603"/>
                  <a:gd name="T2" fmla="*/ 1594 w 1611"/>
                  <a:gd name="T3" fmla="*/ 558 h 603"/>
                  <a:gd name="T4" fmla="*/ 1377 w 1611"/>
                  <a:gd name="T5" fmla="*/ 0 h 603"/>
                  <a:gd name="T6" fmla="*/ 805 w 1611"/>
                  <a:gd name="T7" fmla="*/ 0 h 603"/>
                  <a:gd name="T8" fmla="*/ 236 w 1611"/>
                  <a:gd name="T9" fmla="*/ 0 h 603"/>
                  <a:gd name="T10" fmla="*/ 0 w 1611"/>
                  <a:gd name="T11" fmla="*/ 603 h 603"/>
                  <a:gd name="T12" fmla="*/ 1611 w 1611"/>
                  <a:gd name="T13" fmla="*/ 603 h 603"/>
                  <a:gd name="T14" fmla="*/ 1594 w 1611"/>
                  <a:gd name="T15" fmla="*/ 558 h 603"/>
                  <a:gd name="T16" fmla="*/ 1564 w 1611"/>
                  <a:gd name="T17" fmla="*/ 570 h 603"/>
                  <a:gd name="T18" fmla="*/ 1564 w 1611"/>
                  <a:gd name="T19" fmla="*/ 537 h 603"/>
                  <a:gd name="T20" fmla="*/ 96 w 1611"/>
                  <a:gd name="T21" fmla="*/ 537 h 603"/>
                  <a:gd name="T22" fmla="*/ 281 w 1611"/>
                  <a:gd name="T23" fmla="*/ 66 h 603"/>
                  <a:gd name="T24" fmla="*/ 805 w 1611"/>
                  <a:gd name="T25" fmla="*/ 66 h 603"/>
                  <a:gd name="T26" fmla="*/ 1330 w 1611"/>
                  <a:gd name="T27" fmla="*/ 66 h 603"/>
                  <a:gd name="T28" fmla="*/ 1533 w 1611"/>
                  <a:gd name="T29" fmla="*/ 582 h 603"/>
                  <a:gd name="T30" fmla="*/ 1564 w 1611"/>
                  <a:gd name="T31" fmla="*/ 570 h 603"/>
                  <a:gd name="T32" fmla="*/ 1564 w 1611"/>
                  <a:gd name="T33" fmla="*/ 537 h 603"/>
                  <a:gd name="T34" fmla="*/ 1564 w 1611"/>
                  <a:gd name="T35" fmla="*/ 57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1" h="603">
                    <a:moveTo>
                      <a:pt x="1564" y="570"/>
                    </a:moveTo>
                    <a:lnTo>
                      <a:pt x="1594" y="558"/>
                    </a:lnTo>
                    <a:lnTo>
                      <a:pt x="1377" y="0"/>
                    </a:lnTo>
                    <a:lnTo>
                      <a:pt x="805" y="0"/>
                    </a:lnTo>
                    <a:lnTo>
                      <a:pt x="236" y="0"/>
                    </a:lnTo>
                    <a:lnTo>
                      <a:pt x="0" y="603"/>
                    </a:lnTo>
                    <a:lnTo>
                      <a:pt x="1611" y="603"/>
                    </a:lnTo>
                    <a:lnTo>
                      <a:pt x="1594" y="558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96" y="537"/>
                    </a:lnTo>
                    <a:lnTo>
                      <a:pt x="281" y="66"/>
                    </a:lnTo>
                    <a:lnTo>
                      <a:pt x="805" y="66"/>
                    </a:lnTo>
                    <a:lnTo>
                      <a:pt x="1330" y="66"/>
                    </a:lnTo>
                    <a:lnTo>
                      <a:pt x="1533" y="582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1564" y="57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253358" y="4204184"/>
            <a:ext cx="841826" cy="841826"/>
            <a:chOff x="6560459" y="4204184"/>
            <a:chExt cx="841826" cy="841826"/>
          </a:xfrm>
        </p:grpSpPr>
        <p:grpSp>
          <p:nvGrpSpPr>
            <p:cNvPr id="78" name="组合 77"/>
            <p:cNvGrpSpPr/>
            <p:nvPr/>
          </p:nvGrpSpPr>
          <p:grpSpPr>
            <a:xfrm>
              <a:off x="6560459" y="4204184"/>
              <a:ext cx="841826" cy="841826"/>
              <a:chOff x="551543" y="4463874"/>
              <a:chExt cx="841826" cy="841826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761291" y="4498244"/>
              <a:ext cx="440162" cy="253706"/>
              <a:chOff x="7273348" y="3145376"/>
              <a:chExt cx="856432" cy="493642"/>
            </a:xfrm>
          </p:grpSpPr>
          <p:sp>
            <p:nvSpPr>
              <p:cNvPr id="80" name="Oval 8"/>
              <p:cNvSpPr>
                <a:spLocks noChangeArrowheads="1"/>
              </p:cNvSpPr>
              <p:nvPr/>
            </p:nvSpPr>
            <p:spPr bwMode="auto">
              <a:xfrm>
                <a:off x="7876253" y="3521578"/>
                <a:ext cx="105664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7865457" y="3510783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7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7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10"/>
                      <a:pt x="105" y="0"/>
                      <a:pt x="83" y="0"/>
                    </a:cubicBezTo>
                    <a:cubicBezTo>
                      <a:pt x="60" y="0"/>
                      <a:pt x="39" y="10"/>
                      <a:pt x="24" y="24"/>
                    </a:cubicBezTo>
                    <a:cubicBezTo>
                      <a:pt x="9" y="39"/>
                      <a:pt x="0" y="60"/>
                      <a:pt x="0" y="83"/>
                    </a:cubicBezTo>
                    <a:cubicBezTo>
                      <a:pt x="0" y="105"/>
                      <a:pt x="9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5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10"/>
              <p:cNvSpPr>
                <a:spLocks noChangeArrowheads="1"/>
              </p:cNvSpPr>
              <p:nvPr/>
            </p:nvSpPr>
            <p:spPr bwMode="auto">
              <a:xfrm>
                <a:off x="7359057" y="3522233"/>
                <a:ext cx="105991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7348262" y="3511437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8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8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9"/>
                      <a:pt x="106" y="0"/>
                      <a:pt x="83" y="0"/>
                    </a:cubicBezTo>
                    <a:cubicBezTo>
                      <a:pt x="60" y="0"/>
                      <a:pt x="39" y="9"/>
                      <a:pt x="24" y="24"/>
                    </a:cubicBezTo>
                    <a:cubicBezTo>
                      <a:pt x="10" y="39"/>
                      <a:pt x="0" y="60"/>
                      <a:pt x="0" y="83"/>
                    </a:cubicBezTo>
                    <a:cubicBezTo>
                      <a:pt x="0" y="105"/>
                      <a:pt x="10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6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2"/>
              <p:cNvSpPr>
                <a:spLocks/>
              </p:cNvSpPr>
              <p:nvPr/>
            </p:nvSpPr>
            <p:spPr bwMode="auto">
              <a:xfrm>
                <a:off x="7284144" y="3156172"/>
                <a:ext cx="561032" cy="392558"/>
              </a:xfrm>
              <a:custGeom>
                <a:avLst/>
                <a:gdLst>
                  <a:gd name="T0" fmla="*/ 253 w 726"/>
                  <a:gd name="T1" fmla="*/ 507 h 507"/>
                  <a:gd name="T2" fmla="*/ 166 w 726"/>
                  <a:gd name="T3" fmla="*/ 447 h 507"/>
                  <a:gd name="T4" fmla="*/ 78 w 726"/>
                  <a:gd name="T5" fmla="*/ 507 h 507"/>
                  <a:gd name="T6" fmla="*/ 0 w 726"/>
                  <a:gd name="T7" fmla="*/ 507 h 507"/>
                  <a:gd name="T8" fmla="*/ 0 w 726"/>
                  <a:gd name="T9" fmla="*/ 0 h 507"/>
                  <a:gd name="T10" fmla="*/ 726 w 726"/>
                  <a:gd name="T11" fmla="*/ 0 h 507"/>
                  <a:gd name="T12" fmla="*/ 726 w 726"/>
                  <a:gd name="T13" fmla="*/ 507 h 507"/>
                  <a:gd name="T14" fmla="*/ 253 w 726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6" h="507">
                    <a:moveTo>
                      <a:pt x="253" y="507"/>
                    </a:moveTo>
                    <a:cubicBezTo>
                      <a:pt x="240" y="472"/>
                      <a:pt x="206" y="447"/>
                      <a:pt x="166" y="447"/>
                    </a:cubicBezTo>
                    <a:cubicBezTo>
                      <a:pt x="126" y="447"/>
                      <a:pt x="92" y="472"/>
                      <a:pt x="78" y="507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26" y="0"/>
                      <a:pt x="726" y="0"/>
                      <a:pt x="726" y="0"/>
                    </a:cubicBezTo>
                    <a:cubicBezTo>
                      <a:pt x="726" y="507"/>
                      <a:pt x="726" y="507"/>
                      <a:pt x="726" y="507"/>
                    </a:cubicBezTo>
                    <a:lnTo>
                      <a:pt x="253" y="50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7273348" y="3145376"/>
                <a:ext cx="582622" cy="414149"/>
              </a:xfrm>
              <a:custGeom>
                <a:avLst/>
                <a:gdLst>
                  <a:gd name="T0" fmla="*/ 267 w 754"/>
                  <a:gd name="T1" fmla="*/ 521 h 535"/>
                  <a:gd name="T2" fmla="*/ 280 w 754"/>
                  <a:gd name="T3" fmla="*/ 516 h 535"/>
                  <a:gd name="T4" fmla="*/ 241 w 754"/>
                  <a:gd name="T5" fmla="*/ 467 h 535"/>
                  <a:gd name="T6" fmla="*/ 180 w 754"/>
                  <a:gd name="T7" fmla="*/ 447 h 535"/>
                  <a:gd name="T8" fmla="*/ 118 w 754"/>
                  <a:gd name="T9" fmla="*/ 467 h 535"/>
                  <a:gd name="T10" fmla="*/ 79 w 754"/>
                  <a:gd name="T11" fmla="*/ 516 h 535"/>
                  <a:gd name="T12" fmla="*/ 92 w 754"/>
                  <a:gd name="T13" fmla="*/ 521 h 535"/>
                  <a:gd name="T14" fmla="*/ 92 w 754"/>
                  <a:gd name="T15" fmla="*/ 507 h 535"/>
                  <a:gd name="T16" fmla="*/ 28 w 754"/>
                  <a:gd name="T17" fmla="*/ 507 h 535"/>
                  <a:gd name="T18" fmla="*/ 28 w 754"/>
                  <a:gd name="T19" fmla="*/ 28 h 535"/>
                  <a:gd name="T20" fmla="*/ 726 w 754"/>
                  <a:gd name="T21" fmla="*/ 28 h 535"/>
                  <a:gd name="T22" fmla="*/ 726 w 754"/>
                  <a:gd name="T23" fmla="*/ 507 h 535"/>
                  <a:gd name="T24" fmla="*/ 267 w 754"/>
                  <a:gd name="T25" fmla="*/ 507 h 535"/>
                  <a:gd name="T26" fmla="*/ 267 w 754"/>
                  <a:gd name="T27" fmla="*/ 521 h 535"/>
                  <a:gd name="T28" fmla="*/ 280 w 754"/>
                  <a:gd name="T29" fmla="*/ 516 h 535"/>
                  <a:gd name="T30" fmla="*/ 267 w 754"/>
                  <a:gd name="T31" fmla="*/ 521 h 535"/>
                  <a:gd name="T32" fmla="*/ 267 w 754"/>
                  <a:gd name="T33" fmla="*/ 535 h 535"/>
                  <a:gd name="T34" fmla="*/ 754 w 754"/>
                  <a:gd name="T35" fmla="*/ 535 h 535"/>
                  <a:gd name="T36" fmla="*/ 754 w 754"/>
                  <a:gd name="T37" fmla="*/ 0 h 535"/>
                  <a:gd name="T38" fmla="*/ 0 w 754"/>
                  <a:gd name="T39" fmla="*/ 0 h 535"/>
                  <a:gd name="T40" fmla="*/ 0 w 754"/>
                  <a:gd name="T41" fmla="*/ 535 h 535"/>
                  <a:gd name="T42" fmla="*/ 102 w 754"/>
                  <a:gd name="T43" fmla="*/ 535 h 535"/>
                  <a:gd name="T44" fmla="*/ 105 w 754"/>
                  <a:gd name="T45" fmla="*/ 526 h 535"/>
                  <a:gd name="T46" fmla="*/ 134 w 754"/>
                  <a:gd name="T47" fmla="*/ 490 h 535"/>
                  <a:gd name="T48" fmla="*/ 180 w 754"/>
                  <a:gd name="T49" fmla="*/ 475 h 535"/>
                  <a:gd name="T50" fmla="*/ 225 w 754"/>
                  <a:gd name="T51" fmla="*/ 490 h 535"/>
                  <a:gd name="T52" fmla="*/ 254 w 754"/>
                  <a:gd name="T53" fmla="*/ 526 h 535"/>
                  <a:gd name="T54" fmla="*/ 258 w 754"/>
                  <a:gd name="T55" fmla="*/ 535 h 535"/>
                  <a:gd name="T56" fmla="*/ 267 w 754"/>
                  <a:gd name="T57" fmla="*/ 535 h 535"/>
                  <a:gd name="T58" fmla="*/ 267 w 754"/>
                  <a:gd name="T59" fmla="*/ 521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54" h="535">
                    <a:moveTo>
                      <a:pt x="267" y="521"/>
                    </a:move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72" y="496"/>
                      <a:pt x="259" y="479"/>
                      <a:pt x="241" y="467"/>
                    </a:cubicBezTo>
                    <a:cubicBezTo>
                      <a:pt x="224" y="455"/>
                      <a:pt x="203" y="447"/>
                      <a:pt x="180" y="447"/>
                    </a:cubicBezTo>
                    <a:cubicBezTo>
                      <a:pt x="157" y="447"/>
                      <a:pt x="136" y="455"/>
                      <a:pt x="118" y="467"/>
                    </a:cubicBezTo>
                    <a:cubicBezTo>
                      <a:pt x="101" y="479"/>
                      <a:pt x="87" y="496"/>
                      <a:pt x="79" y="516"/>
                    </a:cubicBezTo>
                    <a:cubicBezTo>
                      <a:pt x="92" y="521"/>
                      <a:pt x="92" y="521"/>
                      <a:pt x="92" y="521"/>
                    </a:cubicBezTo>
                    <a:cubicBezTo>
                      <a:pt x="92" y="507"/>
                      <a:pt x="92" y="507"/>
                      <a:pt x="92" y="507"/>
                    </a:cubicBezTo>
                    <a:cubicBezTo>
                      <a:pt x="28" y="507"/>
                      <a:pt x="28" y="507"/>
                      <a:pt x="28" y="50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726" y="28"/>
                      <a:pt x="726" y="28"/>
                      <a:pt x="726" y="28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267" y="507"/>
                      <a:pt x="267" y="507"/>
                      <a:pt x="267" y="507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67" y="535"/>
                      <a:pt x="267" y="535"/>
                      <a:pt x="267" y="535"/>
                    </a:cubicBezTo>
                    <a:cubicBezTo>
                      <a:pt x="754" y="535"/>
                      <a:pt x="754" y="535"/>
                      <a:pt x="754" y="535"/>
                    </a:cubicBezTo>
                    <a:cubicBezTo>
                      <a:pt x="754" y="0"/>
                      <a:pt x="754" y="0"/>
                      <a:pt x="7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102" y="535"/>
                      <a:pt x="102" y="535"/>
                      <a:pt x="102" y="535"/>
                    </a:cubicBezTo>
                    <a:cubicBezTo>
                      <a:pt x="105" y="526"/>
                      <a:pt x="105" y="526"/>
                      <a:pt x="105" y="526"/>
                    </a:cubicBezTo>
                    <a:cubicBezTo>
                      <a:pt x="111" y="511"/>
                      <a:pt x="121" y="499"/>
                      <a:pt x="134" y="490"/>
                    </a:cubicBezTo>
                    <a:cubicBezTo>
                      <a:pt x="147" y="481"/>
                      <a:pt x="163" y="475"/>
                      <a:pt x="180" y="475"/>
                    </a:cubicBezTo>
                    <a:cubicBezTo>
                      <a:pt x="197" y="475"/>
                      <a:pt x="212" y="481"/>
                      <a:pt x="225" y="490"/>
                    </a:cubicBezTo>
                    <a:cubicBezTo>
                      <a:pt x="238" y="499"/>
                      <a:pt x="248" y="511"/>
                      <a:pt x="254" y="526"/>
                    </a:cubicBezTo>
                    <a:cubicBezTo>
                      <a:pt x="258" y="535"/>
                      <a:pt x="258" y="535"/>
                      <a:pt x="258" y="535"/>
                    </a:cubicBezTo>
                    <a:cubicBezTo>
                      <a:pt x="267" y="535"/>
                      <a:pt x="267" y="535"/>
                      <a:pt x="267" y="535"/>
                    </a:cubicBezTo>
                    <a:lnTo>
                      <a:pt x="267" y="52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7871673" y="3273939"/>
                <a:ext cx="237825" cy="226703"/>
              </a:xfrm>
              <a:custGeom>
                <a:avLst/>
                <a:gdLst>
                  <a:gd name="T0" fmla="*/ 0 w 727"/>
                  <a:gd name="T1" fmla="*/ 693 h 693"/>
                  <a:gd name="T2" fmla="*/ 0 w 727"/>
                  <a:gd name="T3" fmla="*/ 0 h 693"/>
                  <a:gd name="T4" fmla="*/ 526 w 727"/>
                  <a:gd name="T5" fmla="*/ 0 h 693"/>
                  <a:gd name="T6" fmla="*/ 727 w 727"/>
                  <a:gd name="T7" fmla="*/ 326 h 693"/>
                  <a:gd name="T8" fmla="*/ 727 w 727"/>
                  <a:gd name="T9" fmla="*/ 657 h 693"/>
                  <a:gd name="T10" fmla="*/ 451 w 727"/>
                  <a:gd name="T11" fmla="*/ 657 h 693"/>
                  <a:gd name="T12" fmla="*/ 363 w 727"/>
                  <a:gd name="T13" fmla="*/ 693 h 693"/>
                  <a:gd name="T14" fmla="*/ 0 w 727"/>
                  <a:gd name="T15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7" h="693">
                    <a:moveTo>
                      <a:pt x="0" y="693"/>
                    </a:moveTo>
                    <a:lnTo>
                      <a:pt x="0" y="0"/>
                    </a:lnTo>
                    <a:lnTo>
                      <a:pt x="526" y="0"/>
                    </a:lnTo>
                    <a:lnTo>
                      <a:pt x="727" y="326"/>
                    </a:lnTo>
                    <a:lnTo>
                      <a:pt x="727" y="657"/>
                    </a:lnTo>
                    <a:lnTo>
                      <a:pt x="451" y="657"/>
                    </a:lnTo>
                    <a:lnTo>
                      <a:pt x="363" y="693"/>
                    </a:lnTo>
                    <a:lnTo>
                      <a:pt x="0" y="69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7860550" y="3262817"/>
                <a:ext cx="259743" cy="248620"/>
              </a:xfrm>
              <a:custGeom>
                <a:avLst/>
                <a:gdLst>
                  <a:gd name="T0" fmla="*/ 34 w 794"/>
                  <a:gd name="T1" fmla="*/ 727 h 760"/>
                  <a:gd name="T2" fmla="*/ 67 w 794"/>
                  <a:gd name="T3" fmla="*/ 727 h 760"/>
                  <a:gd name="T4" fmla="*/ 67 w 794"/>
                  <a:gd name="T5" fmla="*/ 67 h 760"/>
                  <a:gd name="T6" fmla="*/ 542 w 794"/>
                  <a:gd name="T7" fmla="*/ 67 h 760"/>
                  <a:gd name="T8" fmla="*/ 728 w 794"/>
                  <a:gd name="T9" fmla="*/ 370 h 760"/>
                  <a:gd name="T10" fmla="*/ 728 w 794"/>
                  <a:gd name="T11" fmla="*/ 658 h 760"/>
                  <a:gd name="T12" fmla="*/ 478 w 794"/>
                  <a:gd name="T13" fmla="*/ 658 h 760"/>
                  <a:gd name="T14" fmla="*/ 390 w 794"/>
                  <a:gd name="T15" fmla="*/ 694 h 760"/>
                  <a:gd name="T16" fmla="*/ 34 w 794"/>
                  <a:gd name="T17" fmla="*/ 694 h 760"/>
                  <a:gd name="T18" fmla="*/ 34 w 794"/>
                  <a:gd name="T19" fmla="*/ 727 h 760"/>
                  <a:gd name="T20" fmla="*/ 67 w 794"/>
                  <a:gd name="T21" fmla="*/ 727 h 760"/>
                  <a:gd name="T22" fmla="*/ 34 w 794"/>
                  <a:gd name="T23" fmla="*/ 727 h 760"/>
                  <a:gd name="T24" fmla="*/ 34 w 794"/>
                  <a:gd name="T25" fmla="*/ 760 h 760"/>
                  <a:gd name="T26" fmla="*/ 405 w 794"/>
                  <a:gd name="T27" fmla="*/ 760 h 760"/>
                  <a:gd name="T28" fmla="*/ 492 w 794"/>
                  <a:gd name="T29" fmla="*/ 725 h 760"/>
                  <a:gd name="T30" fmla="*/ 794 w 794"/>
                  <a:gd name="T31" fmla="*/ 725 h 760"/>
                  <a:gd name="T32" fmla="*/ 794 w 794"/>
                  <a:gd name="T33" fmla="*/ 351 h 760"/>
                  <a:gd name="T34" fmla="*/ 579 w 794"/>
                  <a:gd name="T35" fmla="*/ 0 h 760"/>
                  <a:gd name="T36" fmla="*/ 0 w 794"/>
                  <a:gd name="T37" fmla="*/ 0 h 760"/>
                  <a:gd name="T38" fmla="*/ 0 w 794"/>
                  <a:gd name="T39" fmla="*/ 760 h 760"/>
                  <a:gd name="T40" fmla="*/ 34 w 794"/>
                  <a:gd name="T41" fmla="*/ 760 h 760"/>
                  <a:gd name="T42" fmla="*/ 34 w 794"/>
                  <a:gd name="T43" fmla="*/ 72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4" h="760">
                    <a:moveTo>
                      <a:pt x="34" y="727"/>
                    </a:moveTo>
                    <a:lnTo>
                      <a:pt x="67" y="727"/>
                    </a:lnTo>
                    <a:lnTo>
                      <a:pt x="67" y="67"/>
                    </a:lnTo>
                    <a:lnTo>
                      <a:pt x="542" y="67"/>
                    </a:lnTo>
                    <a:lnTo>
                      <a:pt x="728" y="370"/>
                    </a:lnTo>
                    <a:lnTo>
                      <a:pt x="728" y="658"/>
                    </a:lnTo>
                    <a:lnTo>
                      <a:pt x="478" y="658"/>
                    </a:lnTo>
                    <a:lnTo>
                      <a:pt x="390" y="694"/>
                    </a:lnTo>
                    <a:lnTo>
                      <a:pt x="34" y="694"/>
                    </a:lnTo>
                    <a:lnTo>
                      <a:pt x="34" y="727"/>
                    </a:lnTo>
                    <a:lnTo>
                      <a:pt x="67" y="727"/>
                    </a:lnTo>
                    <a:lnTo>
                      <a:pt x="34" y="727"/>
                    </a:lnTo>
                    <a:lnTo>
                      <a:pt x="34" y="760"/>
                    </a:lnTo>
                    <a:lnTo>
                      <a:pt x="405" y="760"/>
                    </a:lnTo>
                    <a:lnTo>
                      <a:pt x="492" y="725"/>
                    </a:lnTo>
                    <a:lnTo>
                      <a:pt x="794" y="725"/>
                    </a:lnTo>
                    <a:lnTo>
                      <a:pt x="794" y="351"/>
                    </a:lnTo>
                    <a:lnTo>
                      <a:pt x="579" y="0"/>
                    </a:lnTo>
                    <a:lnTo>
                      <a:pt x="0" y="0"/>
                    </a:lnTo>
                    <a:lnTo>
                      <a:pt x="0" y="760"/>
                    </a:lnTo>
                    <a:lnTo>
                      <a:pt x="34" y="760"/>
                    </a:lnTo>
                    <a:lnTo>
                      <a:pt x="34" y="727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7904059" y="3304036"/>
                <a:ext cx="166183" cy="78839"/>
              </a:xfrm>
              <a:custGeom>
                <a:avLst/>
                <a:gdLst>
                  <a:gd name="T0" fmla="*/ 0 w 508"/>
                  <a:gd name="T1" fmla="*/ 0 h 241"/>
                  <a:gd name="T2" fmla="*/ 366 w 508"/>
                  <a:gd name="T3" fmla="*/ 0 h 241"/>
                  <a:gd name="T4" fmla="*/ 508 w 508"/>
                  <a:gd name="T5" fmla="*/ 241 h 241"/>
                  <a:gd name="T6" fmla="*/ 0 w 508"/>
                  <a:gd name="T7" fmla="*/ 241 h 241"/>
                  <a:gd name="T8" fmla="*/ 0 w 508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" h="241">
                    <a:moveTo>
                      <a:pt x="0" y="0"/>
                    </a:moveTo>
                    <a:lnTo>
                      <a:pt x="366" y="0"/>
                    </a:lnTo>
                    <a:lnTo>
                      <a:pt x="508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7893264" y="3293240"/>
                <a:ext cx="196279" cy="100430"/>
              </a:xfrm>
              <a:custGeom>
                <a:avLst/>
                <a:gdLst>
                  <a:gd name="T0" fmla="*/ 33 w 600"/>
                  <a:gd name="T1" fmla="*/ 33 h 307"/>
                  <a:gd name="T2" fmla="*/ 33 w 600"/>
                  <a:gd name="T3" fmla="*/ 66 h 307"/>
                  <a:gd name="T4" fmla="*/ 380 w 600"/>
                  <a:gd name="T5" fmla="*/ 66 h 307"/>
                  <a:gd name="T6" fmla="*/ 484 w 600"/>
                  <a:gd name="T7" fmla="*/ 241 h 307"/>
                  <a:gd name="T8" fmla="*/ 66 w 600"/>
                  <a:gd name="T9" fmla="*/ 241 h 307"/>
                  <a:gd name="T10" fmla="*/ 66 w 600"/>
                  <a:gd name="T11" fmla="*/ 33 h 307"/>
                  <a:gd name="T12" fmla="*/ 33 w 600"/>
                  <a:gd name="T13" fmla="*/ 33 h 307"/>
                  <a:gd name="T14" fmla="*/ 33 w 600"/>
                  <a:gd name="T15" fmla="*/ 66 h 307"/>
                  <a:gd name="T16" fmla="*/ 33 w 600"/>
                  <a:gd name="T17" fmla="*/ 33 h 307"/>
                  <a:gd name="T18" fmla="*/ 0 w 600"/>
                  <a:gd name="T19" fmla="*/ 33 h 307"/>
                  <a:gd name="T20" fmla="*/ 0 w 600"/>
                  <a:gd name="T21" fmla="*/ 307 h 307"/>
                  <a:gd name="T22" fmla="*/ 600 w 600"/>
                  <a:gd name="T23" fmla="*/ 307 h 307"/>
                  <a:gd name="T24" fmla="*/ 418 w 600"/>
                  <a:gd name="T25" fmla="*/ 0 h 307"/>
                  <a:gd name="T26" fmla="*/ 0 w 600"/>
                  <a:gd name="T27" fmla="*/ 0 h 307"/>
                  <a:gd name="T28" fmla="*/ 0 w 600"/>
                  <a:gd name="T29" fmla="*/ 33 h 307"/>
                  <a:gd name="T30" fmla="*/ 33 w 600"/>
                  <a:gd name="T31" fmla="*/ 3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0" h="307">
                    <a:moveTo>
                      <a:pt x="33" y="33"/>
                    </a:moveTo>
                    <a:lnTo>
                      <a:pt x="33" y="66"/>
                    </a:lnTo>
                    <a:lnTo>
                      <a:pt x="380" y="66"/>
                    </a:lnTo>
                    <a:lnTo>
                      <a:pt x="484" y="241"/>
                    </a:lnTo>
                    <a:lnTo>
                      <a:pt x="66" y="241"/>
                    </a:lnTo>
                    <a:lnTo>
                      <a:pt x="66" y="33"/>
                    </a:lnTo>
                    <a:lnTo>
                      <a:pt x="33" y="33"/>
                    </a:lnTo>
                    <a:lnTo>
                      <a:pt x="33" y="66"/>
                    </a:lnTo>
                    <a:lnTo>
                      <a:pt x="33" y="33"/>
                    </a:lnTo>
                    <a:lnTo>
                      <a:pt x="0" y="33"/>
                    </a:lnTo>
                    <a:lnTo>
                      <a:pt x="0" y="307"/>
                    </a:lnTo>
                    <a:lnTo>
                      <a:pt x="600" y="307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33" y="3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7990422" y="3497371"/>
                <a:ext cx="128563" cy="43509"/>
              </a:xfrm>
              <a:custGeom>
                <a:avLst/>
                <a:gdLst>
                  <a:gd name="T0" fmla="*/ 0 w 393"/>
                  <a:gd name="T1" fmla="*/ 133 h 133"/>
                  <a:gd name="T2" fmla="*/ 393 w 393"/>
                  <a:gd name="T3" fmla="*/ 133 h 133"/>
                  <a:gd name="T4" fmla="*/ 393 w 393"/>
                  <a:gd name="T5" fmla="*/ 0 h 133"/>
                  <a:gd name="T6" fmla="*/ 107 w 393"/>
                  <a:gd name="T7" fmla="*/ 0 h 133"/>
                  <a:gd name="T8" fmla="*/ 0 w 393"/>
                  <a:gd name="T9" fmla="*/ 41 h 133"/>
                  <a:gd name="T10" fmla="*/ 0 w 39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3" h="133">
                    <a:moveTo>
                      <a:pt x="0" y="133"/>
                    </a:moveTo>
                    <a:lnTo>
                      <a:pt x="393" y="133"/>
                    </a:lnTo>
                    <a:lnTo>
                      <a:pt x="393" y="0"/>
                    </a:lnTo>
                    <a:lnTo>
                      <a:pt x="107" y="0"/>
                    </a:lnTo>
                    <a:lnTo>
                      <a:pt x="0" y="41"/>
                    </a:lnTo>
                    <a:lnTo>
                      <a:pt x="0" y="13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7979626" y="3486575"/>
                <a:ext cx="150154" cy="65099"/>
              </a:xfrm>
              <a:custGeom>
                <a:avLst/>
                <a:gdLst>
                  <a:gd name="T0" fmla="*/ 33 w 459"/>
                  <a:gd name="T1" fmla="*/ 166 h 199"/>
                  <a:gd name="T2" fmla="*/ 33 w 459"/>
                  <a:gd name="T3" fmla="*/ 199 h 199"/>
                  <a:gd name="T4" fmla="*/ 459 w 459"/>
                  <a:gd name="T5" fmla="*/ 199 h 199"/>
                  <a:gd name="T6" fmla="*/ 459 w 459"/>
                  <a:gd name="T7" fmla="*/ 0 h 199"/>
                  <a:gd name="T8" fmla="*/ 135 w 459"/>
                  <a:gd name="T9" fmla="*/ 0 h 199"/>
                  <a:gd name="T10" fmla="*/ 0 w 459"/>
                  <a:gd name="T11" fmla="*/ 52 h 199"/>
                  <a:gd name="T12" fmla="*/ 0 w 459"/>
                  <a:gd name="T13" fmla="*/ 199 h 199"/>
                  <a:gd name="T14" fmla="*/ 33 w 459"/>
                  <a:gd name="T15" fmla="*/ 199 h 199"/>
                  <a:gd name="T16" fmla="*/ 33 w 459"/>
                  <a:gd name="T17" fmla="*/ 166 h 199"/>
                  <a:gd name="T18" fmla="*/ 66 w 459"/>
                  <a:gd name="T19" fmla="*/ 166 h 199"/>
                  <a:gd name="T20" fmla="*/ 66 w 459"/>
                  <a:gd name="T21" fmla="*/ 97 h 199"/>
                  <a:gd name="T22" fmla="*/ 147 w 459"/>
                  <a:gd name="T23" fmla="*/ 67 h 199"/>
                  <a:gd name="T24" fmla="*/ 393 w 459"/>
                  <a:gd name="T25" fmla="*/ 67 h 199"/>
                  <a:gd name="T26" fmla="*/ 393 w 459"/>
                  <a:gd name="T27" fmla="*/ 133 h 199"/>
                  <a:gd name="T28" fmla="*/ 33 w 459"/>
                  <a:gd name="T29" fmla="*/ 133 h 199"/>
                  <a:gd name="T30" fmla="*/ 33 w 459"/>
                  <a:gd name="T31" fmla="*/ 166 h 199"/>
                  <a:gd name="T32" fmla="*/ 66 w 459"/>
                  <a:gd name="T33" fmla="*/ 166 h 199"/>
                  <a:gd name="T34" fmla="*/ 33 w 459"/>
                  <a:gd name="T35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199">
                    <a:moveTo>
                      <a:pt x="33" y="166"/>
                    </a:moveTo>
                    <a:lnTo>
                      <a:pt x="33" y="199"/>
                    </a:lnTo>
                    <a:lnTo>
                      <a:pt x="459" y="199"/>
                    </a:lnTo>
                    <a:lnTo>
                      <a:pt x="459" y="0"/>
                    </a:lnTo>
                    <a:lnTo>
                      <a:pt x="135" y="0"/>
                    </a:lnTo>
                    <a:lnTo>
                      <a:pt x="0" y="52"/>
                    </a:lnTo>
                    <a:lnTo>
                      <a:pt x="0" y="199"/>
                    </a:lnTo>
                    <a:lnTo>
                      <a:pt x="33" y="199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66" y="97"/>
                    </a:lnTo>
                    <a:lnTo>
                      <a:pt x="147" y="67"/>
                    </a:lnTo>
                    <a:lnTo>
                      <a:pt x="393" y="67"/>
                    </a:lnTo>
                    <a:lnTo>
                      <a:pt x="393" y="133"/>
                    </a:lnTo>
                    <a:lnTo>
                      <a:pt x="33" y="133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33" y="166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0"/>
              <p:cNvSpPr>
                <a:spLocks/>
              </p:cNvSpPr>
              <p:nvPr/>
            </p:nvSpPr>
            <p:spPr bwMode="auto">
              <a:xfrm>
                <a:off x="7423175" y="3357358"/>
                <a:ext cx="163239" cy="121693"/>
              </a:xfrm>
              <a:custGeom>
                <a:avLst/>
                <a:gdLst>
                  <a:gd name="T0" fmla="*/ 59 w 499"/>
                  <a:gd name="T1" fmla="*/ 0 h 372"/>
                  <a:gd name="T2" fmla="*/ 156 w 499"/>
                  <a:gd name="T3" fmla="*/ 52 h 372"/>
                  <a:gd name="T4" fmla="*/ 99 w 499"/>
                  <a:gd name="T5" fmla="*/ 163 h 372"/>
                  <a:gd name="T6" fmla="*/ 99 w 499"/>
                  <a:gd name="T7" fmla="*/ 175 h 372"/>
                  <a:gd name="T8" fmla="*/ 378 w 499"/>
                  <a:gd name="T9" fmla="*/ 175 h 372"/>
                  <a:gd name="T10" fmla="*/ 378 w 499"/>
                  <a:gd name="T11" fmla="*/ 123 h 372"/>
                  <a:gd name="T12" fmla="*/ 499 w 499"/>
                  <a:gd name="T13" fmla="*/ 249 h 372"/>
                  <a:gd name="T14" fmla="*/ 373 w 499"/>
                  <a:gd name="T15" fmla="*/ 372 h 372"/>
                  <a:gd name="T16" fmla="*/ 373 w 499"/>
                  <a:gd name="T17" fmla="*/ 320 h 372"/>
                  <a:gd name="T18" fmla="*/ 47 w 499"/>
                  <a:gd name="T19" fmla="*/ 320 h 372"/>
                  <a:gd name="T20" fmla="*/ 0 w 499"/>
                  <a:gd name="T21" fmla="*/ 163 h 372"/>
                  <a:gd name="T22" fmla="*/ 0 w 499"/>
                  <a:gd name="T23" fmla="*/ 135 h 372"/>
                  <a:gd name="T24" fmla="*/ 59 w 499"/>
                  <a:gd name="T2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9" h="372">
                    <a:moveTo>
                      <a:pt x="59" y="0"/>
                    </a:moveTo>
                    <a:lnTo>
                      <a:pt x="156" y="52"/>
                    </a:lnTo>
                    <a:lnTo>
                      <a:pt x="99" y="163"/>
                    </a:lnTo>
                    <a:lnTo>
                      <a:pt x="99" y="175"/>
                    </a:lnTo>
                    <a:lnTo>
                      <a:pt x="378" y="175"/>
                    </a:lnTo>
                    <a:lnTo>
                      <a:pt x="378" y="123"/>
                    </a:lnTo>
                    <a:lnTo>
                      <a:pt x="499" y="249"/>
                    </a:lnTo>
                    <a:lnTo>
                      <a:pt x="373" y="372"/>
                    </a:lnTo>
                    <a:lnTo>
                      <a:pt x="373" y="320"/>
                    </a:lnTo>
                    <a:lnTo>
                      <a:pt x="47" y="320"/>
                    </a:lnTo>
                    <a:lnTo>
                      <a:pt x="0" y="163"/>
                    </a:lnTo>
                    <a:lnTo>
                      <a:pt x="0" y="135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1"/>
              <p:cNvSpPr>
                <a:spLocks/>
              </p:cNvSpPr>
              <p:nvPr/>
            </p:nvSpPr>
            <p:spPr bwMode="auto">
              <a:xfrm>
                <a:off x="7412379" y="3342637"/>
                <a:ext cx="188755" cy="162585"/>
              </a:xfrm>
              <a:custGeom>
                <a:avLst/>
                <a:gdLst>
                  <a:gd name="T0" fmla="*/ 92 w 577"/>
                  <a:gd name="T1" fmla="*/ 45 h 497"/>
                  <a:gd name="T2" fmla="*/ 76 w 577"/>
                  <a:gd name="T3" fmla="*/ 76 h 497"/>
                  <a:gd name="T4" fmla="*/ 147 w 577"/>
                  <a:gd name="T5" fmla="*/ 111 h 497"/>
                  <a:gd name="T6" fmla="*/ 99 w 577"/>
                  <a:gd name="T7" fmla="*/ 199 h 497"/>
                  <a:gd name="T8" fmla="*/ 99 w 577"/>
                  <a:gd name="T9" fmla="*/ 253 h 497"/>
                  <a:gd name="T10" fmla="*/ 444 w 577"/>
                  <a:gd name="T11" fmla="*/ 253 h 497"/>
                  <a:gd name="T12" fmla="*/ 444 w 577"/>
                  <a:gd name="T13" fmla="*/ 251 h 497"/>
                  <a:gd name="T14" fmla="*/ 484 w 577"/>
                  <a:gd name="T15" fmla="*/ 294 h 497"/>
                  <a:gd name="T16" fmla="*/ 383 w 577"/>
                  <a:gd name="T17" fmla="*/ 393 h 497"/>
                  <a:gd name="T18" fmla="*/ 406 w 577"/>
                  <a:gd name="T19" fmla="*/ 417 h 497"/>
                  <a:gd name="T20" fmla="*/ 440 w 577"/>
                  <a:gd name="T21" fmla="*/ 417 h 497"/>
                  <a:gd name="T22" fmla="*/ 442 w 577"/>
                  <a:gd name="T23" fmla="*/ 331 h 497"/>
                  <a:gd name="T24" fmla="*/ 104 w 577"/>
                  <a:gd name="T25" fmla="*/ 331 h 497"/>
                  <a:gd name="T26" fmla="*/ 66 w 577"/>
                  <a:gd name="T27" fmla="*/ 204 h 497"/>
                  <a:gd name="T28" fmla="*/ 66 w 577"/>
                  <a:gd name="T29" fmla="*/ 187 h 497"/>
                  <a:gd name="T30" fmla="*/ 123 w 577"/>
                  <a:gd name="T31" fmla="*/ 59 h 497"/>
                  <a:gd name="T32" fmla="*/ 92 w 577"/>
                  <a:gd name="T33" fmla="*/ 45 h 497"/>
                  <a:gd name="T34" fmla="*/ 76 w 577"/>
                  <a:gd name="T35" fmla="*/ 76 h 497"/>
                  <a:gd name="T36" fmla="*/ 92 w 577"/>
                  <a:gd name="T37" fmla="*/ 45 h 497"/>
                  <a:gd name="T38" fmla="*/ 61 w 577"/>
                  <a:gd name="T39" fmla="*/ 33 h 497"/>
                  <a:gd name="T40" fmla="*/ 0 w 577"/>
                  <a:gd name="T41" fmla="*/ 173 h 497"/>
                  <a:gd name="T42" fmla="*/ 0 w 577"/>
                  <a:gd name="T43" fmla="*/ 213 h 497"/>
                  <a:gd name="T44" fmla="*/ 57 w 577"/>
                  <a:gd name="T45" fmla="*/ 398 h 497"/>
                  <a:gd name="T46" fmla="*/ 373 w 577"/>
                  <a:gd name="T47" fmla="*/ 398 h 497"/>
                  <a:gd name="T48" fmla="*/ 373 w 577"/>
                  <a:gd name="T49" fmla="*/ 497 h 497"/>
                  <a:gd name="T50" fmla="*/ 577 w 577"/>
                  <a:gd name="T51" fmla="*/ 294 h 497"/>
                  <a:gd name="T52" fmla="*/ 378 w 577"/>
                  <a:gd name="T53" fmla="*/ 88 h 497"/>
                  <a:gd name="T54" fmla="*/ 378 w 577"/>
                  <a:gd name="T55" fmla="*/ 187 h 497"/>
                  <a:gd name="T56" fmla="*/ 132 w 577"/>
                  <a:gd name="T57" fmla="*/ 187 h 497"/>
                  <a:gd name="T58" fmla="*/ 132 w 577"/>
                  <a:gd name="T59" fmla="*/ 220 h 497"/>
                  <a:gd name="T60" fmla="*/ 165 w 577"/>
                  <a:gd name="T61" fmla="*/ 220 h 497"/>
                  <a:gd name="T62" fmla="*/ 165 w 577"/>
                  <a:gd name="T63" fmla="*/ 215 h 497"/>
                  <a:gd name="T64" fmla="*/ 234 w 577"/>
                  <a:gd name="T65" fmla="*/ 83 h 497"/>
                  <a:gd name="T66" fmla="*/ 76 w 577"/>
                  <a:gd name="T67" fmla="*/ 0 h 497"/>
                  <a:gd name="T68" fmla="*/ 61 w 577"/>
                  <a:gd name="T69" fmla="*/ 33 h 497"/>
                  <a:gd name="T70" fmla="*/ 92 w 577"/>
                  <a:gd name="T71" fmla="*/ 45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497">
                    <a:moveTo>
                      <a:pt x="92" y="45"/>
                    </a:moveTo>
                    <a:lnTo>
                      <a:pt x="76" y="76"/>
                    </a:lnTo>
                    <a:lnTo>
                      <a:pt x="147" y="111"/>
                    </a:lnTo>
                    <a:lnTo>
                      <a:pt x="99" y="199"/>
                    </a:lnTo>
                    <a:lnTo>
                      <a:pt x="99" y="253"/>
                    </a:lnTo>
                    <a:lnTo>
                      <a:pt x="444" y="253"/>
                    </a:lnTo>
                    <a:lnTo>
                      <a:pt x="444" y="251"/>
                    </a:lnTo>
                    <a:lnTo>
                      <a:pt x="484" y="294"/>
                    </a:lnTo>
                    <a:lnTo>
                      <a:pt x="383" y="393"/>
                    </a:lnTo>
                    <a:lnTo>
                      <a:pt x="406" y="417"/>
                    </a:lnTo>
                    <a:lnTo>
                      <a:pt x="440" y="417"/>
                    </a:lnTo>
                    <a:lnTo>
                      <a:pt x="442" y="331"/>
                    </a:lnTo>
                    <a:lnTo>
                      <a:pt x="104" y="331"/>
                    </a:lnTo>
                    <a:lnTo>
                      <a:pt x="66" y="204"/>
                    </a:lnTo>
                    <a:lnTo>
                      <a:pt x="66" y="187"/>
                    </a:lnTo>
                    <a:lnTo>
                      <a:pt x="123" y="59"/>
                    </a:lnTo>
                    <a:lnTo>
                      <a:pt x="92" y="45"/>
                    </a:lnTo>
                    <a:lnTo>
                      <a:pt x="76" y="76"/>
                    </a:lnTo>
                    <a:lnTo>
                      <a:pt x="92" y="45"/>
                    </a:lnTo>
                    <a:lnTo>
                      <a:pt x="61" y="33"/>
                    </a:lnTo>
                    <a:lnTo>
                      <a:pt x="0" y="173"/>
                    </a:lnTo>
                    <a:lnTo>
                      <a:pt x="0" y="213"/>
                    </a:lnTo>
                    <a:lnTo>
                      <a:pt x="57" y="398"/>
                    </a:lnTo>
                    <a:lnTo>
                      <a:pt x="373" y="398"/>
                    </a:lnTo>
                    <a:lnTo>
                      <a:pt x="373" y="497"/>
                    </a:lnTo>
                    <a:lnTo>
                      <a:pt x="577" y="294"/>
                    </a:lnTo>
                    <a:lnTo>
                      <a:pt x="378" y="88"/>
                    </a:lnTo>
                    <a:lnTo>
                      <a:pt x="378" y="187"/>
                    </a:lnTo>
                    <a:lnTo>
                      <a:pt x="132" y="187"/>
                    </a:lnTo>
                    <a:lnTo>
                      <a:pt x="132" y="220"/>
                    </a:lnTo>
                    <a:lnTo>
                      <a:pt x="165" y="220"/>
                    </a:lnTo>
                    <a:lnTo>
                      <a:pt x="165" y="215"/>
                    </a:lnTo>
                    <a:lnTo>
                      <a:pt x="234" y="83"/>
                    </a:lnTo>
                    <a:lnTo>
                      <a:pt x="76" y="0"/>
                    </a:lnTo>
                    <a:lnTo>
                      <a:pt x="61" y="33"/>
                    </a:lnTo>
                    <a:lnTo>
                      <a:pt x="92" y="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2"/>
              <p:cNvSpPr>
                <a:spLocks/>
              </p:cNvSpPr>
              <p:nvPr/>
            </p:nvSpPr>
            <p:spPr bwMode="auto">
              <a:xfrm>
                <a:off x="7604079" y="3285389"/>
                <a:ext cx="103701" cy="164220"/>
              </a:xfrm>
              <a:custGeom>
                <a:avLst/>
                <a:gdLst>
                  <a:gd name="T0" fmla="*/ 24 w 317"/>
                  <a:gd name="T1" fmla="*/ 502 h 502"/>
                  <a:gd name="T2" fmla="*/ 28 w 317"/>
                  <a:gd name="T3" fmla="*/ 390 h 502"/>
                  <a:gd name="T4" fmla="*/ 151 w 317"/>
                  <a:gd name="T5" fmla="*/ 395 h 502"/>
                  <a:gd name="T6" fmla="*/ 165 w 317"/>
                  <a:gd name="T7" fmla="*/ 390 h 502"/>
                  <a:gd name="T8" fmla="*/ 47 w 317"/>
                  <a:gd name="T9" fmla="*/ 137 h 502"/>
                  <a:gd name="T10" fmla="*/ 0 w 317"/>
                  <a:gd name="T11" fmla="*/ 161 h 502"/>
                  <a:gd name="T12" fmla="*/ 61 w 317"/>
                  <a:gd name="T13" fmla="*/ 0 h 502"/>
                  <a:gd name="T14" fmla="*/ 224 w 317"/>
                  <a:gd name="T15" fmla="*/ 59 h 502"/>
                  <a:gd name="T16" fmla="*/ 177 w 317"/>
                  <a:gd name="T17" fmla="*/ 80 h 502"/>
                  <a:gd name="T18" fmla="*/ 317 w 317"/>
                  <a:gd name="T19" fmla="*/ 379 h 502"/>
                  <a:gd name="T20" fmla="*/ 194 w 317"/>
                  <a:gd name="T21" fmla="*/ 488 h 502"/>
                  <a:gd name="T22" fmla="*/ 170 w 317"/>
                  <a:gd name="T23" fmla="*/ 497 h 502"/>
                  <a:gd name="T24" fmla="*/ 24 w 317"/>
                  <a:gd name="T25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7" h="502">
                    <a:moveTo>
                      <a:pt x="24" y="502"/>
                    </a:moveTo>
                    <a:lnTo>
                      <a:pt x="28" y="390"/>
                    </a:lnTo>
                    <a:lnTo>
                      <a:pt x="151" y="395"/>
                    </a:lnTo>
                    <a:lnTo>
                      <a:pt x="165" y="390"/>
                    </a:lnTo>
                    <a:lnTo>
                      <a:pt x="47" y="137"/>
                    </a:lnTo>
                    <a:lnTo>
                      <a:pt x="0" y="161"/>
                    </a:lnTo>
                    <a:lnTo>
                      <a:pt x="61" y="0"/>
                    </a:lnTo>
                    <a:lnTo>
                      <a:pt x="224" y="59"/>
                    </a:lnTo>
                    <a:lnTo>
                      <a:pt x="177" y="80"/>
                    </a:lnTo>
                    <a:lnTo>
                      <a:pt x="317" y="379"/>
                    </a:lnTo>
                    <a:lnTo>
                      <a:pt x="194" y="488"/>
                    </a:lnTo>
                    <a:lnTo>
                      <a:pt x="170" y="497"/>
                    </a:lnTo>
                    <a:lnTo>
                      <a:pt x="24" y="50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3"/>
              <p:cNvSpPr>
                <a:spLocks/>
              </p:cNvSpPr>
              <p:nvPr/>
            </p:nvSpPr>
            <p:spPr bwMode="auto">
              <a:xfrm>
                <a:off x="7584124" y="3271322"/>
                <a:ext cx="136741" cy="189082"/>
              </a:xfrm>
              <a:custGeom>
                <a:avLst/>
                <a:gdLst>
                  <a:gd name="T0" fmla="*/ 85 w 418"/>
                  <a:gd name="T1" fmla="*/ 545 h 578"/>
                  <a:gd name="T2" fmla="*/ 118 w 418"/>
                  <a:gd name="T3" fmla="*/ 547 h 578"/>
                  <a:gd name="T4" fmla="*/ 120 w 418"/>
                  <a:gd name="T5" fmla="*/ 469 h 578"/>
                  <a:gd name="T6" fmla="*/ 219 w 418"/>
                  <a:gd name="T7" fmla="*/ 471 h 578"/>
                  <a:gd name="T8" fmla="*/ 269 w 418"/>
                  <a:gd name="T9" fmla="*/ 450 h 578"/>
                  <a:gd name="T10" fmla="*/ 125 w 418"/>
                  <a:gd name="T11" fmla="*/ 138 h 578"/>
                  <a:gd name="T12" fmla="*/ 120 w 418"/>
                  <a:gd name="T13" fmla="*/ 138 h 578"/>
                  <a:gd name="T14" fmla="*/ 141 w 418"/>
                  <a:gd name="T15" fmla="*/ 86 h 578"/>
                  <a:gd name="T16" fmla="*/ 274 w 418"/>
                  <a:gd name="T17" fmla="*/ 133 h 578"/>
                  <a:gd name="T18" fmla="*/ 285 w 418"/>
                  <a:gd name="T19" fmla="*/ 102 h 578"/>
                  <a:gd name="T20" fmla="*/ 271 w 418"/>
                  <a:gd name="T21" fmla="*/ 74 h 578"/>
                  <a:gd name="T22" fmla="*/ 196 w 418"/>
                  <a:gd name="T23" fmla="*/ 107 h 578"/>
                  <a:gd name="T24" fmla="*/ 337 w 418"/>
                  <a:gd name="T25" fmla="*/ 412 h 578"/>
                  <a:gd name="T26" fmla="*/ 236 w 418"/>
                  <a:gd name="T27" fmla="*/ 502 h 578"/>
                  <a:gd name="T28" fmla="*/ 224 w 418"/>
                  <a:gd name="T29" fmla="*/ 509 h 578"/>
                  <a:gd name="T30" fmla="*/ 85 w 418"/>
                  <a:gd name="T31" fmla="*/ 512 h 578"/>
                  <a:gd name="T32" fmla="*/ 85 w 418"/>
                  <a:gd name="T33" fmla="*/ 545 h 578"/>
                  <a:gd name="T34" fmla="*/ 118 w 418"/>
                  <a:gd name="T35" fmla="*/ 547 h 578"/>
                  <a:gd name="T36" fmla="*/ 85 w 418"/>
                  <a:gd name="T37" fmla="*/ 545 h 578"/>
                  <a:gd name="T38" fmla="*/ 85 w 418"/>
                  <a:gd name="T39" fmla="*/ 578 h 578"/>
                  <a:gd name="T40" fmla="*/ 238 w 418"/>
                  <a:gd name="T41" fmla="*/ 573 h 578"/>
                  <a:gd name="T42" fmla="*/ 274 w 418"/>
                  <a:gd name="T43" fmla="*/ 557 h 578"/>
                  <a:gd name="T44" fmla="*/ 418 w 418"/>
                  <a:gd name="T45" fmla="*/ 429 h 578"/>
                  <a:gd name="T46" fmla="*/ 283 w 418"/>
                  <a:gd name="T47" fmla="*/ 140 h 578"/>
                  <a:gd name="T48" fmla="*/ 373 w 418"/>
                  <a:gd name="T49" fmla="*/ 100 h 578"/>
                  <a:gd name="T50" fmla="*/ 104 w 418"/>
                  <a:gd name="T51" fmla="*/ 0 h 578"/>
                  <a:gd name="T52" fmla="*/ 0 w 418"/>
                  <a:gd name="T53" fmla="*/ 268 h 578"/>
                  <a:gd name="T54" fmla="*/ 92 w 418"/>
                  <a:gd name="T55" fmla="*/ 225 h 578"/>
                  <a:gd name="T56" fmla="*/ 196 w 418"/>
                  <a:gd name="T57" fmla="*/ 448 h 578"/>
                  <a:gd name="T58" fmla="*/ 226 w 418"/>
                  <a:gd name="T59" fmla="*/ 433 h 578"/>
                  <a:gd name="T60" fmla="*/ 212 w 418"/>
                  <a:gd name="T61" fmla="*/ 403 h 578"/>
                  <a:gd name="T62" fmla="*/ 208 w 418"/>
                  <a:gd name="T63" fmla="*/ 405 h 578"/>
                  <a:gd name="T64" fmla="*/ 56 w 418"/>
                  <a:gd name="T65" fmla="*/ 400 h 578"/>
                  <a:gd name="T66" fmla="*/ 52 w 418"/>
                  <a:gd name="T67" fmla="*/ 578 h 578"/>
                  <a:gd name="T68" fmla="*/ 85 w 418"/>
                  <a:gd name="T69" fmla="*/ 578 h 578"/>
                  <a:gd name="T70" fmla="*/ 85 w 418"/>
                  <a:gd name="T71" fmla="*/ 545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8" h="578">
                    <a:moveTo>
                      <a:pt x="85" y="545"/>
                    </a:moveTo>
                    <a:lnTo>
                      <a:pt x="118" y="547"/>
                    </a:lnTo>
                    <a:lnTo>
                      <a:pt x="120" y="469"/>
                    </a:lnTo>
                    <a:lnTo>
                      <a:pt x="219" y="471"/>
                    </a:lnTo>
                    <a:lnTo>
                      <a:pt x="269" y="450"/>
                    </a:lnTo>
                    <a:lnTo>
                      <a:pt x="125" y="138"/>
                    </a:lnTo>
                    <a:lnTo>
                      <a:pt x="120" y="138"/>
                    </a:lnTo>
                    <a:lnTo>
                      <a:pt x="141" y="86"/>
                    </a:lnTo>
                    <a:lnTo>
                      <a:pt x="274" y="133"/>
                    </a:lnTo>
                    <a:lnTo>
                      <a:pt x="285" y="102"/>
                    </a:lnTo>
                    <a:lnTo>
                      <a:pt x="271" y="74"/>
                    </a:lnTo>
                    <a:lnTo>
                      <a:pt x="196" y="107"/>
                    </a:lnTo>
                    <a:lnTo>
                      <a:pt x="337" y="412"/>
                    </a:lnTo>
                    <a:lnTo>
                      <a:pt x="236" y="502"/>
                    </a:lnTo>
                    <a:lnTo>
                      <a:pt x="224" y="509"/>
                    </a:lnTo>
                    <a:lnTo>
                      <a:pt x="85" y="512"/>
                    </a:lnTo>
                    <a:lnTo>
                      <a:pt x="85" y="545"/>
                    </a:lnTo>
                    <a:lnTo>
                      <a:pt x="118" y="547"/>
                    </a:lnTo>
                    <a:lnTo>
                      <a:pt x="85" y="545"/>
                    </a:lnTo>
                    <a:lnTo>
                      <a:pt x="85" y="578"/>
                    </a:lnTo>
                    <a:lnTo>
                      <a:pt x="238" y="573"/>
                    </a:lnTo>
                    <a:lnTo>
                      <a:pt x="274" y="557"/>
                    </a:lnTo>
                    <a:lnTo>
                      <a:pt x="418" y="429"/>
                    </a:lnTo>
                    <a:lnTo>
                      <a:pt x="283" y="140"/>
                    </a:lnTo>
                    <a:lnTo>
                      <a:pt x="373" y="100"/>
                    </a:lnTo>
                    <a:lnTo>
                      <a:pt x="104" y="0"/>
                    </a:lnTo>
                    <a:lnTo>
                      <a:pt x="0" y="268"/>
                    </a:lnTo>
                    <a:lnTo>
                      <a:pt x="92" y="225"/>
                    </a:lnTo>
                    <a:lnTo>
                      <a:pt x="196" y="448"/>
                    </a:lnTo>
                    <a:lnTo>
                      <a:pt x="226" y="433"/>
                    </a:lnTo>
                    <a:lnTo>
                      <a:pt x="212" y="403"/>
                    </a:lnTo>
                    <a:lnTo>
                      <a:pt x="208" y="405"/>
                    </a:lnTo>
                    <a:lnTo>
                      <a:pt x="56" y="400"/>
                    </a:lnTo>
                    <a:lnTo>
                      <a:pt x="52" y="578"/>
                    </a:lnTo>
                    <a:lnTo>
                      <a:pt x="85" y="578"/>
                    </a:lnTo>
                    <a:lnTo>
                      <a:pt x="85" y="5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7463412" y="3197063"/>
                <a:ext cx="157023" cy="138704"/>
              </a:xfrm>
              <a:custGeom>
                <a:avLst/>
                <a:gdLst>
                  <a:gd name="T0" fmla="*/ 480 w 480"/>
                  <a:gd name="T1" fmla="*/ 173 h 424"/>
                  <a:gd name="T2" fmla="*/ 385 w 480"/>
                  <a:gd name="T3" fmla="*/ 230 h 424"/>
                  <a:gd name="T4" fmla="*/ 319 w 480"/>
                  <a:gd name="T5" fmla="*/ 126 h 424"/>
                  <a:gd name="T6" fmla="*/ 307 w 480"/>
                  <a:gd name="T7" fmla="*/ 119 h 424"/>
                  <a:gd name="T8" fmla="*/ 165 w 480"/>
                  <a:gd name="T9" fmla="*/ 358 h 424"/>
                  <a:gd name="T10" fmla="*/ 210 w 480"/>
                  <a:gd name="T11" fmla="*/ 384 h 424"/>
                  <a:gd name="T12" fmla="*/ 43 w 480"/>
                  <a:gd name="T13" fmla="*/ 424 h 424"/>
                  <a:gd name="T14" fmla="*/ 0 w 480"/>
                  <a:gd name="T15" fmla="*/ 256 h 424"/>
                  <a:gd name="T16" fmla="*/ 45 w 480"/>
                  <a:gd name="T17" fmla="*/ 282 h 424"/>
                  <a:gd name="T18" fmla="*/ 213 w 480"/>
                  <a:gd name="T19" fmla="*/ 0 h 424"/>
                  <a:gd name="T20" fmla="*/ 371 w 480"/>
                  <a:gd name="T21" fmla="*/ 41 h 424"/>
                  <a:gd name="T22" fmla="*/ 392 w 480"/>
                  <a:gd name="T23" fmla="*/ 52 h 424"/>
                  <a:gd name="T24" fmla="*/ 480 w 480"/>
                  <a:gd name="T25" fmla="*/ 173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0" h="424">
                    <a:moveTo>
                      <a:pt x="480" y="173"/>
                    </a:moveTo>
                    <a:lnTo>
                      <a:pt x="385" y="230"/>
                    </a:lnTo>
                    <a:lnTo>
                      <a:pt x="319" y="126"/>
                    </a:lnTo>
                    <a:lnTo>
                      <a:pt x="307" y="119"/>
                    </a:lnTo>
                    <a:lnTo>
                      <a:pt x="165" y="358"/>
                    </a:lnTo>
                    <a:lnTo>
                      <a:pt x="210" y="384"/>
                    </a:lnTo>
                    <a:lnTo>
                      <a:pt x="43" y="424"/>
                    </a:lnTo>
                    <a:lnTo>
                      <a:pt x="0" y="256"/>
                    </a:lnTo>
                    <a:lnTo>
                      <a:pt x="45" y="282"/>
                    </a:lnTo>
                    <a:lnTo>
                      <a:pt x="213" y="0"/>
                    </a:lnTo>
                    <a:lnTo>
                      <a:pt x="371" y="41"/>
                    </a:lnTo>
                    <a:lnTo>
                      <a:pt x="392" y="52"/>
                    </a:lnTo>
                    <a:lnTo>
                      <a:pt x="48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5"/>
              <p:cNvSpPr>
                <a:spLocks/>
              </p:cNvSpPr>
              <p:nvPr/>
            </p:nvSpPr>
            <p:spPr bwMode="auto">
              <a:xfrm>
                <a:off x="7447055" y="3184632"/>
                <a:ext cx="188755" cy="164220"/>
              </a:xfrm>
              <a:custGeom>
                <a:avLst/>
                <a:gdLst>
                  <a:gd name="T0" fmla="*/ 530 w 577"/>
                  <a:gd name="T1" fmla="*/ 211 h 502"/>
                  <a:gd name="T2" fmla="*/ 511 w 577"/>
                  <a:gd name="T3" fmla="*/ 183 h 502"/>
                  <a:gd name="T4" fmla="*/ 445 w 577"/>
                  <a:gd name="T5" fmla="*/ 223 h 502"/>
                  <a:gd name="T6" fmla="*/ 393 w 577"/>
                  <a:gd name="T7" fmla="*/ 140 h 502"/>
                  <a:gd name="T8" fmla="*/ 345 w 577"/>
                  <a:gd name="T9" fmla="*/ 112 h 502"/>
                  <a:gd name="T10" fmla="*/ 170 w 577"/>
                  <a:gd name="T11" fmla="*/ 407 h 502"/>
                  <a:gd name="T12" fmla="*/ 173 w 577"/>
                  <a:gd name="T13" fmla="*/ 410 h 502"/>
                  <a:gd name="T14" fmla="*/ 116 w 577"/>
                  <a:gd name="T15" fmla="*/ 422 h 502"/>
                  <a:gd name="T16" fmla="*/ 83 w 577"/>
                  <a:gd name="T17" fmla="*/ 284 h 502"/>
                  <a:gd name="T18" fmla="*/ 50 w 577"/>
                  <a:gd name="T19" fmla="*/ 294 h 502"/>
                  <a:gd name="T20" fmla="*/ 33 w 577"/>
                  <a:gd name="T21" fmla="*/ 320 h 502"/>
                  <a:gd name="T22" fmla="*/ 107 w 577"/>
                  <a:gd name="T23" fmla="*/ 365 h 502"/>
                  <a:gd name="T24" fmla="*/ 277 w 577"/>
                  <a:gd name="T25" fmla="*/ 76 h 502"/>
                  <a:gd name="T26" fmla="*/ 407 w 577"/>
                  <a:gd name="T27" fmla="*/ 109 h 502"/>
                  <a:gd name="T28" fmla="*/ 421 w 577"/>
                  <a:gd name="T29" fmla="*/ 116 h 502"/>
                  <a:gd name="T30" fmla="*/ 501 w 577"/>
                  <a:gd name="T31" fmla="*/ 230 h 502"/>
                  <a:gd name="T32" fmla="*/ 530 w 577"/>
                  <a:gd name="T33" fmla="*/ 211 h 502"/>
                  <a:gd name="T34" fmla="*/ 511 w 577"/>
                  <a:gd name="T35" fmla="*/ 183 h 502"/>
                  <a:gd name="T36" fmla="*/ 530 w 577"/>
                  <a:gd name="T37" fmla="*/ 211 h 502"/>
                  <a:gd name="T38" fmla="*/ 556 w 577"/>
                  <a:gd name="T39" fmla="*/ 190 h 502"/>
                  <a:gd name="T40" fmla="*/ 466 w 577"/>
                  <a:gd name="T41" fmla="*/ 67 h 502"/>
                  <a:gd name="T42" fmla="*/ 433 w 577"/>
                  <a:gd name="T43" fmla="*/ 48 h 502"/>
                  <a:gd name="T44" fmla="*/ 246 w 577"/>
                  <a:gd name="T45" fmla="*/ 0 h 502"/>
                  <a:gd name="T46" fmla="*/ 83 w 577"/>
                  <a:gd name="T47" fmla="*/ 275 h 502"/>
                  <a:gd name="T48" fmla="*/ 0 w 577"/>
                  <a:gd name="T49" fmla="*/ 223 h 502"/>
                  <a:gd name="T50" fmla="*/ 69 w 577"/>
                  <a:gd name="T51" fmla="*/ 502 h 502"/>
                  <a:gd name="T52" fmla="*/ 348 w 577"/>
                  <a:gd name="T53" fmla="*/ 436 h 502"/>
                  <a:gd name="T54" fmla="*/ 260 w 577"/>
                  <a:gd name="T55" fmla="*/ 384 h 502"/>
                  <a:gd name="T56" fmla="*/ 385 w 577"/>
                  <a:gd name="T57" fmla="*/ 173 h 502"/>
                  <a:gd name="T58" fmla="*/ 357 w 577"/>
                  <a:gd name="T59" fmla="*/ 157 h 502"/>
                  <a:gd name="T60" fmla="*/ 341 w 577"/>
                  <a:gd name="T61" fmla="*/ 185 h 502"/>
                  <a:gd name="T62" fmla="*/ 345 w 577"/>
                  <a:gd name="T63" fmla="*/ 187 h 502"/>
                  <a:gd name="T64" fmla="*/ 426 w 577"/>
                  <a:gd name="T65" fmla="*/ 315 h 502"/>
                  <a:gd name="T66" fmla="*/ 577 w 577"/>
                  <a:gd name="T67" fmla="*/ 220 h 502"/>
                  <a:gd name="T68" fmla="*/ 556 w 577"/>
                  <a:gd name="T69" fmla="*/ 190 h 502"/>
                  <a:gd name="T70" fmla="*/ 530 w 577"/>
                  <a:gd name="T71" fmla="*/ 21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502">
                    <a:moveTo>
                      <a:pt x="530" y="211"/>
                    </a:moveTo>
                    <a:lnTo>
                      <a:pt x="511" y="183"/>
                    </a:lnTo>
                    <a:lnTo>
                      <a:pt x="445" y="223"/>
                    </a:lnTo>
                    <a:lnTo>
                      <a:pt x="393" y="140"/>
                    </a:lnTo>
                    <a:lnTo>
                      <a:pt x="345" y="112"/>
                    </a:lnTo>
                    <a:lnTo>
                      <a:pt x="170" y="407"/>
                    </a:lnTo>
                    <a:lnTo>
                      <a:pt x="173" y="410"/>
                    </a:lnTo>
                    <a:lnTo>
                      <a:pt x="116" y="422"/>
                    </a:lnTo>
                    <a:lnTo>
                      <a:pt x="83" y="284"/>
                    </a:lnTo>
                    <a:lnTo>
                      <a:pt x="50" y="294"/>
                    </a:lnTo>
                    <a:lnTo>
                      <a:pt x="33" y="320"/>
                    </a:lnTo>
                    <a:lnTo>
                      <a:pt x="107" y="365"/>
                    </a:lnTo>
                    <a:lnTo>
                      <a:pt x="277" y="76"/>
                    </a:lnTo>
                    <a:lnTo>
                      <a:pt x="407" y="109"/>
                    </a:lnTo>
                    <a:lnTo>
                      <a:pt x="421" y="116"/>
                    </a:lnTo>
                    <a:lnTo>
                      <a:pt x="501" y="230"/>
                    </a:lnTo>
                    <a:lnTo>
                      <a:pt x="530" y="211"/>
                    </a:lnTo>
                    <a:lnTo>
                      <a:pt x="511" y="183"/>
                    </a:lnTo>
                    <a:lnTo>
                      <a:pt x="530" y="211"/>
                    </a:lnTo>
                    <a:lnTo>
                      <a:pt x="556" y="190"/>
                    </a:lnTo>
                    <a:lnTo>
                      <a:pt x="466" y="67"/>
                    </a:lnTo>
                    <a:lnTo>
                      <a:pt x="433" y="48"/>
                    </a:lnTo>
                    <a:lnTo>
                      <a:pt x="246" y="0"/>
                    </a:lnTo>
                    <a:lnTo>
                      <a:pt x="83" y="275"/>
                    </a:lnTo>
                    <a:lnTo>
                      <a:pt x="0" y="223"/>
                    </a:lnTo>
                    <a:lnTo>
                      <a:pt x="69" y="502"/>
                    </a:lnTo>
                    <a:lnTo>
                      <a:pt x="348" y="436"/>
                    </a:lnTo>
                    <a:lnTo>
                      <a:pt x="260" y="384"/>
                    </a:lnTo>
                    <a:lnTo>
                      <a:pt x="385" y="173"/>
                    </a:lnTo>
                    <a:lnTo>
                      <a:pt x="357" y="157"/>
                    </a:lnTo>
                    <a:lnTo>
                      <a:pt x="341" y="185"/>
                    </a:lnTo>
                    <a:lnTo>
                      <a:pt x="345" y="187"/>
                    </a:lnTo>
                    <a:lnTo>
                      <a:pt x="426" y="315"/>
                    </a:lnTo>
                    <a:lnTo>
                      <a:pt x="577" y="220"/>
                    </a:lnTo>
                    <a:lnTo>
                      <a:pt x="556" y="190"/>
                    </a:lnTo>
                    <a:lnTo>
                      <a:pt x="530" y="21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3728408" y="5508954"/>
            <a:ext cx="841826" cy="841826"/>
            <a:chOff x="6035509" y="5508954"/>
            <a:chExt cx="841826" cy="84182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6035509" y="5508954"/>
              <a:ext cx="841826" cy="841826"/>
              <a:chOff x="551543" y="4463874"/>
              <a:chExt cx="841826" cy="841826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6258198" y="5829282"/>
              <a:ext cx="396448" cy="201170"/>
              <a:chOff x="9328392" y="3255947"/>
              <a:chExt cx="1012800" cy="513924"/>
            </a:xfrm>
          </p:grpSpPr>
          <p:sp>
            <p:nvSpPr>
              <p:cNvPr id="103" name="Freeform 40"/>
              <p:cNvSpPr>
                <a:spLocks/>
              </p:cNvSpPr>
              <p:nvPr/>
            </p:nvSpPr>
            <p:spPr bwMode="auto">
              <a:xfrm>
                <a:off x="9343113" y="3591257"/>
                <a:ext cx="938542" cy="167819"/>
              </a:xfrm>
              <a:custGeom>
                <a:avLst/>
                <a:gdLst>
                  <a:gd name="T0" fmla="*/ 0 w 1214"/>
                  <a:gd name="T1" fmla="*/ 103 h 217"/>
                  <a:gd name="T2" fmla="*/ 51 w 1214"/>
                  <a:gd name="T3" fmla="*/ 129 h 217"/>
                  <a:gd name="T4" fmla="*/ 90 w 1214"/>
                  <a:gd name="T5" fmla="*/ 90 h 217"/>
                  <a:gd name="T6" fmla="*/ 170 w 1214"/>
                  <a:gd name="T7" fmla="*/ 110 h 217"/>
                  <a:gd name="T8" fmla="*/ 310 w 1214"/>
                  <a:gd name="T9" fmla="*/ 217 h 217"/>
                  <a:gd name="T10" fmla="*/ 435 w 1214"/>
                  <a:gd name="T11" fmla="*/ 143 h 217"/>
                  <a:gd name="T12" fmla="*/ 540 w 1214"/>
                  <a:gd name="T13" fmla="*/ 87 h 217"/>
                  <a:gd name="T14" fmla="*/ 619 w 1214"/>
                  <a:gd name="T15" fmla="*/ 149 h 217"/>
                  <a:gd name="T16" fmla="*/ 727 w 1214"/>
                  <a:gd name="T17" fmla="*/ 209 h 217"/>
                  <a:gd name="T18" fmla="*/ 853 w 1214"/>
                  <a:gd name="T19" fmla="*/ 149 h 217"/>
                  <a:gd name="T20" fmla="*/ 960 w 1214"/>
                  <a:gd name="T21" fmla="*/ 113 h 217"/>
                  <a:gd name="T22" fmla="*/ 1102 w 1214"/>
                  <a:gd name="T23" fmla="*/ 205 h 217"/>
                  <a:gd name="T24" fmla="*/ 1214 w 1214"/>
                  <a:gd name="T25" fmla="*/ 133 h 217"/>
                  <a:gd name="T26" fmla="*/ 1162 w 1214"/>
                  <a:gd name="T27" fmla="*/ 103 h 217"/>
                  <a:gd name="T28" fmla="*/ 1089 w 1214"/>
                  <a:gd name="T29" fmla="*/ 143 h 217"/>
                  <a:gd name="T30" fmla="*/ 969 w 1214"/>
                  <a:gd name="T31" fmla="*/ 45 h 217"/>
                  <a:gd name="T32" fmla="*/ 839 w 1214"/>
                  <a:gd name="T33" fmla="*/ 62 h 217"/>
                  <a:gd name="T34" fmla="*/ 735 w 1214"/>
                  <a:gd name="T35" fmla="*/ 148 h 217"/>
                  <a:gd name="T36" fmla="*/ 625 w 1214"/>
                  <a:gd name="T37" fmla="*/ 63 h 217"/>
                  <a:gd name="T38" fmla="*/ 466 w 1214"/>
                  <a:gd name="T39" fmla="*/ 45 h 217"/>
                  <a:gd name="T40" fmla="*/ 370 w 1214"/>
                  <a:gd name="T41" fmla="*/ 129 h 217"/>
                  <a:gd name="T42" fmla="*/ 267 w 1214"/>
                  <a:gd name="T43" fmla="*/ 132 h 217"/>
                  <a:gd name="T44" fmla="*/ 126 w 1214"/>
                  <a:gd name="T45" fmla="*/ 19 h 217"/>
                  <a:gd name="T46" fmla="*/ 0 w 1214"/>
                  <a:gd name="T47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14" h="217">
                    <a:moveTo>
                      <a:pt x="0" y="103"/>
                    </a:moveTo>
                    <a:cubicBezTo>
                      <a:pt x="51" y="129"/>
                      <a:pt x="51" y="129"/>
                      <a:pt x="51" y="129"/>
                    </a:cubicBezTo>
                    <a:cubicBezTo>
                      <a:pt x="51" y="129"/>
                      <a:pt x="75" y="99"/>
                      <a:pt x="90" y="90"/>
                    </a:cubicBezTo>
                    <a:cubicBezTo>
                      <a:pt x="105" y="82"/>
                      <a:pt x="133" y="65"/>
                      <a:pt x="170" y="110"/>
                    </a:cubicBezTo>
                    <a:cubicBezTo>
                      <a:pt x="207" y="154"/>
                      <a:pt x="248" y="217"/>
                      <a:pt x="310" y="217"/>
                    </a:cubicBezTo>
                    <a:cubicBezTo>
                      <a:pt x="372" y="217"/>
                      <a:pt x="412" y="170"/>
                      <a:pt x="435" y="143"/>
                    </a:cubicBezTo>
                    <a:cubicBezTo>
                      <a:pt x="457" y="116"/>
                      <a:pt x="497" y="84"/>
                      <a:pt x="540" y="87"/>
                    </a:cubicBezTo>
                    <a:cubicBezTo>
                      <a:pt x="583" y="89"/>
                      <a:pt x="610" y="135"/>
                      <a:pt x="619" y="149"/>
                    </a:cubicBezTo>
                    <a:cubicBezTo>
                      <a:pt x="628" y="162"/>
                      <a:pt x="671" y="211"/>
                      <a:pt x="727" y="209"/>
                    </a:cubicBezTo>
                    <a:cubicBezTo>
                      <a:pt x="782" y="207"/>
                      <a:pt x="836" y="172"/>
                      <a:pt x="853" y="149"/>
                    </a:cubicBezTo>
                    <a:cubicBezTo>
                      <a:pt x="870" y="126"/>
                      <a:pt x="895" y="59"/>
                      <a:pt x="960" y="113"/>
                    </a:cubicBezTo>
                    <a:cubicBezTo>
                      <a:pt x="960" y="113"/>
                      <a:pt x="1028" y="206"/>
                      <a:pt x="1102" y="205"/>
                    </a:cubicBezTo>
                    <a:cubicBezTo>
                      <a:pt x="1177" y="205"/>
                      <a:pt x="1211" y="135"/>
                      <a:pt x="1214" y="133"/>
                    </a:cubicBezTo>
                    <a:cubicBezTo>
                      <a:pt x="1162" y="103"/>
                      <a:pt x="1162" y="103"/>
                      <a:pt x="1162" y="103"/>
                    </a:cubicBezTo>
                    <a:cubicBezTo>
                      <a:pt x="1162" y="103"/>
                      <a:pt x="1128" y="156"/>
                      <a:pt x="1089" y="143"/>
                    </a:cubicBezTo>
                    <a:cubicBezTo>
                      <a:pt x="1050" y="130"/>
                      <a:pt x="1017" y="73"/>
                      <a:pt x="969" y="45"/>
                    </a:cubicBezTo>
                    <a:cubicBezTo>
                      <a:pt x="922" y="16"/>
                      <a:pt x="854" y="40"/>
                      <a:pt x="839" y="62"/>
                    </a:cubicBezTo>
                    <a:cubicBezTo>
                      <a:pt x="824" y="85"/>
                      <a:pt x="787" y="145"/>
                      <a:pt x="735" y="148"/>
                    </a:cubicBezTo>
                    <a:cubicBezTo>
                      <a:pt x="683" y="151"/>
                      <a:pt x="645" y="76"/>
                      <a:pt x="625" y="63"/>
                    </a:cubicBezTo>
                    <a:cubicBezTo>
                      <a:pt x="606" y="50"/>
                      <a:pt x="555" y="0"/>
                      <a:pt x="466" y="45"/>
                    </a:cubicBezTo>
                    <a:cubicBezTo>
                      <a:pt x="466" y="45"/>
                      <a:pt x="417" y="64"/>
                      <a:pt x="370" y="129"/>
                    </a:cubicBezTo>
                    <a:cubicBezTo>
                      <a:pt x="322" y="194"/>
                      <a:pt x="273" y="135"/>
                      <a:pt x="267" y="132"/>
                    </a:cubicBezTo>
                    <a:cubicBezTo>
                      <a:pt x="262" y="129"/>
                      <a:pt x="206" y="21"/>
                      <a:pt x="126" y="19"/>
                    </a:cubicBezTo>
                    <a:cubicBezTo>
                      <a:pt x="46" y="17"/>
                      <a:pt x="16" y="77"/>
                      <a:pt x="0" y="10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1"/>
              <p:cNvSpPr>
                <a:spLocks/>
              </p:cNvSpPr>
              <p:nvPr/>
            </p:nvSpPr>
            <p:spPr bwMode="auto">
              <a:xfrm>
                <a:off x="9328392" y="3595183"/>
                <a:ext cx="973218" cy="174688"/>
              </a:xfrm>
              <a:custGeom>
                <a:avLst/>
                <a:gdLst>
                  <a:gd name="T0" fmla="*/ 81 w 1259"/>
                  <a:gd name="T1" fmla="*/ 133 h 226"/>
                  <a:gd name="T2" fmla="*/ 139 w 1259"/>
                  <a:gd name="T3" fmla="*/ 89 h 226"/>
                  <a:gd name="T4" fmla="*/ 329 w 1259"/>
                  <a:gd name="T5" fmla="*/ 226 h 226"/>
                  <a:gd name="T6" fmla="*/ 528 w 1259"/>
                  <a:gd name="T7" fmla="*/ 100 h 226"/>
                  <a:gd name="T8" fmla="*/ 609 w 1259"/>
                  <a:gd name="T9" fmla="*/ 128 h 226"/>
                  <a:gd name="T10" fmla="*/ 743 w 1259"/>
                  <a:gd name="T11" fmla="*/ 218 h 226"/>
                  <a:gd name="T12" fmla="*/ 883 w 1259"/>
                  <a:gd name="T13" fmla="*/ 152 h 226"/>
                  <a:gd name="T14" fmla="*/ 949 w 1259"/>
                  <a:gd name="T15" fmla="*/ 105 h 226"/>
                  <a:gd name="T16" fmla="*/ 1060 w 1259"/>
                  <a:gd name="T17" fmla="*/ 198 h 226"/>
                  <a:gd name="T18" fmla="*/ 1227 w 1259"/>
                  <a:gd name="T19" fmla="*/ 160 h 226"/>
                  <a:gd name="T20" fmla="*/ 1243 w 1259"/>
                  <a:gd name="T21" fmla="*/ 137 h 226"/>
                  <a:gd name="T22" fmla="*/ 1242 w 1259"/>
                  <a:gd name="T23" fmla="*/ 138 h 226"/>
                  <a:gd name="T24" fmla="*/ 1240 w 1259"/>
                  <a:gd name="T25" fmla="*/ 140 h 226"/>
                  <a:gd name="T26" fmla="*/ 1176 w 1259"/>
                  <a:gd name="T27" fmla="*/ 79 h 226"/>
                  <a:gd name="T28" fmla="*/ 1174 w 1259"/>
                  <a:gd name="T29" fmla="*/ 94 h 226"/>
                  <a:gd name="T30" fmla="*/ 1113 w 1259"/>
                  <a:gd name="T31" fmla="*/ 125 h 226"/>
                  <a:gd name="T32" fmla="*/ 938 w 1259"/>
                  <a:gd name="T33" fmla="*/ 12 h 226"/>
                  <a:gd name="T34" fmla="*/ 797 w 1259"/>
                  <a:gd name="T35" fmla="*/ 110 h 226"/>
                  <a:gd name="T36" fmla="*/ 713 w 1259"/>
                  <a:gd name="T37" fmla="*/ 112 h 226"/>
                  <a:gd name="T38" fmla="*/ 639 w 1259"/>
                  <a:gd name="T39" fmla="*/ 37 h 226"/>
                  <a:gd name="T40" fmla="*/ 480 w 1259"/>
                  <a:gd name="T41" fmla="*/ 27 h 226"/>
                  <a:gd name="T42" fmla="*/ 326 w 1259"/>
                  <a:gd name="T43" fmla="*/ 138 h 226"/>
                  <a:gd name="T44" fmla="*/ 293 w 1259"/>
                  <a:gd name="T45" fmla="*/ 115 h 226"/>
                  <a:gd name="T46" fmla="*/ 295 w 1259"/>
                  <a:gd name="T47" fmla="*/ 116 h 226"/>
                  <a:gd name="T48" fmla="*/ 296 w 1259"/>
                  <a:gd name="T49" fmla="*/ 117 h 226"/>
                  <a:gd name="T50" fmla="*/ 296 w 1259"/>
                  <a:gd name="T51" fmla="*/ 117 h 226"/>
                  <a:gd name="T52" fmla="*/ 296 w 1259"/>
                  <a:gd name="T53" fmla="*/ 117 h 226"/>
                  <a:gd name="T54" fmla="*/ 184 w 1259"/>
                  <a:gd name="T55" fmla="*/ 8 h 226"/>
                  <a:gd name="T56" fmla="*/ 33 w 1259"/>
                  <a:gd name="T57" fmla="*/ 51 h 226"/>
                  <a:gd name="T58" fmla="*/ 19 w 1259"/>
                  <a:gd name="T59" fmla="*/ 98 h 226"/>
                  <a:gd name="T60" fmla="*/ 142 w 1259"/>
                  <a:gd name="T61" fmla="*/ 28 h 226"/>
                  <a:gd name="T62" fmla="*/ 267 w 1259"/>
                  <a:gd name="T63" fmla="*/ 124 h 226"/>
                  <a:gd name="T64" fmla="*/ 280 w 1259"/>
                  <a:gd name="T65" fmla="*/ 140 h 226"/>
                  <a:gd name="T66" fmla="*/ 279 w 1259"/>
                  <a:gd name="T67" fmla="*/ 139 h 226"/>
                  <a:gd name="T68" fmla="*/ 371 w 1259"/>
                  <a:gd name="T69" fmla="*/ 160 h 226"/>
                  <a:gd name="T70" fmla="*/ 490 w 1259"/>
                  <a:gd name="T71" fmla="*/ 53 h 226"/>
                  <a:gd name="T72" fmla="*/ 491 w 1259"/>
                  <a:gd name="T73" fmla="*/ 53 h 226"/>
                  <a:gd name="T74" fmla="*/ 554 w 1259"/>
                  <a:gd name="T75" fmla="*/ 36 h 226"/>
                  <a:gd name="T76" fmla="*/ 659 w 1259"/>
                  <a:gd name="T77" fmla="*/ 96 h 226"/>
                  <a:gd name="T78" fmla="*/ 797 w 1259"/>
                  <a:gd name="T79" fmla="*/ 144 h 226"/>
                  <a:gd name="T80" fmla="*/ 904 w 1259"/>
                  <a:gd name="T81" fmla="*/ 46 h 226"/>
                  <a:gd name="T82" fmla="*/ 1079 w 1259"/>
                  <a:gd name="T83" fmla="*/ 138 h 226"/>
                  <a:gd name="T84" fmla="*/ 1181 w 1259"/>
                  <a:gd name="T85" fmla="*/ 121 h 226"/>
                  <a:gd name="T86" fmla="*/ 1233 w 1259"/>
                  <a:gd name="T87" fmla="*/ 128 h 226"/>
                  <a:gd name="T88" fmla="*/ 1215 w 1259"/>
                  <a:gd name="T89" fmla="*/ 130 h 226"/>
                  <a:gd name="T90" fmla="*/ 1120 w 1259"/>
                  <a:gd name="T91" fmla="*/ 186 h 226"/>
                  <a:gd name="T92" fmla="*/ 991 w 1259"/>
                  <a:gd name="T93" fmla="*/ 100 h 226"/>
                  <a:gd name="T94" fmla="*/ 988 w 1259"/>
                  <a:gd name="T95" fmla="*/ 97 h 226"/>
                  <a:gd name="T96" fmla="*/ 872 w 1259"/>
                  <a:gd name="T97" fmla="*/ 118 h 226"/>
                  <a:gd name="T98" fmla="*/ 745 w 1259"/>
                  <a:gd name="T99" fmla="*/ 190 h 226"/>
                  <a:gd name="T100" fmla="*/ 657 w 1259"/>
                  <a:gd name="T101" fmla="*/ 145 h 226"/>
                  <a:gd name="T102" fmla="*/ 560 w 1259"/>
                  <a:gd name="T103" fmla="*/ 68 h 226"/>
                  <a:gd name="T104" fmla="*/ 443 w 1259"/>
                  <a:gd name="T105" fmla="*/ 129 h 226"/>
                  <a:gd name="T106" fmla="*/ 244 w 1259"/>
                  <a:gd name="T107" fmla="*/ 149 h 226"/>
                  <a:gd name="T108" fmla="*/ 102 w 1259"/>
                  <a:gd name="T109" fmla="*/ 73 h 226"/>
                  <a:gd name="T110" fmla="*/ 76 w 1259"/>
                  <a:gd name="T111" fmla="*/ 11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9" h="226">
                    <a:moveTo>
                      <a:pt x="19" y="98"/>
                    </a:moveTo>
                    <a:cubicBezTo>
                      <a:pt x="13" y="111"/>
                      <a:pt x="13" y="111"/>
                      <a:pt x="13" y="111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2"/>
                      <a:pt x="87" y="125"/>
                      <a:pt x="95" y="117"/>
                    </a:cubicBezTo>
                    <a:cubicBezTo>
                      <a:pt x="98" y="112"/>
                      <a:pt x="103" y="108"/>
                      <a:pt x="106" y="105"/>
                    </a:cubicBezTo>
                    <a:cubicBezTo>
                      <a:pt x="110" y="101"/>
                      <a:pt x="114" y="98"/>
                      <a:pt x="116" y="97"/>
                    </a:cubicBezTo>
                    <a:cubicBezTo>
                      <a:pt x="119" y="95"/>
                      <a:pt x="123" y="93"/>
                      <a:pt x="127" y="92"/>
                    </a:cubicBezTo>
                    <a:cubicBezTo>
                      <a:pt x="131" y="90"/>
                      <a:pt x="135" y="89"/>
                      <a:pt x="139" y="89"/>
                    </a:cubicBezTo>
                    <a:cubicBezTo>
                      <a:pt x="144" y="89"/>
                      <a:pt x="149" y="90"/>
                      <a:pt x="155" y="94"/>
                    </a:cubicBezTo>
                    <a:cubicBezTo>
                      <a:pt x="162" y="97"/>
                      <a:pt x="169" y="103"/>
                      <a:pt x="178" y="114"/>
                    </a:cubicBezTo>
                    <a:cubicBezTo>
                      <a:pt x="196" y="135"/>
                      <a:pt x="216" y="163"/>
                      <a:pt x="240" y="185"/>
                    </a:cubicBezTo>
                    <a:cubicBezTo>
                      <a:pt x="252" y="197"/>
                      <a:pt x="265" y="207"/>
                      <a:pt x="280" y="214"/>
                    </a:cubicBezTo>
                    <a:cubicBezTo>
                      <a:pt x="295" y="221"/>
                      <a:pt x="311" y="226"/>
                      <a:pt x="329" y="226"/>
                    </a:cubicBezTo>
                    <a:cubicBezTo>
                      <a:pt x="347" y="226"/>
                      <a:pt x="362" y="223"/>
                      <a:pt x="377" y="217"/>
                    </a:cubicBezTo>
                    <a:cubicBezTo>
                      <a:pt x="398" y="209"/>
                      <a:pt x="416" y="197"/>
                      <a:pt x="430" y="184"/>
                    </a:cubicBezTo>
                    <a:cubicBezTo>
                      <a:pt x="445" y="171"/>
                      <a:pt x="456" y="157"/>
                      <a:pt x="465" y="147"/>
                    </a:cubicBezTo>
                    <a:cubicBezTo>
                      <a:pt x="474" y="135"/>
                      <a:pt x="488" y="122"/>
                      <a:pt x="504" y="112"/>
                    </a:cubicBezTo>
                    <a:cubicBezTo>
                      <a:pt x="512" y="107"/>
                      <a:pt x="520" y="103"/>
                      <a:pt x="528" y="100"/>
                    </a:cubicBezTo>
                    <a:cubicBezTo>
                      <a:pt x="537" y="97"/>
                      <a:pt x="545" y="95"/>
                      <a:pt x="554" y="95"/>
                    </a:cubicBezTo>
                    <a:cubicBezTo>
                      <a:pt x="555" y="95"/>
                      <a:pt x="556" y="95"/>
                      <a:pt x="558" y="95"/>
                    </a:cubicBezTo>
                    <a:cubicBezTo>
                      <a:pt x="558" y="95"/>
                      <a:pt x="558" y="95"/>
                      <a:pt x="558" y="95"/>
                    </a:cubicBezTo>
                    <a:cubicBezTo>
                      <a:pt x="566" y="96"/>
                      <a:pt x="574" y="99"/>
                      <a:pt x="581" y="103"/>
                    </a:cubicBezTo>
                    <a:cubicBezTo>
                      <a:pt x="592" y="109"/>
                      <a:pt x="601" y="118"/>
                      <a:pt x="609" y="128"/>
                    </a:cubicBezTo>
                    <a:cubicBezTo>
                      <a:pt x="613" y="132"/>
                      <a:pt x="616" y="137"/>
                      <a:pt x="619" y="141"/>
                    </a:cubicBezTo>
                    <a:cubicBezTo>
                      <a:pt x="622" y="145"/>
                      <a:pt x="624" y="149"/>
                      <a:pt x="626" y="152"/>
                    </a:cubicBezTo>
                    <a:cubicBezTo>
                      <a:pt x="629" y="156"/>
                      <a:pt x="634" y="161"/>
                      <a:pt x="640" y="168"/>
                    </a:cubicBezTo>
                    <a:cubicBezTo>
                      <a:pt x="650" y="178"/>
                      <a:pt x="664" y="191"/>
                      <a:pt x="681" y="201"/>
                    </a:cubicBezTo>
                    <a:cubicBezTo>
                      <a:pt x="698" y="211"/>
                      <a:pt x="719" y="218"/>
                      <a:pt x="743" y="218"/>
                    </a:cubicBezTo>
                    <a:cubicBezTo>
                      <a:pt x="744" y="218"/>
                      <a:pt x="745" y="218"/>
                      <a:pt x="746" y="218"/>
                    </a:cubicBezTo>
                    <a:cubicBezTo>
                      <a:pt x="746" y="218"/>
                      <a:pt x="746" y="218"/>
                      <a:pt x="746" y="218"/>
                    </a:cubicBezTo>
                    <a:cubicBezTo>
                      <a:pt x="777" y="217"/>
                      <a:pt x="806" y="207"/>
                      <a:pt x="830" y="194"/>
                    </a:cubicBezTo>
                    <a:cubicBezTo>
                      <a:pt x="842" y="188"/>
                      <a:pt x="853" y="181"/>
                      <a:pt x="862" y="173"/>
                    </a:cubicBezTo>
                    <a:cubicBezTo>
                      <a:pt x="871" y="166"/>
                      <a:pt x="878" y="159"/>
                      <a:pt x="883" y="152"/>
                    </a:cubicBezTo>
                    <a:cubicBezTo>
                      <a:pt x="887" y="147"/>
                      <a:pt x="890" y="141"/>
                      <a:pt x="894" y="135"/>
                    </a:cubicBezTo>
                    <a:cubicBezTo>
                      <a:pt x="900" y="126"/>
                      <a:pt x="906" y="117"/>
                      <a:pt x="913" y="111"/>
                    </a:cubicBezTo>
                    <a:cubicBezTo>
                      <a:pt x="916" y="108"/>
                      <a:pt x="919" y="105"/>
                      <a:pt x="923" y="104"/>
                    </a:cubicBezTo>
                    <a:cubicBezTo>
                      <a:pt x="926" y="102"/>
                      <a:pt x="930" y="101"/>
                      <a:pt x="934" y="101"/>
                    </a:cubicBezTo>
                    <a:cubicBezTo>
                      <a:pt x="938" y="101"/>
                      <a:pt x="943" y="102"/>
                      <a:pt x="949" y="105"/>
                    </a:cubicBezTo>
                    <a:cubicBezTo>
                      <a:pt x="955" y="107"/>
                      <a:pt x="962" y="112"/>
                      <a:pt x="970" y="118"/>
                    </a:cubicBezTo>
                    <a:cubicBezTo>
                      <a:pt x="979" y="108"/>
                      <a:pt x="979" y="108"/>
                      <a:pt x="979" y="108"/>
                    </a:cubicBezTo>
                    <a:cubicBezTo>
                      <a:pt x="968" y="116"/>
                      <a:pt x="968" y="116"/>
                      <a:pt x="968" y="116"/>
                    </a:cubicBezTo>
                    <a:cubicBezTo>
                      <a:pt x="968" y="116"/>
                      <a:pt x="985" y="140"/>
                      <a:pt x="1012" y="164"/>
                    </a:cubicBezTo>
                    <a:cubicBezTo>
                      <a:pt x="1026" y="177"/>
                      <a:pt x="1042" y="189"/>
                      <a:pt x="1060" y="198"/>
                    </a:cubicBezTo>
                    <a:cubicBezTo>
                      <a:pt x="1078" y="208"/>
                      <a:pt x="1099" y="214"/>
                      <a:pt x="1120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42" y="214"/>
                      <a:pt x="1160" y="209"/>
                      <a:pt x="1176" y="202"/>
                    </a:cubicBezTo>
                    <a:cubicBezTo>
                      <a:pt x="1199" y="190"/>
                      <a:pt x="1215" y="174"/>
                      <a:pt x="1227" y="160"/>
                    </a:cubicBezTo>
                    <a:cubicBezTo>
                      <a:pt x="1232" y="154"/>
                      <a:pt x="1236" y="147"/>
                      <a:pt x="1239" y="143"/>
                    </a:cubicBezTo>
                    <a:cubicBezTo>
                      <a:pt x="1241" y="141"/>
                      <a:pt x="1242" y="139"/>
                      <a:pt x="1243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41" y="139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59" y="127"/>
                      <a:pt x="1259" y="127"/>
                      <a:pt x="1259" y="127"/>
                    </a:cubicBezTo>
                    <a:cubicBezTo>
                      <a:pt x="1176" y="79"/>
                      <a:pt x="1176" y="79"/>
                      <a:pt x="1176" y="79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2" y="101"/>
                      <a:pt x="1153" y="110"/>
                    </a:cubicBezTo>
                    <a:cubicBezTo>
                      <a:pt x="1148" y="114"/>
                      <a:pt x="1143" y="119"/>
                      <a:pt x="1137" y="122"/>
                    </a:cubicBezTo>
                    <a:cubicBezTo>
                      <a:pt x="1132" y="125"/>
                      <a:pt x="1126" y="126"/>
                      <a:pt x="1121" y="126"/>
                    </a:cubicBezTo>
                    <a:cubicBezTo>
                      <a:pt x="1118" y="126"/>
                      <a:pt x="1115" y="126"/>
                      <a:pt x="1113" y="125"/>
                    </a:cubicBezTo>
                    <a:cubicBezTo>
                      <a:pt x="1113" y="125"/>
                      <a:pt x="1113" y="125"/>
                      <a:pt x="1113" y="125"/>
                    </a:cubicBezTo>
                    <a:cubicBezTo>
                      <a:pt x="1105" y="122"/>
                      <a:pt x="1097" y="117"/>
                      <a:pt x="1088" y="110"/>
                    </a:cubicBezTo>
                    <a:cubicBezTo>
                      <a:pt x="1075" y="100"/>
                      <a:pt x="1062" y="85"/>
                      <a:pt x="1047" y="70"/>
                    </a:cubicBezTo>
                    <a:cubicBezTo>
                      <a:pt x="1031" y="55"/>
                      <a:pt x="1015" y="40"/>
                      <a:pt x="996" y="28"/>
                    </a:cubicBezTo>
                    <a:cubicBezTo>
                      <a:pt x="977" y="17"/>
                      <a:pt x="957" y="12"/>
                      <a:pt x="938" y="12"/>
                    </a:cubicBezTo>
                    <a:cubicBezTo>
                      <a:pt x="918" y="13"/>
                      <a:pt x="899" y="17"/>
                      <a:pt x="883" y="23"/>
                    </a:cubicBezTo>
                    <a:cubicBezTo>
                      <a:pt x="875" y="27"/>
                      <a:pt x="868" y="30"/>
                      <a:pt x="862" y="35"/>
                    </a:cubicBezTo>
                    <a:cubicBezTo>
                      <a:pt x="856" y="39"/>
                      <a:pt x="850" y="44"/>
                      <a:pt x="846" y="50"/>
                    </a:cubicBezTo>
                    <a:cubicBezTo>
                      <a:pt x="843" y="55"/>
                      <a:pt x="838" y="63"/>
                      <a:pt x="832" y="72"/>
                    </a:cubicBezTo>
                    <a:cubicBezTo>
                      <a:pt x="822" y="84"/>
                      <a:pt x="811" y="99"/>
                      <a:pt x="797" y="110"/>
                    </a:cubicBezTo>
                    <a:cubicBezTo>
                      <a:pt x="790" y="115"/>
                      <a:pt x="783" y="120"/>
                      <a:pt x="776" y="123"/>
                    </a:cubicBezTo>
                    <a:cubicBezTo>
                      <a:pt x="769" y="126"/>
                      <a:pt x="761" y="128"/>
                      <a:pt x="753" y="129"/>
                    </a:cubicBezTo>
                    <a:cubicBezTo>
                      <a:pt x="753" y="129"/>
                      <a:pt x="752" y="129"/>
                      <a:pt x="751" y="129"/>
                    </a:cubicBezTo>
                    <a:cubicBezTo>
                      <a:pt x="746" y="129"/>
                      <a:pt x="742" y="128"/>
                      <a:pt x="737" y="127"/>
                    </a:cubicBezTo>
                    <a:cubicBezTo>
                      <a:pt x="729" y="124"/>
                      <a:pt x="721" y="119"/>
                      <a:pt x="713" y="112"/>
                    </a:cubicBezTo>
                    <a:cubicBezTo>
                      <a:pt x="701" y="102"/>
                      <a:pt x="690" y="89"/>
                      <a:pt x="680" y="76"/>
                    </a:cubicBezTo>
                    <a:cubicBezTo>
                      <a:pt x="675" y="70"/>
                      <a:pt x="670" y="65"/>
                      <a:pt x="666" y="60"/>
                    </a:cubicBezTo>
                    <a:cubicBezTo>
                      <a:pt x="664" y="57"/>
                      <a:pt x="661" y="55"/>
                      <a:pt x="659" y="53"/>
                    </a:cubicBezTo>
                    <a:cubicBezTo>
                      <a:pt x="657" y="50"/>
                      <a:pt x="655" y="48"/>
                      <a:pt x="652" y="47"/>
                    </a:cubicBezTo>
                    <a:cubicBezTo>
                      <a:pt x="649" y="45"/>
                      <a:pt x="645" y="41"/>
                      <a:pt x="639" y="37"/>
                    </a:cubicBezTo>
                    <a:cubicBezTo>
                      <a:pt x="631" y="31"/>
                      <a:pt x="619" y="24"/>
                      <a:pt x="605" y="18"/>
                    </a:cubicBezTo>
                    <a:cubicBezTo>
                      <a:pt x="591" y="12"/>
                      <a:pt x="574" y="8"/>
                      <a:pt x="554" y="8"/>
                    </a:cubicBezTo>
                    <a:cubicBezTo>
                      <a:pt x="532" y="8"/>
                      <a:pt x="507" y="13"/>
                      <a:pt x="479" y="27"/>
                    </a:cubicBezTo>
                    <a:cubicBezTo>
                      <a:pt x="485" y="40"/>
                      <a:pt x="485" y="40"/>
                      <a:pt x="485" y="40"/>
                    </a:cubicBezTo>
                    <a:cubicBezTo>
                      <a:pt x="480" y="27"/>
                      <a:pt x="480" y="27"/>
                      <a:pt x="480" y="27"/>
                    </a:cubicBezTo>
                    <a:cubicBezTo>
                      <a:pt x="479" y="27"/>
                      <a:pt x="466" y="32"/>
                      <a:pt x="447" y="46"/>
                    </a:cubicBezTo>
                    <a:cubicBezTo>
                      <a:pt x="427" y="60"/>
                      <a:pt x="402" y="82"/>
                      <a:pt x="377" y="116"/>
                    </a:cubicBezTo>
                    <a:cubicBezTo>
                      <a:pt x="370" y="126"/>
                      <a:pt x="363" y="132"/>
                      <a:pt x="357" y="136"/>
                    </a:cubicBezTo>
                    <a:cubicBezTo>
                      <a:pt x="351" y="139"/>
                      <a:pt x="345" y="141"/>
                      <a:pt x="340" y="141"/>
                    </a:cubicBezTo>
                    <a:cubicBezTo>
                      <a:pt x="335" y="141"/>
                      <a:pt x="330" y="139"/>
                      <a:pt x="326" y="138"/>
                    </a:cubicBezTo>
                    <a:cubicBezTo>
                      <a:pt x="318" y="135"/>
                      <a:pt x="312" y="130"/>
                      <a:pt x="306" y="126"/>
                    </a:cubicBezTo>
                    <a:cubicBezTo>
                      <a:pt x="304" y="124"/>
                      <a:pt x="302" y="122"/>
                      <a:pt x="300" y="120"/>
                    </a:cubicBezTo>
                    <a:cubicBezTo>
                      <a:pt x="299" y="119"/>
                      <a:pt x="298" y="118"/>
                      <a:pt x="297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5" y="116"/>
                      <a:pt x="295" y="115"/>
                    </a:cubicBezTo>
                    <a:cubicBezTo>
                      <a:pt x="293" y="113"/>
                      <a:pt x="291" y="109"/>
                      <a:pt x="288" y="105"/>
                    </a:cubicBezTo>
                    <a:cubicBezTo>
                      <a:pt x="282" y="97"/>
                      <a:pt x="275" y="87"/>
                      <a:pt x="267" y="76"/>
                    </a:cubicBezTo>
                    <a:cubicBezTo>
                      <a:pt x="254" y="59"/>
                      <a:pt x="237" y="41"/>
                      <a:pt x="217" y="26"/>
                    </a:cubicBezTo>
                    <a:cubicBezTo>
                      <a:pt x="207" y="19"/>
                      <a:pt x="196" y="12"/>
                      <a:pt x="184" y="8"/>
                    </a:cubicBezTo>
                    <a:cubicBezTo>
                      <a:pt x="172" y="3"/>
                      <a:pt x="159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4" y="0"/>
                      <a:pt x="143" y="0"/>
                      <a:pt x="142" y="0"/>
                    </a:cubicBezTo>
                    <a:cubicBezTo>
                      <a:pt x="120" y="0"/>
                      <a:pt x="102" y="4"/>
                      <a:pt x="86" y="10"/>
                    </a:cubicBezTo>
                    <a:cubicBezTo>
                      <a:pt x="63" y="20"/>
                      <a:pt x="46" y="36"/>
                      <a:pt x="33" y="51"/>
                    </a:cubicBezTo>
                    <a:cubicBezTo>
                      <a:pt x="27" y="59"/>
                      <a:pt x="22" y="67"/>
                      <a:pt x="18" y="73"/>
                    </a:cubicBezTo>
                    <a:cubicBezTo>
                      <a:pt x="13" y="80"/>
                      <a:pt x="10" y="86"/>
                      <a:pt x="7" y="9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5" y="99"/>
                      <a:pt x="40" y="90"/>
                      <a:pt x="45" y="82"/>
                    </a:cubicBezTo>
                    <a:cubicBezTo>
                      <a:pt x="54" y="69"/>
                      <a:pt x="65" y="55"/>
                      <a:pt x="81" y="45"/>
                    </a:cubicBezTo>
                    <a:cubicBezTo>
                      <a:pt x="88" y="40"/>
                      <a:pt x="97" y="36"/>
                      <a:pt x="107" y="33"/>
                    </a:cubicBezTo>
                    <a:cubicBezTo>
                      <a:pt x="117" y="29"/>
                      <a:pt x="128" y="28"/>
                      <a:pt x="142" y="28"/>
                    </a:cubicBezTo>
                    <a:cubicBezTo>
                      <a:pt x="143" y="28"/>
                      <a:pt x="144" y="28"/>
                      <a:pt x="145" y="28"/>
                    </a:cubicBezTo>
                    <a:cubicBezTo>
                      <a:pt x="145" y="28"/>
                      <a:pt x="145" y="28"/>
                      <a:pt x="145" y="28"/>
                    </a:cubicBezTo>
                    <a:cubicBezTo>
                      <a:pt x="162" y="28"/>
                      <a:pt x="178" y="34"/>
                      <a:pt x="193" y="44"/>
                    </a:cubicBezTo>
                    <a:cubicBezTo>
                      <a:pt x="215" y="58"/>
                      <a:pt x="235" y="80"/>
                      <a:pt x="249" y="99"/>
                    </a:cubicBezTo>
                    <a:cubicBezTo>
                      <a:pt x="256" y="108"/>
                      <a:pt x="262" y="117"/>
                      <a:pt x="267" y="124"/>
                    </a:cubicBezTo>
                    <a:cubicBezTo>
                      <a:pt x="269" y="127"/>
                      <a:pt x="271" y="130"/>
                      <a:pt x="272" y="132"/>
                    </a:cubicBezTo>
                    <a:cubicBezTo>
                      <a:pt x="273" y="133"/>
                      <a:pt x="274" y="134"/>
                      <a:pt x="275" y="135"/>
                    </a:cubicBezTo>
                    <a:cubicBezTo>
                      <a:pt x="275" y="135"/>
                      <a:pt x="276" y="136"/>
                      <a:pt x="276" y="137"/>
                    </a:cubicBezTo>
                    <a:cubicBezTo>
                      <a:pt x="277" y="137"/>
                      <a:pt x="277" y="138"/>
                      <a:pt x="278" y="138"/>
                    </a:cubicBezTo>
                    <a:cubicBezTo>
                      <a:pt x="278" y="138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80" y="139"/>
                      <a:pt x="281" y="140"/>
                    </a:cubicBezTo>
                    <a:cubicBezTo>
                      <a:pt x="283" y="142"/>
                      <a:pt x="286" y="145"/>
                      <a:pt x="289" y="148"/>
                    </a:cubicBezTo>
                    <a:cubicBezTo>
                      <a:pt x="295" y="152"/>
                      <a:pt x="302" y="157"/>
                      <a:pt x="310" y="161"/>
                    </a:cubicBezTo>
                    <a:cubicBezTo>
                      <a:pt x="319" y="165"/>
                      <a:pt x="329" y="169"/>
                      <a:pt x="340" y="169"/>
                    </a:cubicBezTo>
                    <a:cubicBezTo>
                      <a:pt x="350" y="169"/>
                      <a:pt x="361" y="166"/>
                      <a:pt x="371" y="160"/>
                    </a:cubicBezTo>
                    <a:cubicBezTo>
                      <a:pt x="381" y="154"/>
                      <a:pt x="391" y="145"/>
                      <a:pt x="400" y="133"/>
                    </a:cubicBezTo>
                    <a:cubicBezTo>
                      <a:pt x="423" y="101"/>
                      <a:pt x="446" y="81"/>
                      <a:pt x="463" y="69"/>
                    </a:cubicBezTo>
                    <a:cubicBezTo>
                      <a:pt x="472" y="63"/>
                      <a:pt x="479" y="59"/>
                      <a:pt x="483" y="56"/>
                    </a:cubicBezTo>
                    <a:cubicBezTo>
                      <a:pt x="486" y="55"/>
                      <a:pt x="488" y="54"/>
                      <a:pt x="489" y="53"/>
                    </a:cubicBezTo>
                    <a:cubicBezTo>
                      <a:pt x="490" y="53"/>
                      <a:pt x="490" y="53"/>
                      <a:pt x="490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2"/>
                      <a:pt x="491" y="52"/>
                      <a:pt x="491" y="52"/>
                    </a:cubicBezTo>
                    <a:cubicBezTo>
                      <a:pt x="492" y="52"/>
                      <a:pt x="492" y="52"/>
                      <a:pt x="492" y="52"/>
                    </a:cubicBezTo>
                    <a:cubicBezTo>
                      <a:pt x="516" y="40"/>
                      <a:pt x="537" y="36"/>
                      <a:pt x="554" y="36"/>
                    </a:cubicBezTo>
                    <a:cubicBezTo>
                      <a:pt x="575" y="36"/>
                      <a:pt x="592" y="42"/>
                      <a:pt x="605" y="49"/>
                    </a:cubicBezTo>
                    <a:cubicBezTo>
                      <a:pt x="612" y="52"/>
                      <a:pt x="618" y="56"/>
                      <a:pt x="623" y="60"/>
                    </a:cubicBezTo>
                    <a:cubicBezTo>
                      <a:pt x="628" y="64"/>
                      <a:pt x="632" y="67"/>
                      <a:pt x="637" y="70"/>
                    </a:cubicBezTo>
                    <a:cubicBezTo>
                      <a:pt x="637" y="70"/>
                      <a:pt x="640" y="72"/>
                      <a:pt x="642" y="75"/>
                    </a:cubicBezTo>
                    <a:cubicBezTo>
                      <a:pt x="647" y="80"/>
                      <a:pt x="653" y="88"/>
                      <a:pt x="659" y="96"/>
                    </a:cubicBezTo>
                    <a:cubicBezTo>
                      <a:pt x="670" y="109"/>
                      <a:pt x="682" y="123"/>
                      <a:pt x="697" y="135"/>
                    </a:cubicBezTo>
                    <a:cubicBezTo>
                      <a:pt x="705" y="141"/>
                      <a:pt x="713" y="147"/>
                      <a:pt x="722" y="151"/>
                    </a:cubicBezTo>
                    <a:cubicBezTo>
                      <a:pt x="731" y="154"/>
                      <a:pt x="741" y="157"/>
                      <a:pt x="751" y="157"/>
                    </a:cubicBezTo>
                    <a:cubicBezTo>
                      <a:pt x="752" y="157"/>
                      <a:pt x="754" y="157"/>
                      <a:pt x="755" y="157"/>
                    </a:cubicBezTo>
                    <a:cubicBezTo>
                      <a:pt x="770" y="156"/>
                      <a:pt x="785" y="151"/>
                      <a:pt x="797" y="144"/>
                    </a:cubicBezTo>
                    <a:cubicBezTo>
                      <a:pt x="816" y="133"/>
                      <a:pt x="831" y="117"/>
                      <a:pt x="843" y="102"/>
                    </a:cubicBezTo>
                    <a:cubicBezTo>
                      <a:pt x="849" y="95"/>
                      <a:pt x="854" y="88"/>
                      <a:pt x="859" y="81"/>
                    </a:cubicBezTo>
                    <a:cubicBezTo>
                      <a:pt x="863" y="75"/>
                      <a:pt x="867" y="69"/>
                      <a:pt x="870" y="65"/>
                    </a:cubicBezTo>
                    <a:cubicBezTo>
                      <a:pt x="871" y="63"/>
                      <a:pt x="874" y="61"/>
                      <a:pt x="878" y="58"/>
                    </a:cubicBezTo>
                    <a:cubicBezTo>
                      <a:pt x="884" y="53"/>
                      <a:pt x="893" y="49"/>
                      <a:pt x="904" y="46"/>
                    </a:cubicBezTo>
                    <a:cubicBezTo>
                      <a:pt x="914" y="42"/>
                      <a:pt x="926" y="40"/>
                      <a:pt x="938" y="40"/>
                    </a:cubicBezTo>
                    <a:cubicBezTo>
                      <a:pt x="953" y="40"/>
                      <a:pt x="968" y="44"/>
                      <a:pt x="981" y="52"/>
                    </a:cubicBezTo>
                    <a:cubicBezTo>
                      <a:pt x="992" y="58"/>
                      <a:pt x="1002" y="67"/>
                      <a:pt x="1012" y="76"/>
                    </a:cubicBezTo>
                    <a:cubicBezTo>
                      <a:pt x="1027" y="89"/>
                      <a:pt x="1041" y="105"/>
                      <a:pt x="1056" y="119"/>
                    </a:cubicBezTo>
                    <a:cubicBezTo>
                      <a:pt x="1063" y="126"/>
                      <a:pt x="1071" y="133"/>
                      <a:pt x="1079" y="138"/>
                    </a:cubicBezTo>
                    <a:cubicBezTo>
                      <a:pt x="1086" y="144"/>
                      <a:pt x="1095" y="148"/>
                      <a:pt x="1104" y="151"/>
                    </a:cubicBezTo>
                    <a:cubicBezTo>
                      <a:pt x="1104" y="151"/>
                      <a:pt x="1104" y="151"/>
                      <a:pt x="1104" y="151"/>
                    </a:cubicBezTo>
                    <a:cubicBezTo>
                      <a:pt x="1109" y="153"/>
                      <a:pt x="1115" y="154"/>
                      <a:pt x="1121" y="154"/>
                    </a:cubicBezTo>
                    <a:cubicBezTo>
                      <a:pt x="1132" y="154"/>
                      <a:pt x="1142" y="151"/>
                      <a:pt x="1151" y="146"/>
                    </a:cubicBezTo>
                    <a:cubicBezTo>
                      <a:pt x="1164" y="139"/>
                      <a:pt x="1174" y="129"/>
                      <a:pt x="1181" y="121"/>
                    </a:cubicBezTo>
                    <a:cubicBezTo>
                      <a:pt x="1188" y="113"/>
                      <a:pt x="1192" y="106"/>
                      <a:pt x="1192" y="106"/>
                    </a:cubicBezTo>
                    <a:cubicBezTo>
                      <a:pt x="1181" y="98"/>
                      <a:pt x="1181" y="98"/>
                      <a:pt x="1181" y="98"/>
                    </a:cubicBezTo>
                    <a:cubicBezTo>
                      <a:pt x="1174" y="110"/>
                      <a:pt x="1174" y="110"/>
                      <a:pt x="1174" y="110"/>
                    </a:cubicBezTo>
                    <a:cubicBezTo>
                      <a:pt x="1226" y="140"/>
                      <a:pt x="1226" y="140"/>
                      <a:pt x="1226" y="140"/>
                    </a:cubicBezTo>
                    <a:cubicBezTo>
                      <a:pt x="1233" y="128"/>
                      <a:pt x="1233" y="128"/>
                      <a:pt x="1233" y="128"/>
                    </a:cubicBezTo>
                    <a:cubicBezTo>
                      <a:pt x="1225" y="116"/>
                      <a:pt x="1225" y="116"/>
                      <a:pt x="1225" y="116"/>
                    </a:cubicBezTo>
                    <a:cubicBezTo>
                      <a:pt x="1224" y="117"/>
                      <a:pt x="1223" y="118"/>
                      <a:pt x="1222" y="118"/>
                    </a:cubicBezTo>
                    <a:cubicBezTo>
                      <a:pt x="1222" y="119"/>
                      <a:pt x="1221" y="120"/>
                      <a:pt x="1221" y="120"/>
                    </a:cubicBezTo>
                    <a:cubicBezTo>
                      <a:pt x="1220" y="121"/>
                      <a:pt x="1220" y="122"/>
                      <a:pt x="1219" y="123"/>
                    </a:cubicBezTo>
                    <a:cubicBezTo>
                      <a:pt x="1218" y="125"/>
                      <a:pt x="1216" y="127"/>
                      <a:pt x="1215" y="130"/>
                    </a:cubicBezTo>
                    <a:cubicBezTo>
                      <a:pt x="1209" y="139"/>
                      <a:pt x="1198" y="153"/>
                      <a:pt x="1182" y="165"/>
                    </a:cubicBezTo>
                    <a:cubicBezTo>
                      <a:pt x="1174" y="171"/>
                      <a:pt x="1165" y="176"/>
                      <a:pt x="1155" y="180"/>
                    </a:cubicBezTo>
                    <a:cubicBezTo>
                      <a:pt x="1145" y="184"/>
                      <a:pt x="1134" y="186"/>
                      <a:pt x="1121" y="186"/>
                    </a:cubicBezTo>
                    <a:cubicBezTo>
                      <a:pt x="1121" y="186"/>
                      <a:pt x="1121" y="186"/>
                      <a:pt x="1121" y="186"/>
                    </a:cubicBezTo>
                    <a:cubicBezTo>
                      <a:pt x="1121" y="186"/>
                      <a:pt x="1120" y="186"/>
                      <a:pt x="1120" y="186"/>
                    </a:cubicBezTo>
                    <a:cubicBezTo>
                      <a:pt x="1105" y="187"/>
                      <a:pt x="1089" y="182"/>
                      <a:pt x="1073" y="174"/>
                    </a:cubicBezTo>
                    <a:cubicBezTo>
                      <a:pt x="1050" y="162"/>
                      <a:pt x="1029" y="143"/>
                      <a:pt x="1014" y="127"/>
                    </a:cubicBezTo>
                    <a:cubicBezTo>
                      <a:pt x="1007" y="119"/>
                      <a:pt x="1001" y="112"/>
                      <a:pt x="996" y="107"/>
                    </a:cubicBezTo>
                    <a:cubicBezTo>
                      <a:pt x="994" y="105"/>
                      <a:pt x="993" y="103"/>
                      <a:pt x="992" y="101"/>
                    </a:cubicBezTo>
                    <a:cubicBezTo>
                      <a:pt x="991" y="101"/>
                      <a:pt x="991" y="100"/>
                      <a:pt x="991" y="100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89" y="98"/>
                      <a:pt x="989" y="98"/>
                      <a:pt x="989" y="98"/>
                    </a:cubicBezTo>
                    <a:cubicBezTo>
                      <a:pt x="988" y="97"/>
                      <a:pt x="988" y="97"/>
                      <a:pt x="988" y="97"/>
                    </a:cubicBezTo>
                    <a:cubicBezTo>
                      <a:pt x="978" y="89"/>
                      <a:pt x="969" y="83"/>
                      <a:pt x="960" y="79"/>
                    </a:cubicBezTo>
                    <a:cubicBezTo>
                      <a:pt x="951" y="75"/>
                      <a:pt x="942" y="73"/>
                      <a:pt x="934" y="73"/>
                    </a:cubicBezTo>
                    <a:cubicBezTo>
                      <a:pt x="923" y="73"/>
                      <a:pt x="913" y="77"/>
                      <a:pt x="904" y="82"/>
                    </a:cubicBezTo>
                    <a:cubicBezTo>
                      <a:pt x="898" y="86"/>
                      <a:pt x="893" y="90"/>
                      <a:pt x="889" y="95"/>
                    </a:cubicBezTo>
                    <a:cubicBezTo>
                      <a:pt x="882" y="103"/>
                      <a:pt x="876" y="111"/>
                      <a:pt x="872" y="118"/>
                    </a:cubicBezTo>
                    <a:cubicBezTo>
                      <a:pt x="869" y="122"/>
                      <a:pt x="867" y="125"/>
                      <a:pt x="866" y="128"/>
                    </a:cubicBezTo>
                    <a:cubicBezTo>
                      <a:pt x="864" y="131"/>
                      <a:pt x="862" y="134"/>
                      <a:pt x="861" y="135"/>
                    </a:cubicBezTo>
                    <a:cubicBezTo>
                      <a:pt x="858" y="140"/>
                      <a:pt x="852" y="146"/>
                      <a:pt x="844" y="152"/>
                    </a:cubicBezTo>
                    <a:cubicBezTo>
                      <a:pt x="833" y="161"/>
                      <a:pt x="818" y="170"/>
                      <a:pt x="800" y="177"/>
                    </a:cubicBezTo>
                    <a:cubicBezTo>
                      <a:pt x="783" y="185"/>
                      <a:pt x="764" y="190"/>
                      <a:pt x="745" y="190"/>
                    </a:cubicBezTo>
                    <a:cubicBezTo>
                      <a:pt x="745" y="190"/>
                      <a:pt x="745" y="190"/>
                      <a:pt x="745" y="190"/>
                    </a:cubicBezTo>
                    <a:cubicBezTo>
                      <a:pt x="744" y="190"/>
                      <a:pt x="743" y="190"/>
                      <a:pt x="743" y="190"/>
                    </a:cubicBezTo>
                    <a:cubicBezTo>
                      <a:pt x="731" y="190"/>
                      <a:pt x="720" y="188"/>
                      <a:pt x="710" y="184"/>
                    </a:cubicBezTo>
                    <a:cubicBezTo>
                      <a:pt x="694" y="177"/>
                      <a:pt x="681" y="168"/>
                      <a:pt x="670" y="158"/>
                    </a:cubicBezTo>
                    <a:cubicBezTo>
                      <a:pt x="665" y="153"/>
                      <a:pt x="660" y="149"/>
                      <a:pt x="657" y="145"/>
                    </a:cubicBezTo>
                    <a:cubicBezTo>
                      <a:pt x="653" y="141"/>
                      <a:pt x="651" y="137"/>
                      <a:pt x="649" y="136"/>
                    </a:cubicBezTo>
                    <a:cubicBezTo>
                      <a:pt x="648" y="134"/>
                      <a:pt x="647" y="132"/>
                      <a:pt x="645" y="129"/>
                    </a:cubicBezTo>
                    <a:cubicBezTo>
                      <a:pt x="639" y="120"/>
                      <a:pt x="629" y="106"/>
                      <a:pt x="615" y="93"/>
                    </a:cubicBezTo>
                    <a:cubicBezTo>
                      <a:pt x="608" y="87"/>
                      <a:pt x="600" y="81"/>
                      <a:pt x="591" y="76"/>
                    </a:cubicBezTo>
                    <a:cubicBezTo>
                      <a:pt x="582" y="72"/>
                      <a:pt x="571" y="68"/>
                      <a:pt x="560" y="68"/>
                    </a:cubicBezTo>
                    <a:cubicBezTo>
                      <a:pt x="560" y="68"/>
                      <a:pt x="560" y="68"/>
                      <a:pt x="560" y="68"/>
                    </a:cubicBezTo>
                    <a:cubicBezTo>
                      <a:pt x="558" y="67"/>
                      <a:pt x="556" y="67"/>
                      <a:pt x="554" y="67"/>
                    </a:cubicBezTo>
                    <a:cubicBezTo>
                      <a:pt x="542" y="67"/>
                      <a:pt x="530" y="70"/>
                      <a:pt x="519" y="73"/>
                    </a:cubicBezTo>
                    <a:cubicBezTo>
                      <a:pt x="503" y="79"/>
                      <a:pt x="488" y="88"/>
                      <a:pt x="475" y="98"/>
                    </a:cubicBezTo>
                    <a:cubicBezTo>
                      <a:pt x="463" y="108"/>
                      <a:pt x="452" y="119"/>
                      <a:pt x="443" y="129"/>
                    </a:cubicBezTo>
                    <a:cubicBezTo>
                      <a:pt x="432" y="143"/>
                      <a:pt x="417" y="160"/>
                      <a:pt x="398" y="174"/>
                    </a:cubicBezTo>
                    <a:cubicBezTo>
                      <a:pt x="389" y="181"/>
                      <a:pt x="378" y="187"/>
                      <a:pt x="367" y="191"/>
                    </a:cubicBezTo>
                    <a:cubicBezTo>
                      <a:pt x="355" y="195"/>
                      <a:pt x="343" y="198"/>
                      <a:pt x="329" y="198"/>
                    </a:cubicBezTo>
                    <a:cubicBezTo>
                      <a:pt x="316" y="198"/>
                      <a:pt x="304" y="195"/>
                      <a:pt x="292" y="189"/>
                    </a:cubicBezTo>
                    <a:cubicBezTo>
                      <a:pt x="275" y="180"/>
                      <a:pt x="259" y="166"/>
                      <a:pt x="244" y="149"/>
                    </a:cubicBezTo>
                    <a:cubicBezTo>
                      <a:pt x="228" y="132"/>
                      <a:pt x="214" y="113"/>
                      <a:pt x="200" y="96"/>
                    </a:cubicBezTo>
                    <a:cubicBezTo>
                      <a:pt x="189" y="83"/>
                      <a:pt x="179" y="75"/>
                      <a:pt x="169" y="69"/>
                    </a:cubicBezTo>
                    <a:cubicBezTo>
                      <a:pt x="159" y="63"/>
                      <a:pt x="149" y="61"/>
                      <a:pt x="139" y="61"/>
                    </a:cubicBezTo>
                    <a:cubicBezTo>
                      <a:pt x="131" y="61"/>
                      <a:pt x="123" y="63"/>
                      <a:pt x="117" y="66"/>
                    </a:cubicBezTo>
                    <a:cubicBezTo>
                      <a:pt x="111" y="68"/>
                      <a:pt x="106" y="71"/>
                      <a:pt x="102" y="73"/>
                    </a:cubicBezTo>
                    <a:cubicBezTo>
                      <a:pt x="97" y="76"/>
                      <a:pt x="92" y="80"/>
                      <a:pt x="87" y="85"/>
                    </a:cubicBezTo>
                    <a:cubicBezTo>
                      <a:pt x="80" y="91"/>
                      <a:pt x="73" y="99"/>
                      <a:pt x="68" y="105"/>
                    </a:cubicBezTo>
                    <a:cubicBezTo>
                      <a:pt x="62" y="111"/>
                      <a:pt x="59" y="115"/>
                      <a:pt x="59" y="115"/>
                    </a:cubicBezTo>
                    <a:cubicBezTo>
                      <a:pt x="70" y="124"/>
                      <a:pt x="70" y="124"/>
                      <a:pt x="70" y="124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lnTo>
                      <a:pt x="19" y="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2"/>
              <p:cNvSpPr>
                <a:spLocks/>
              </p:cNvSpPr>
              <p:nvPr/>
            </p:nvSpPr>
            <p:spPr bwMode="auto">
              <a:xfrm>
                <a:off x="9362414" y="3266743"/>
                <a:ext cx="964713" cy="453732"/>
              </a:xfrm>
              <a:custGeom>
                <a:avLst/>
                <a:gdLst>
                  <a:gd name="T0" fmla="*/ 0 w 1248"/>
                  <a:gd name="T1" fmla="*/ 197 h 586"/>
                  <a:gd name="T2" fmla="*/ 93 w 1248"/>
                  <a:gd name="T3" fmla="*/ 415 h 586"/>
                  <a:gd name="T4" fmla="*/ 247 w 1248"/>
                  <a:gd name="T5" fmla="*/ 516 h 586"/>
                  <a:gd name="T6" fmla="*/ 324 w 1248"/>
                  <a:gd name="T7" fmla="*/ 524 h 586"/>
                  <a:gd name="T8" fmla="*/ 511 w 1248"/>
                  <a:gd name="T9" fmla="*/ 422 h 586"/>
                  <a:gd name="T10" fmla="*/ 666 w 1248"/>
                  <a:gd name="T11" fmla="*/ 520 h 586"/>
                  <a:gd name="T12" fmla="*/ 759 w 1248"/>
                  <a:gd name="T13" fmla="*/ 501 h 586"/>
                  <a:gd name="T14" fmla="*/ 967 w 1248"/>
                  <a:gd name="T15" fmla="*/ 451 h 586"/>
                  <a:gd name="T16" fmla="*/ 1048 w 1248"/>
                  <a:gd name="T17" fmla="*/ 524 h 586"/>
                  <a:gd name="T18" fmla="*/ 1248 w 1248"/>
                  <a:gd name="T19" fmla="*/ 197 h 586"/>
                  <a:gd name="T20" fmla="*/ 725 w 1248"/>
                  <a:gd name="T21" fmla="*/ 197 h 586"/>
                  <a:gd name="T22" fmla="*/ 705 w 1248"/>
                  <a:gd name="T23" fmla="*/ 108 h 586"/>
                  <a:gd name="T24" fmla="*/ 541 w 1248"/>
                  <a:gd name="T25" fmla="*/ 108 h 586"/>
                  <a:gd name="T26" fmla="*/ 511 w 1248"/>
                  <a:gd name="T27" fmla="*/ 0 h 586"/>
                  <a:gd name="T28" fmla="*/ 359 w 1248"/>
                  <a:gd name="T29" fmla="*/ 0 h 586"/>
                  <a:gd name="T30" fmla="*/ 382 w 1248"/>
                  <a:gd name="T31" fmla="*/ 108 h 586"/>
                  <a:gd name="T32" fmla="*/ 182 w 1248"/>
                  <a:gd name="T33" fmla="*/ 108 h 586"/>
                  <a:gd name="T34" fmla="*/ 204 w 1248"/>
                  <a:gd name="T35" fmla="*/ 198 h 586"/>
                  <a:gd name="T36" fmla="*/ 0 w 1248"/>
                  <a:gd name="T37" fmla="*/ 19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8" h="586">
                    <a:moveTo>
                      <a:pt x="0" y="197"/>
                    </a:moveTo>
                    <a:cubicBezTo>
                      <a:pt x="0" y="197"/>
                      <a:pt x="60" y="362"/>
                      <a:pt x="93" y="415"/>
                    </a:cubicBezTo>
                    <a:cubicBezTo>
                      <a:pt x="93" y="415"/>
                      <a:pt x="180" y="412"/>
                      <a:pt x="247" y="516"/>
                    </a:cubicBezTo>
                    <a:cubicBezTo>
                      <a:pt x="247" y="516"/>
                      <a:pt x="289" y="586"/>
                      <a:pt x="324" y="524"/>
                    </a:cubicBezTo>
                    <a:cubicBezTo>
                      <a:pt x="358" y="463"/>
                      <a:pt x="454" y="422"/>
                      <a:pt x="511" y="422"/>
                    </a:cubicBezTo>
                    <a:cubicBezTo>
                      <a:pt x="569" y="422"/>
                      <a:pt x="635" y="469"/>
                      <a:pt x="666" y="520"/>
                    </a:cubicBezTo>
                    <a:cubicBezTo>
                      <a:pt x="666" y="520"/>
                      <a:pt x="702" y="579"/>
                      <a:pt x="759" y="501"/>
                    </a:cubicBezTo>
                    <a:cubicBezTo>
                      <a:pt x="817" y="423"/>
                      <a:pt x="892" y="404"/>
                      <a:pt x="967" y="451"/>
                    </a:cubicBezTo>
                    <a:cubicBezTo>
                      <a:pt x="1042" y="497"/>
                      <a:pt x="1048" y="524"/>
                      <a:pt x="1048" y="524"/>
                    </a:cubicBezTo>
                    <a:cubicBezTo>
                      <a:pt x="1048" y="524"/>
                      <a:pt x="1171" y="475"/>
                      <a:pt x="1248" y="197"/>
                    </a:cubicBezTo>
                    <a:cubicBezTo>
                      <a:pt x="725" y="197"/>
                      <a:pt x="725" y="197"/>
                      <a:pt x="725" y="197"/>
                    </a:cubicBezTo>
                    <a:cubicBezTo>
                      <a:pt x="705" y="108"/>
                      <a:pt x="705" y="108"/>
                      <a:pt x="705" y="108"/>
                    </a:cubicBezTo>
                    <a:cubicBezTo>
                      <a:pt x="541" y="108"/>
                      <a:pt x="541" y="108"/>
                      <a:pt x="541" y="108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2" y="108"/>
                      <a:pt x="382" y="108"/>
                      <a:pt x="382" y="108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204" y="198"/>
                      <a:pt x="204" y="198"/>
                      <a:pt x="204" y="198"/>
                    </a:cubicBezTo>
                    <a:lnTo>
                      <a:pt x="0" y="19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3"/>
              <p:cNvSpPr>
                <a:spLocks/>
              </p:cNvSpPr>
              <p:nvPr/>
            </p:nvSpPr>
            <p:spPr bwMode="auto">
              <a:xfrm>
                <a:off x="9347038" y="3255947"/>
                <a:ext cx="994154" cy="447517"/>
              </a:xfrm>
              <a:custGeom>
                <a:avLst/>
                <a:gdLst>
                  <a:gd name="T0" fmla="*/ 41 w 1286"/>
                  <a:gd name="T1" fmla="*/ 306 h 578"/>
                  <a:gd name="T2" fmla="*/ 101 w 1286"/>
                  <a:gd name="T3" fmla="*/ 436 h 578"/>
                  <a:gd name="T4" fmla="*/ 113 w 1286"/>
                  <a:gd name="T5" fmla="*/ 433 h 578"/>
                  <a:gd name="T6" fmla="*/ 113 w 1286"/>
                  <a:gd name="T7" fmla="*/ 433 h 578"/>
                  <a:gd name="T8" fmla="*/ 113 w 1286"/>
                  <a:gd name="T9" fmla="*/ 443 h 578"/>
                  <a:gd name="T10" fmla="*/ 113 w 1286"/>
                  <a:gd name="T11" fmla="*/ 443 h 578"/>
                  <a:gd name="T12" fmla="*/ 255 w 1286"/>
                  <a:gd name="T13" fmla="*/ 538 h 578"/>
                  <a:gd name="T14" fmla="*/ 270 w 1286"/>
                  <a:gd name="T15" fmla="*/ 557 h 578"/>
                  <a:gd name="T16" fmla="*/ 311 w 1286"/>
                  <a:gd name="T17" fmla="*/ 578 h 578"/>
                  <a:gd name="T18" fmla="*/ 356 w 1286"/>
                  <a:gd name="T19" fmla="*/ 545 h 578"/>
                  <a:gd name="T20" fmla="*/ 498 w 1286"/>
                  <a:gd name="T21" fmla="*/ 454 h 578"/>
                  <a:gd name="T22" fmla="*/ 630 w 1286"/>
                  <a:gd name="T23" fmla="*/ 491 h 578"/>
                  <a:gd name="T24" fmla="*/ 674 w 1286"/>
                  <a:gd name="T25" fmla="*/ 542 h 578"/>
                  <a:gd name="T26" fmla="*/ 722 w 1286"/>
                  <a:gd name="T27" fmla="*/ 569 h 578"/>
                  <a:gd name="T28" fmla="*/ 846 w 1286"/>
                  <a:gd name="T29" fmla="*/ 471 h 578"/>
                  <a:gd name="T30" fmla="*/ 1045 w 1286"/>
                  <a:gd name="T31" fmla="*/ 528 h 578"/>
                  <a:gd name="T32" fmla="*/ 1055 w 1286"/>
                  <a:gd name="T33" fmla="*/ 542 h 578"/>
                  <a:gd name="T34" fmla="*/ 1055 w 1286"/>
                  <a:gd name="T35" fmla="*/ 542 h 578"/>
                  <a:gd name="T36" fmla="*/ 1065 w 1286"/>
                  <a:gd name="T37" fmla="*/ 539 h 578"/>
                  <a:gd name="T38" fmla="*/ 1065 w 1286"/>
                  <a:gd name="T39" fmla="*/ 539 h 578"/>
                  <a:gd name="T40" fmla="*/ 1073 w 1286"/>
                  <a:gd name="T41" fmla="*/ 551 h 578"/>
                  <a:gd name="T42" fmla="*/ 1286 w 1286"/>
                  <a:gd name="T43" fmla="*/ 197 h 578"/>
                  <a:gd name="T44" fmla="*/ 571 w 1286"/>
                  <a:gd name="T45" fmla="*/ 108 h 578"/>
                  <a:gd name="T46" fmla="*/ 385 w 1286"/>
                  <a:gd name="T47" fmla="*/ 108 h 578"/>
                  <a:gd name="T48" fmla="*/ 0 w 1286"/>
                  <a:gd name="T49" fmla="*/ 197 h 578"/>
                  <a:gd name="T50" fmla="*/ 20 w 1286"/>
                  <a:gd name="T51" fmla="*/ 225 h 578"/>
                  <a:gd name="T52" fmla="*/ 419 w 1286"/>
                  <a:gd name="T53" fmla="*/ 136 h 578"/>
                  <a:gd name="T54" fmla="*/ 550 w 1286"/>
                  <a:gd name="T55" fmla="*/ 136 h 578"/>
                  <a:gd name="T56" fmla="*/ 1268 w 1286"/>
                  <a:gd name="T57" fmla="*/ 225 h 578"/>
                  <a:gd name="T58" fmla="*/ 1129 w 1286"/>
                  <a:gd name="T59" fmla="*/ 470 h 578"/>
                  <a:gd name="T60" fmla="*/ 1064 w 1286"/>
                  <a:gd name="T61" fmla="*/ 525 h 578"/>
                  <a:gd name="T62" fmla="*/ 1068 w 1286"/>
                  <a:gd name="T63" fmla="*/ 538 h 578"/>
                  <a:gd name="T64" fmla="*/ 995 w 1286"/>
                  <a:gd name="T65" fmla="*/ 453 h 578"/>
                  <a:gd name="T66" fmla="*/ 768 w 1286"/>
                  <a:gd name="T67" fmla="*/ 506 h 578"/>
                  <a:gd name="T68" fmla="*/ 712 w 1286"/>
                  <a:gd name="T69" fmla="*/ 539 h 578"/>
                  <a:gd name="T70" fmla="*/ 698 w 1286"/>
                  <a:gd name="T71" fmla="*/ 527 h 578"/>
                  <a:gd name="T72" fmla="*/ 698 w 1286"/>
                  <a:gd name="T73" fmla="*/ 527 h 578"/>
                  <a:gd name="T74" fmla="*/ 698 w 1286"/>
                  <a:gd name="T75" fmla="*/ 527 h 578"/>
                  <a:gd name="T76" fmla="*/ 626 w 1286"/>
                  <a:gd name="T77" fmla="*/ 454 h 578"/>
                  <a:gd name="T78" fmla="*/ 479 w 1286"/>
                  <a:gd name="T79" fmla="*/ 430 h 578"/>
                  <a:gd name="T80" fmla="*/ 319 w 1286"/>
                  <a:gd name="T81" fmla="*/ 547 h 578"/>
                  <a:gd name="T82" fmla="*/ 306 w 1286"/>
                  <a:gd name="T83" fmla="*/ 549 h 578"/>
                  <a:gd name="T84" fmla="*/ 280 w 1286"/>
                  <a:gd name="T85" fmla="*/ 525 h 578"/>
                  <a:gd name="T86" fmla="*/ 279 w 1286"/>
                  <a:gd name="T87" fmla="*/ 523 h 578"/>
                  <a:gd name="T88" fmla="*/ 279 w 1286"/>
                  <a:gd name="T89" fmla="*/ 523 h 578"/>
                  <a:gd name="T90" fmla="*/ 279 w 1286"/>
                  <a:gd name="T91" fmla="*/ 523 h 578"/>
                  <a:gd name="T92" fmla="*/ 114 w 1286"/>
                  <a:gd name="T93" fmla="*/ 415 h 578"/>
                  <a:gd name="T94" fmla="*/ 125 w 1286"/>
                  <a:gd name="T95" fmla="*/ 421 h 578"/>
                  <a:gd name="T96" fmla="*/ 49 w 1286"/>
                  <a:gd name="T97" fmla="*/ 250 h 578"/>
                  <a:gd name="T98" fmla="*/ 33 w 1286"/>
                  <a:gd name="T99" fmla="*/ 207 h 578"/>
                  <a:gd name="T100" fmla="*/ 20 w 1286"/>
                  <a:gd name="T101" fmla="*/ 21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86" h="578">
                    <a:moveTo>
                      <a:pt x="20" y="211"/>
                    </a:moveTo>
                    <a:cubicBezTo>
                      <a:pt x="7" y="216"/>
                      <a:pt x="7" y="216"/>
                      <a:pt x="7" y="216"/>
                    </a:cubicBezTo>
                    <a:cubicBezTo>
                      <a:pt x="7" y="216"/>
                      <a:pt x="22" y="258"/>
                      <a:pt x="41" y="306"/>
                    </a:cubicBezTo>
                    <a:cubicBezTo>
                      <a:pt x="51" y="330"/>
                      <a:pt x="61" y="355"/>
                      <a:pt x="72" y="378"/>
                    </a:cubicBezTo>
                    <a:cubicBezTo>
                      <a:pt x="77" y="390"/>
                      <a:pt x="82" y="401"/>
                      <a:pt x="87" y="411"/>
                    </a:cubicBezTo>
                    <a:cubicBezTo>
                      <a:pt x="92" y="420"/>
                      <a:pt x="97" y="429"/>
                      <a:pt x="101" y="436"/>
                    </a:cubicBezTo>
                    <a:cubicBezTo>
                      <a:pt x="105" y="443"/>
                      <a:pt x="105" y="443"/>
                      <a:pt x="105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7" y="443"/>
                      <a:pt x="137" y="443"/>
                      <a:pt x="164" y="455"/>
                    </a:cubicBezTo>
                    <a:cubicBezTo>
                      <a:pt x="191" y="467"/>
                      <a:pt x="225" y="491"/>
                      <a:pt x="255" y="538"/>
                    </a:cubicBezTo>
                    <a:cubicBezTo>
                      <a:pt x="267" y="530"/>
                      <a:pt x="267" y="530"/>
                      <a:pt x="267" y="530"/>
                    </a:cubicBezTo>
                    <a:cubicBezTo>
                      <a:pt x="255" y="537"/>
                      <a:pt x="255" y="537"/>
                      <a:pt x="255" y="537"/>
                    </a:cubicBezTo>
                    <a:cubicBezTo>
                      <a:pt x="255" y="538"/>
                      <a:pt x="261" y="547"/>
                      <a:pt x="270" y="557"/>
                    </a:cubicBezTo>
                    <a:cubicBezTo>
                      <a:pt x="274" y="561"/>
                      <a:pt x="280" y="566"/>
                      <a:pt x="287" y="570"/>
                    </a:cubicBezTo>
                    <a:cubicBezTo>
                      <a:pt x="290" y="572"/>
                      <a:pt x="294" y="574"/>
                      <a:pt x="298" y="576"/>
                    </a:cubicBezTo>
                    <a:cubicBezTo>
                      <a:pt x="302" y="577"/>
                      <a:pt x="306" y="578"/>
                      <a:pt x="311" y="578"/>
                    </a:cubicBezTo>
                    <a:cubicBezTo>
                      <a:pt x="315" y="578"/>
                      <a:pt x="319" y="577"/>
                      <a:pt x="323" y="576"/>
                    </a:cubicBezTo>
                    <a:cubicBezTo>
                      <a:pt x="330" y="574"/>
                      <a:pt x="336" y="570"/>
                      <a:pt x="341" y="565"/>
                    </a:cubicBezTo>
                    <a:cubicBezTo>
                      <a:pt x="346" y="560"/>
                      <a:pt x="351" y="553"/>
                      <a:pt x="356" y="545"/>
                    </a:cubicBezTo>
                    <a:cubicBezTo>
                      <a:pt x="363" y="532"/>
                      <a:pt x="375" y="519"/>
                      <a:pt x="389" y="507"/>
                    </a:cubicBezTo>
                    <a:cubicBezTo>
                      <a:pt x="409" y="490"/>
                      <a:pt x="435" y="475"/>
                      <a:pt x="461" y="465"/>
                    </a:cubicBezTo>
                    <a:cubicBezTo>
                      <a:pt x="474" y="460"/>
                      <a:pt x="486" y="456"/>
                      <a:pt x="498" y="454"/>
                    </a:cubicBezTo>
                    <a:cubicBezTo>
                      <a:pt x="510" y="451"/>
                      <a:pt x="522" y="450"/>
                      <a:pt x="531" y="450"/>
                    </a:cubicBezTo>
                    <a:cubicBezTo>
                      <a:pt x="544" y="450"/>
                      <a:pt x="557" y="452"/>
                      <a:pt x="571" y="457"/>
                    </a:cubicBezTo>
                    <a:cubicBezTo>
                      <a:pt x="591" y="464"/>
                      <a:pt x="612" y="477"/>
                      <a:pt x="630" y="491"/>
                    </a:cubicBezTo>
                    <a:cubicBezTo>
                      <a:pt x="648" y="506"/>
                      <a:pt x="663" y="524"/>
                      <a:pt x="674" y="541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5" y="542"/>
                      <a:pt x="678" y="549"/>
                      <a:pt x="686" y="555"/>
                    </a:cubicBezTo>
                    <a:cubicBezTo>
                      <a:pt x="690" y="559"/>
                      <a:pt x="695" y="562"/>
                      <a:pt x="701" y="565"/>
                    </a:cubicBezTo>
                    <a:cubicBezTo>
                      <a:pt x="707" y="567"/>
                      <a:pt x="714" y="569"/>
                      <a:pt x="722" y="569"/>
                    </a:cubicBezTo>
                    <a:cubicBezTo>
                      <a:pt x="732" y="569"/>
                      <a:pt x="744" y="566"/>
                      <a:pt x="755" y="558"/>
                    </a:cubicBezTo>
                    <a:cubicBezTo>
                      <a:pt x="767" y="551"/>
                      <a:pt x="778" y="540"/>
                      <a:pt x="790" y="523"/>
                    </a:cubicBezTo>
                    <a:cubicBezTo>
                      <a:pt x="808" y="499"/>
                      <a:pt x="827" y="482"/>
                      <a:pt x="846" y="471"/>
                    </a:cubicBezTo>
                    <a:cubicBezTo>
                      <a:pt x="866" y="459"/>
                      <a:pt x="886" y="454"/>
                      <a:pt x="906" y="454"/>
                    </a:cubicBezTo>
                    <a:cubicBezTo>
                      <a:pt x="930" y="454"/>
                      <a:pt x="955" y="461"/>
                      <a:pt x="980" y="476"/>
                    </a:cubicBezTo>
                    <a:cubicBezTo>
                      <a:pt x="1016" y="499"/>
                      <a:pt x="1036" y="517"/>
                      <a:pt x="1045" y="528"/>
                    </a:cubicBezTo>
                    <a:cubicBezTo>
                      <a:pt x="1050" y="533"/>
                      <a:pt x="1053" y="538"/>
                      <a:pt x="1054" y="540"/>
                    </a:cubicBezTo>
                    <a:cubicBezTo>
                      <a:pt x="1054" y="541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8" y="557"/>
                      <a:pt x="1058" y="557"/>
                      <a:pt x="1058" y="557"/>
                    </a:cubicBezTo>
                    <a:cubicBezTo>
                      <a:pt x="1073" y="551"/>
                      <a:pt x="1073" y="551"/>
                      <a:pt x="1073" y="551"/>
                    </a:cubicBezTo>
                    <a:cubicBezTo>
                      <a:pt x="1075" y="551"/>
                      <a:pt x="1108" y="537"/>
                      <a:pt x="1150" y="488"/>
                    </a:cubicBezTo>
                    <a:cubicBezTo>
                      <a:pt x="1192" y="439"/>
                      <a:pt x="1243" y="356"/>
                      <a:pt x="1282" y="215"/>
                    </a:cubicBezTo>
                    <a:cubicBezTo>
                      <a:pt x="1286" y="197"/>
                      <a:pt x="1286" y="197"/>
                      <a:pt x="1286" y="197"/>
                    </a:cubicBezTo>
                    <a:cubicBezTo>
                      <a:pt x="756" y="197"/>
                      <a:pt x="756" y="197"/>
                      <a:pt x="756" y="197"/>
                    </a:cubicBezTo>
                    <a:cubicBezTo>
                      <a:pt x="737" y="108"/>
                      <a:pt x="737" y="108"/>
                      <a:pt x="737" y="108"/>
                    </a:cubicBezTo>
                    <a:cubicBezTo>
                      <a:pt x="571" y="108"/>
                      <a:pt x="571" y="108"/>
                      <a:pt x="571" y="108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85" y="108"/>
                      <a:pt x="385" y="108"/>
                      <a:pt x="385" y="108"/>
                    </a:cubicBezTo>
                    <a:cubicBezTo>
                      <a:pt x="184" y="108"/>
                      <a:pt x="184" y="108"/>
                      <a:pt x="184" y="108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7" y="216"/>
                      <a:pt x="7" y="216"/>
                      <a:pt x="7" y="21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cubicBezTo>
                      <a:pt x="242" y="226"/>
                      <a:pt x="242" y="226"/>
                      <a:pt x="242" y="22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419" y="136"/>
                      <a:pt x="419" y="136"/>
                      <a:pt x="419" y="136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520" y="28"/>
                      <a:pt x="520" y="28"/>
                      <a:pt x="520" y="28"/>
                    </a:cubicBezTo>
                    <a:cubicBezTo>
                      <a:pt x="550" y="136"/>
                      <a:pt x="550" y="136"/>
                      <a:pt x="550" y="136"/>
                    </a:cubicBezTo>
                    <a:cubicBezTo>
                      <a:pt x="714" y="136"/>
                      <a:pt x="714" y="136"/>
                      <a:pt x="714" y="136"/>
                    </a:cubicBezTo>
                    <a:cubicBezTo>
                      <a:pt x="733" y="225"/>
                      <a:pt x="733" y="225"/>
                      <a:pt x="733" y="225"/>
                    </a:cubicBezTo>
                    <a:cubicBezTo>
                      <a:pt x="1268" y="225"/>
                      <a:pt x="1268" y="225"/>
                      <a:pt x="1268" y="225"/>
                    </a:cubicBezTo>
                    <a:cubicBezTo>
                      <a:pt x="1268" y="211"/>
                      <a:pt x="1268" y="211"/>
                      <a:pt x="1268" y="211"/>
                    </a:cubicBezTo>
                    <a:cubicBezTo>
                      <a:pt x="1255" y="208"/>
                      <a:pt x="1255" y="208"/>
                      <a:pt x="1255" y="208"/>
                    </a:cubicBezTo>
                    <a:cubicBezTo>
                      <a:pt x="1216" y="345"/>
                      <a:pt x="1167" y="425"/>
                      <a:pt x="1129" y="470"/>
                    </a:cubicBezTo>
                    <a:cubicBezTo>
                      <a:pt x="1109" y="493"/>
                      <a:pt x="1092" y="507"/>
                      <a:pt x="1081" y="515"/>
                    </a:cubicBezTo>
                    <a:cubicBezTo>
                      <a:pt x="1075" y="519"/>
                      <a:pt x="1070" y="522"/>
                      <a:pt x="1067" y="523"/>
                    </a:cubicBezTo>
                    <a:cubicBezTo>
                      <a:pt x="1066" y="524"/>
                      <a:pt x="1064" y="525"/>
                      <a:pt x="1064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8" y="538"/>
                      <a:pt x="1068" y="538"/>
                      <a:pt x="1068" y="538"/>
                    </a:cubicBezTo>
                    <a:cubicBezTo>
                      <a:pt x="1082" y="535"/>
                      <a:pt x="1082" y="535"/>
                      <a:pt x="1082" y="535"/>
                    </a:cubicBezTo>
                    <a:cubicBezTo>
                      <a:pt x="1081" y="533"/>
                      <a:pt x="1079" y="524"/>
                      <a:pt x="1066" y="510"/>
                    </a:cubicBezTo>
                    <a:cubicBezTo>
                      <a:pt x="1054" y="496"/>
                      <a:pt x="1033" y="476"/>
                      <a:pt x="995" y="453"/>
                    </a:cubicBezTo>
                    <a:cubicBezTo>
                      <a:pt x="966" y="435"/>
                      <a:pt x="936" y="426"/>
                      <a:pt x="906" y="426"/>
                    </a:cubicBezTo>
                    <a:cubicBezTo>
                      <a:pt x="881" y="426"/>
                      <a:pt x="855" y="433"/>
                      <a:pt x="832" y="446"/>
                    </a:cubicBezTo>
                    <a:cubicBezTo>
                      <a:pt x="809" y="460"/>
                      <a:pt x="787" y="480"/>
                      <a:pt x="768" y="506"/>
                    </a:cubicBezTo>
                    <a:cubicBezTo>
                      <a:pt x="757" y="521"/>
                      <a:pt x="748" y="530"/>
                      <a:pt x="740" y="535"/>
                    </a:cubicBezTo>
                    <a:cubicBezTo>
                      <a:pt x="732" y="540"/>
                      <a:pt x="726" y="541"/>
                      <a:pt x="722" y="541"/>
                    </a:cubicBezTo>
                    <a:cubicBezTo>
                      <a:pt x="718" y="541"/>
                      <a:pt x="715" y="540"/>
                      <a:pt x="712" y="539"/>
                    </a:cubicBezTo>
                    <a:cubicBezTo>
                      <a:pt x="708" y="537"/>
                      <a:pt x="704" y="534"/>
                      <a:pt x="701" y="531"/>
                    </a:cubicBezTo>
                    <a:cubicBezTo>
                      <a:pt x="700" y="530"/>
                      <a:pt x="699" y="529"/>
                      <a:pt x="699" y="528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6" y="534"/>
                      <a:pt x="686" y="534"/>
                      <a:pt x="686" y="534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1" y="499"/>
                      <a:pt x="656" y="473"/>
                      <a:pt x="626" y="454"/>
                    </a:cubicBezTo>
                    <a:cubicBezTo>
                      <a:pt x="612" y="444"/>
                      <a:pt x="596" y="436"/>
                      <a:pt x="580" y="431"/>
                    </a:cubicBezTo>
                    <a:cubicBezTo>
                      <a:pt x="564" y="425"/>
                      <a:pt x="547" y="422"/>
                      <a:pt x="531" y="422"/>
                    </a:cubicBezTo>
                    <a:cubicBezTo>
                      <a:pt x="515" y="422"/>
                      <a:pt x="497" y="425"/>
                      <a:pt x="479" y="430"/>
                    </a:cubicBezTo>
                    <a:cubicBezTo>
                      <a:pt x="451" y="437"/>
                      <a:pt x="422" y="450"/>
                      <a:pt x="395" y="467"/>
                    </a:cubicBezTo>
                    <a:cubicBezTo>
                      <a:pt x="369" y="484"/>
                      <a:pt x="346" y="506"/>
                      <a:pt x="331" y="531"/>
                    </a:cubicBezTo>
                    <a:cubicBezTo>
                      <a:pt x="327" y="540"/>
                      <a:pt x="322" y="544"/>
                      <a:pt x="319" y="547"/>
                    </a:cubicBezTo>
                    <a:cubicBezTo>
                      <a:pt x="317" y="548"/>
                      <a:pt x="316" y="549"/>
                      <a:pt x="315" y="549"/>
                    </a:cubicBezTo>
                    <a:cubicBezTo>
                      <a:pt x="313" y="550"/>
                      <a:pt x="312" y="550"/>
                      <a:pt x="311" y="550"/>
                    </a:cubicBezTo>
                    <a:cubicBezTo>
                      <a:pt x="310" y="550"/>
                      <a:pt x="308" y="549"/>
                      <a:pt x="306" y="549"/>
                    </a:cubicBezTo>
                    <a:cubicBezTo>
                      <a:pt x="304" y="548"/>
                      <a:pt x="300" y="546"/>
                      <a:pt x="297" y="543"/>
                    </a:cubicBezTo>
                    <a:cubicBezTo>
                      <a:pt x="292" y="540"/>
                      <a:pt x="287" y="534"/>
                      <a:pt x="284" y="530"/>
                    </a:cubicBezTo>
                    <a:cubicBezTo>
                      <a:pt x="282" y="528"/>
                      <a:pt x="281" y="526"/>
                      <a:pt x="280" y="525"/>
                    </a:cubicBezTo>
                    <a:cubicBezTo>
                      <a:pt x="279" y="524"/>
                      <a:pt x="279" y="524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46" y="471"/>
                      <a:pt x="207" y="444"/>
                      <a:pt x="176" y="430"/>
                    </a:cubicBezTo>
                    <a:cubicBezTo>
                      <a:pt x="144" y="416"/>
                      <a:pt x="120" y="415"/>
                      <a:pt x="114" y="415"/>
                    </a:cubicBezTo>
                    <a:cubicBezTo>
                      <a:pt x="113" y="415"/>
                      <a:pt x="113" y="415"/>
                      <a:pt x="112" y="415"/>
                    </a:cubicBezTo>
                    <a:cubicBezTo>
                      <a:pt x="113" y="429"/>
                      <a:pt x="113" y="429"/>
                      <a:pt x="113" y="429"/>
                    </a:cubicBezTo>
                    <a:cubicBezTo>
                      <a:pt x="125" y="421"/>
                      <a:pt x="125" y="421"/>
                      <a:pt x="125" y="421"/>
                    </a:cubicBezTo>
                    <a:cubicBezTo>
                      <a:pt x="121" y="415"/>
                      <a:pt x="117" y="407"/>
                      <a:pt x="112" y="398"/>
                    </a:cubicBezTo>
                    <a:cubicBezTo>
                      <a:pt x="104" y="382"/>
                      <a:pt x="95" y="362"/>
                      <a:pt x="86" y="341"/>
                    </a:cubicBezTo>
                    <a:cubicBezTo>
                      <a:pt x="72" y="309"/>
                      <a:pt x="59" y="275"/>
                      <a:pt x="49" y="250"/>
                    </a:cubicBezTo>
                    <a:cubicBezTo>
                      <a:pt x="44" y="237"/>
                      <a:pt x="40" y="226"/>
                      <a:pt x="37" y="219"/>
                    </a:cubicBezTo>
                    <a:cubicBezTo>
                      <a:pt x="36" y="215"/>
                      <a:pt x="35" y="212"/>
                      <a:pt x="34" y="210"/>
                    </a:cubicBezTo>
                    <a:cubicBezTo>
                      <a:pt x="33" y="208"/>
                      <a:pt x="33" y="207"/>
                      <a:pt x="33" y="207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lnTo>
                      <a:pt x="20" y="2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>
                <a:off x="955967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5"/>
              <p:cNvSpPr>
                <a:spLocks/>
              </p:cNvSpPr>
              <p:nvPr/>
            </p:nvSpPr>
            <p:spPr bwMode="auto">
              <a:xfrm>
                <a:off x="954887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46"/>
              <p:cNvSpPr>
                <a:spLocks noChangeArrowheads="1"/>
              </p:cNvSpPr>
              <p:nvPr/>
            </p:nvSpPr>
            <p:spPr bwMode="auto">
              <a:xfrm>
                <a:off x="9636877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7"/>
              <p:cNvSpPr>
                <a:spLocks/>
              </p:cNvSpPr>
              <p:nvPr/>
            </p:nvSpPr>
            <p:spPr bwMode="auto">
              <a:xfrm>
                <a:off x="9626082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48"/>
              <p:cNvSpPr>
                <a:spLocks noChangeArrowheads="1"/>
              </p:cNvSpPr>
              <p:nvPr/>
            </p:nvSpPr>
            <p:spPr bwMode="auto">
              <a:xfrm>
                <a:off x="971277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9"/>
              <p:cNvSpPr>
                <a:spLocks/>
              </p:cNvSpPr>
              <p:nvPr/>
            </p:nvSpPr>
            <p:spPr bwMode="auto">
              <a:xfrm>
                <a:off x="9701977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50"/>
              <p:cNvSpPr>
                <a:spLocks noChangeArrowheads="1"/>
              </p:cNvSpPr>
              <p:nvPr/>
            </p:nvSpPr>
            <p:spPr bwMode="auto">
              <a:xfrm>
                <a:off x="9783105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1"/>
              <p:cNvSpPr>
                <a:spLocks/>
              </p:cNvSpPr>
              <p:nvPr/>
            </p:nvSpPr>
            <p:spPr bwMode="auto">
              <a:xfrm>
                <a:off x="9772310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Rectangle 52"/>
              <p:cNvSpPr>
                <a:spLocks noChangeArrowheads="1"/>
              </p:cNvSpPr>
              <p:nvPr/>
            </p:nvSpPr>
            <p:spPr bwMode="auto">
              <a:xfrm>
                <a:off x="985965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3"/>
              <p:cNvSpPr>
                <a:spLocks/>
              </p:cNvSpPr>
              <p:nvPr/>
            </p:nvSpPr>
            <p:spPr bwMode="auto">
              <a:xfrm>
                <a:off x="984885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Rectangle 54"/>
              <p:cNvSpPr>
                <a:spLocks noChangeArrowheads="1"/>
              </p:cNvSpPr>
              <p:nvPr/>
            </p:nvSpPr>
            <p:spPr bwMode="auto">
              <a:xfrm>
                <a:off x="993751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5"/>
              <p:cNvSpPr>
                <a:spLocks/>
              </p:cNvSpPr>
              <p:nvPr/>
            </p:nvSpPr>
            <p:spPr bwMode="auto">
              <a:xfrm>
                <a:off x="9926716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56"/>
              <p:cNvSpPr>
                <a:spLocks noChangeArrowheads="1"/>
              </p:cNvSpPr>
              <p:nvPr/>
            </p:nvSpPr>
            <p:spPr bwMode="auto">
              <a:xfrm>
                <a:off x="10014061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7"/>
              <p:cNvSpPr>
                <a:spLocks/>
              </p:cNvSpPr>
              <p:nvPr/>
            </p:nvSpPr>
            <p:spPr bwMode="auto">
              <a:xfrm>
                <a:off x="10003265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框 122"/>
          <p:cNvSpPr txBox="1"/>
          <p:nvPr/>
        </p:nvSpPr>
        <p:spPr>
          <a:xfrm>
            <a:off x="4573815" y="5968606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  <a:ea typeface="华文行楷" panose="02010800040101010101" pitchFamily="2" charset="-122"/>
              </a:rPr>
              <a:t>yes, It is FREE!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ush Script MT" panose="03060802040406070304" pitchFamily="66" charset="0"/>
              <a:ea typeface="华文行楷" panose="0201080004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1070567" y="14068"/>
            <a:ext cx="3739488" cy="6858000"/>
          </a:xfrm>
          <a:prstGeom prst="arc">
            <a:avLst>
              <a:gd name="adj1" fmla="val 16228086"/>
              <a:gd name="adj2" fmla="val 5230372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 bwMode="auto">
          <a:xfrm>
            <a:off x="18753" y="178046"/>
            <a:ext cx="683062" cy="486749"/>
          </a:xfrm>
          <a:prstGeom prst="rect">
            <a:avLst/>
          </a:prstGeom>
          <a:solidFill>
            <a:srgbClr val="A7D6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3" name="等腰三角形 26"/>
          <p:cNvSpPr>
            <a:spLocks noChangeArrowheads="1"/>
          </p:cNvSpPr>
          <p:nvPr/>
        </p:nvSpPr>
        <p:spPr bwMode="auto">
          <a:xfrm>
            <a:off x="0" y="5313363"/>
            <a:ext cx="2667000" cy="1579562"/>
          </a:xfrm>
          <a:prstGeom prst="triangle">
            <a:avLst>
              <a:gd name="adj" fmla="val 0"/>
            </a:avLst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4" name="任意多边形 30"/>
          <p:cNvSpPr>
            <a:spLocks/>
          </p:cNvSpPr>
          <p:nvPr/>
        </p:nvSpPr>
        <p:spPr bwMode="auto">
          <a:xfrm flipV="1">
            <a:off x="6546604" y="6128261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1"/>
          <p:cNvSpPr>
            <a:spLocks noChangeArrowheads="1"/>
          </p:cNvSpPr>
          <p:nvPr/>
        </p:nvSpPr>
        <p:spPr bwMode="auto">
          <a:xfrm>
            <a:off x="0" y="4234374"/>
            <a:ext cx="12192000" cy="2623625"/>
          </a:xfrm>
          <a:prstGeom prst="rect">
            <a:avLst/>
          </a:prstGeom>
          <a:solidFill>
            <a:srgbClr val="A7D692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201" name="Rectangle 24"/>
          <p:cNvSpPr>
            <a:spLocks noChangeArrowheads="1"/>
          </p:cNvSpPr>
          <p:nvPr/>
        </p:nvSpPr>
        <p:spPr bwMode="auto">
          <a:xfrm>
            <a:off x="1628775" y="4838357"/>
            <a:ext cx="2662238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02" name="Rectangle 27"/>
          <p:cNvSpPr>
            <a:spLocks noChangeArrowheads="1"/>
          </p:cNvSpPr>
          <p:nvPr/>
        </p:nvSpPr>
        <p:spPr bwMode="auto">
          <a:xfrm>
            <a:off x="7983538" y="4838357"/>
            <a:ext cx="2662237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03" name="Rectangle 30"/>
          <p:cNvSpPr>
            <a:spLocks noChangeArrowheads="1"/>
          </p:cNvSpPr>
          <p:nvPr/>
        </p:nvSpPr>
        <p:spPr bwMode="auto">
          <a:xfrm>
            <a:off x="4806950" y="4838357"/>
            <a:ext cx="2662238" cy="55563"/>
          </a:xfrm>
          <a:prstGeom prst="rect">
            <a:avLst/>
          </a:prstGeom>
          <a:solidFill>
            <a:srgbClr val="FB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bg-BG" altLang="en-US" sz="1800">
              <a:solidFill>
                <a:srgbClr val="FFFFFF"/>
              </a:solidFill>
            </a:endParaRPr>
          </a:p>
        </p:txBody>
      </p:sp>
      <p:sp>
        <p:nvSpPr>
          <p:cNvPr id="8211" name="矩形 31"/>
          <p:cNvSpPr>
            <a:spLocks noChangeArrowheads="1"/>
          </p:cNvSpPr>
          <p:nvPr/>
        </p:nvSpPr>
        <p:spPr bwMode="auto">
          <a:xfrm>
            <a:off x="2174875" y="4431957"/>
            <a:ext cx="807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</a:p>
        </p:txBody>
      </p:sp>
      <p:sp>
        <p:nvSpPr>
          <p:cNvPr id="8213" name="矩形 33"/>
          <p:cNvSpPr>
            <a:spLocks noChangeArrowheads="1"/>
          </p:cNvSpPr>
          <p:nvPr/>
        </p:nvSpPr>
        <p:spPr bwMode="auto">
          <a:xfrm>
            <a:off x="5321300" y="4431957"/>
            <a:ext cx="929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8215" name="矩形 35"/>
          <p:cNvSpPr>
            <a:spLocks noChangeArrowheads="1"/>
          </p:cNvSpPr>
          <p:nvPr/>
        </p:nvSpPr>
        <p:spPr bwMode="auto">
          <a:xfrm>
            <a:off x="8510588" y="4431957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BF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</a:p>
        </p:txBody>
      </p:sp>
      <p:sp>
        <p:nvSpPr>
          <p:cNvPr id="38" name="矩形 74"/>
          <p:cNvSpPr>
            <a:spLocks noChangeArrowheads="1"/>
          </p:cNvSpPr>
          <p:nvPr/>
        </p:nvSpPr>
        <p:spPr bwMode="auto">
          <a:xfrm>
            <a:off x="759262" y="148251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57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0" y="184722"/>
            <a:ext cx="683062" cy="486749"/>
          </a:xfrm>
          <a:prstGeom prst="rect">
            <a:avLst/>
          </a:prstGeom>
          <a:solidFill>
            <a:srgbClr val="A7D6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1" name="等腰三角形 26"/>
          <p:cNvSpPr>
            <a:spLocks noChangeArrowheads="1"/>
          </p:cNvSpPr>
          <p:nvPr/>
        </p:nvSpPr>
        <p:spPr bwMode="auto">
          <a:xfrm>
            <a:off x="0" y="5313363"/>
            <a:ext cx="2667000" cy="1579562"/>
          </a:xfrm>
          <a:prstGeom prst="triangle">
            <a:avLst>
              <a:gd name="adj" fmla="val 0"/>
            </a:avLst>
          </a:pr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2" name="任意多边形 30"/>
          <p:cNvSpPr>
            <a:spLocks/>
          </p:cNvSpPr>
          <p:nvPr/>
        </p:nvSpPr>
        <p:spPr bwMode="auto">
          <a:xfrm flipV="1">
            <a:off x="5788025" y="6019800"/>
            <a:ext cx="647700" cy="558800"/>
          </a:xfrm>
          <a:custGeom>
            <a:avLst/>
            <a:gdLst>
              <a:gd name="T0" fmla="*/ 323850 w 2247900"/>
              <a:gd name="T1" fmla="*/ 0 h 1937845"/>
              <a:gd name="T2" fmla="*/ 647700 w 2247900"/>
              <a:gd name="T3" fmla="*/ 558800 h 1937845"/>
              <a:gd name="T4" fmla="*/ 558129 w 2247900"/>
              <a:gd name="T5" fmla="*/ 558800 h 1937845"/>
              <a:gd name="T6" fmla="*/ 323850 w 2247900"/>
              <a:gd name="T7" fmla="*/ 154554 h 1937845"/>
              <a:gd name="T8" fmla="*/ 89571 w 2247900"/>
              <a:gd name="T9" fmla="*/ 558800 h 1937845"/>
              <a:gd name="T10" fmla="*/ 0 w 2247900"/>
              <a:gd name="T11" fmla="*/ 558800 h 1937845"/>
              <a:gd name="T12" fmla="*/ 323850 w 2247900"/>
              <a:gd name="T13" fmla="*/ 0 h 1937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7900" h="1937845">
                <a:moveTo>
                  <a:pt x="1123950" y="0"/>
                </a:moveTo>
                <a:lnTo>
                  <a:pt x="2247900" y="1937845"/>
                </a:lnTo>
                <a:lnTo>
                  <a:pt x="1937036" y="1937845"/>
                </a:lnTo>
                <a:lnTo>
                  <a:pt x="1123950" y="535973"/>
                </a:lnTo>
                <a:lnTo>
                  <a:pt x="310864" y="1937845"/>
                </a:lnTo>
                <a:lnTo>
                  <a:pt x="0" y="1937845"/>
                </a:lnTo>
                <a:lnTo>
                  <a:pt x="1123950" y="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3" name="直接连接符 34"/>
          <p:cNvCxnSpPr>
            <a:cxnSpLocks noChangeShapeType="1"/>
          </p:cNvCxnSpPr>
          <p:nvPr/>
        </p:nvCxnSpPr>
        <p:spPr bwMode="auto">
          <a:xfrm>
            <a:off x="8972550" y="400050"/>
            <a:ext cx="2938463" cy="0"/>
          </a:xfrm>
          <a:prstGeom prst="line">
            <a:avLst/>
          </a:prstGeom>
          <a:noFill/>
          <a:ln w="28575">
            <a:solidFill>
              <a:srgbClr val="5FA2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35"/>
          <p:cNvCxnSpPr>
            <a:cxnSpLocks noChangeShapeType="1"/>
          </p:cNvCxnSpPr>
          <p:nvPr/>
        </p:nvCxnSpPr>
        <p:spPr bwMode="auto">
          <a:xfrm>
            <a:off x="11544300" y="190500"/>
            <a:ext cx="1588" cy="1881188"/>
          </a:xfrm>
          <a:prstGeom prst="line">
            <a:avLst/>
          </a:prstGeom>
          <a:noFill/>
          <a:ln w="28575">
            <a:solidFill>
              <a:srgbClr val="5FA2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39"/>
          <p:cNvCxnSpPr>
            <a:cxnSpLocks noChangeShapeType="1"/>
          </p:cNvCxnSpPr>
          <p:nvPr/>
        </p:nvCxnSpPr>
        <p:spPr bwMode="auto">
          <a:xfrm>
            <a:off x="759262" y="697629"/>
            <a:ext cx="6037262" cy="0"/>
          </a:xfrm>
          <a:prstGeom prst="line">
            <a:avLst/>
          </a:prstGeom>
          <a:noFill/>
          <a:ln w="6350">
            <a:solidFill>
              <a:srgbClr val="5FA2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1069145" y="1041009"/>
            <a:ext cx="102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这里放架构图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74"/>
          <p:cNvSpPr>
            <a:spLocks noChangeArrowheads="1"/>
          </p:cNvSpPr>
          <p:nvPr/>
        </p:nvSpPr>
        <p:spPr bwMode="auto">
          <a:xfrm>
            <a:off x="759262" y="120115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CFB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0" y="112542"/>
            <a:ext cx="683062" cy="516726"/>
          </a:xfrm>
          <a:prstGeom prst="rect">
            <a:avLst/>
          </a:prstGeom>
          <a:solidFill>
            <a:srgbClr val="5FA2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9" y="741811"/>
            <a:ext cx="7124943" cy="5785599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7448551" y="671471"/>
            <a:ext cx="4743450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Your Email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Receive the confirmation email and report email.</a:t>
            </a:r>
            <a:endParaRPr lang="zh-CN" altLang="en-US" sz="2000" dirty="0"/>
          </a:p>
        </p:txBody>
      </p:sp>
      <p:sp>
        <p:nvSpPr>
          <p:cNvPr id="74" name="矩形 73"/>
          <p:cNvSpPr/>
          <p:nvPr/>
        </p:nvSpPr>
        <p:spPr>
          <a:xfrm>
            <a:off x="7448550" y="2064442"/>
            <a:ext cx="447292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Expiration Date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When to remove the files from server.</a:t>
            </a:r>
            <a:endParaRPr lang="zh-CN" altLang="en-US" sz="2000" dirty="0"/>
          </a:p>
        </p:txBody>
      </p:sp>
      <p:sp>
        <p:nvSpPr>
          <p:cNvPr id="77" name="矩形 76"/>
          <p:cNvSpPr/>
          <p:nvPr/>
        </p:nvSpPr>
        <p:spPr>
          <a:xfrm>
            <a:off x="7448549" y="3306949"/>
            <a:ext cx="447292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Receiver Email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Who will be shared with these files.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7448548" y="4549456"/>
            <a:ext cx="447292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Check Name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Find user email by his ID.</a:t>
            </a:r>
            <a:endParaRPr lang="zh-CN" altLang="en-US" sz="2000" dirty="0"/>
          </a:p>
        </p:txBody>
      </p:sp>
      <p:sp>
        <p:nvSpPr>
          <p:cNvPr id="81" name="L 形 80"/>
          <p:cNvSpPr/>
          <p:nvPr/>
        </p:nvSpPr>
        <p:spPr>
          <a:xfrm rot="5400000">
            <a:off x="10627649" y="5292887"/>
            <a:ext cx="1368299" cy="1749724"/>
          </a:xfrm>
          <a:prstGeom prst="corner">
            <a:avLst>
              <a:gd name="adj1" fmla="val 19143"/>
              <a:gd name="adj2" fmla="val 180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7155937">
            <a:off x="11788756" y="5120048"/>
            <a:ext cx="544685" cy="29164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257"/>
          <p:cNvSpPr>
            <a:spLocks noEditPoints="1"/>
          </p:cNvSpPr>
          <p:nvPr/>
        </p:nvSpPr>
        <p:spPr bwMode="auto">
          <a:xfrm>
            <a:off x="10805510" y="4509205"/>
            <a:ext cx="750613" cy="871248"/>
          </a:xfrm>
          <a:custGeom>
            <a:avLst/>
            <a:gdLst>
              <a:gd name="T0" fmla="*/ 187 w 224"/>
              <a:gd name="T1" fmla="*/ 104 h 259"/>
              <a:gd name="T2" fmla="*/ 151 w 224"/>
              <a:gd name="T3" fmla="*/ 152 h 259"/>
              <a:gd name="T4" fmla="*/ 107 w 224"/>
              <a:gd name="T5" fmla="*/ 165 h 259"/>
              <a:gd name="T6" fmla="*/ 82 w 224"/>
              <a:gd name="T7" fmla="*/ 161 h 259"/>
              <a:gd name="T8" fmla="*/ 39 w 224"/>
              <a:gd name="T9" fmla="*/ 128 h 259"/>
              <a:gd name="T10" fmla="*/ 25 w 224"/>
              <a:gd name="T11" fmla="*/ 91 h 259"/>
              <a:gd name="T12" fmla="*/ 27 w 224"/>
              <a:gd name="T13" fmla="*/ 62 h 259"/>
              <a:gd name="T14" fmla="*/ 170 w 224"/>
              <a:gd name="T15" fmla="*/ 62 h 259"/>
              <a:gd name="T16" fmla="*/ 211 w 224"/>
              <a:gd name="T17" fmla="*/ 62 h 259"/>
              <a:gd name="T18" fmla="*/ 224 w 224"/>
              <a:gd name="T19" fmla="*/ 75 h 259"/>
              <a:gd name="T20" fmla="*/ 216 w 224"/>
              <a:gd name="T21" fmla="*/ 87 h 259"/>
              <a:gd name="T22" fmla="*/ 42 w 224"/>
              <a:gd name="T23" fmla="*/ 88 h 259"/>
              <a:gd name="T24" fmla="*/ 66 w 224"/>
              <a:gd name="T25" fmla="*/ 130 h 259"/>
              <a:gd name="T26" fmla="*/ 107 w 224"/>
              <a:gd name="T27" fmla="*/ 144 h 259"/>
              <a:gd name="T28" fmla="*/ 138 w 224"/>
              <a:gd name="T29" fmla="*/ 136 h 259"/>
              <a:gd name="T30" fmla="*/ 168 w 224"/>
              <a:gd name="T31" fmla="*/ 101 h 259"/>
              <a:gd name="T32" fmla="*/ 107 w 224"/>
              <a:gd name="T33" fmla="*/ 0 h 259"/>
              <a:gd name="T34" fmla="*/ 163 w 224"/>
              <a:gd name="T35" fmla="*/ 15 h 259"/>
              <a:gd name="T36" fmla="*/ 186 w 224"/>
              <a:gd name="T37" fmla="*/ 57 h 259"/>
              <a:gd name="T38" fmla="*/ 37 w 224"/>
              <a:gd name="T39" fmla="*/ 33 h 259"/>
              <a:gd name="T40" fmla="*/ 72 w 224"/>
              <a:gd name="T41" fmla="*/ 3 h 259"/>
              <a:gd name="T42" fmla="*/ 111 w 224"/>
              <a:gd name="T43" fmla="*/ 39 h 259"/>
              <a:gd name="T44" fmla="*/ 118 w 224"/>
              <a:gd name="T45" fmla="*/ 48 h 259"/>
              <a:gd name="T46" fmla="*/ 133 w 224"/>
              <a:gd name="T47" fmla="*/ 45 h 259"/>
              <a:gd name="T48" fmla="*/ 135 w 224"/>
              <a:gd name="T49" fmla="*/ 35 h 259"/>
              <a:gd name="T50" fmla="*/ 126 w 224"/>
              <a:gd name="T51" fmla="*/ 23 h 259"/>
              <a:gd name="T52" fmla="*/ 120 w 224"/>
              <a:gd name="T53" fmla="*/ 15 h 259"/>
              <a:gd name="T54" fmla="*/ 112 w 224"/>
              <a:gd name="T55" fmla="*/ 32 h 259"/>
              <a:gd name="T56" fmla="*/ 122 w 224"/>
              <a:gd name="T57" fmla="*/ 29 h 259"/>
              <a:gd name="T58" fmla="*/ 125 w 224"/>
              <a:gd name="T59" fmla="*/ 35 h 259"/>
              <a:gd name="T60" fmla="*/ 122 w 224"/>
              <a:gd name="T61" fmla="*/ 42 h 259"/>
              <a:gd name="T62" fmla="*/ 120 w 224"/>
              <a:gd name="T63" fmla="*/ 37 h 259"/>
              <a:gd name="T64" fmla="*/ 63 w 224"/>
              <a:gd name="T65" fmla="*/ 179 h 259"/>
              <a:gd name="T66" fmla="*/ 68 w 224"/>
              <a:gd name="T67" fmla="*/ 159 h 259"/>
              <a:gd name="T68" fmla="*/ 100 w 224"/>
              <a:gd name="T69" fmla="*/ 185 h 259"/>
              <a:gd name="T70" fmla="*/ 98 w 224"/>
              <a:gd name="T71" fmla="*/ 222 h 259"/>
              <a:gd name="T72" fmla="*/ 65 w 224"/>
              <a:gd name="T73" fmla="*/ 185 h 259"/>
              <a:gd name="T74" fmla="*/ 115 w 224"/>
              <a:gd name="T75" fmla="*/ 187 h 259"/>
              <a:gd name="T76" fmla="*/ 142 w 224"/>
              <a:gd name="T77" fmla="*/ 170 h 259"/>
              <a:gd name="T78" fmla="*/ 154 w 224"/>
              <a:gd name="T79" fmla="*/ 163 h 259"/>
              <a:gd name="T80" fmla="*/ 156 w 224"/>
              <a:gd name="T81" fmla="*/ 183 h 259"/>
              <a:gd name="T82" fmla="*/ 135 w 224"/>
              <a:gd name="T83" fmla="*/ 210 h 259"/>
              <a:gd name="T84" fmla="*/ 47 w 224"/>
              <a:gd name="T85" fmla="*/ 176 h 259"/>
              <a:gd name="T86" fmla="*/ 52 w 224"/>
              <a:gd name="T87" fmla="*/ 187 h 259"/>
              <a:gd name="T88" fmla="*/ 42 w 224"/>
              <a:gd name="T89" fmla="*/ 202 h 259"/>
              <a:gd name="T90" fmla="*/ 180 w 224"/>
              <a:gd name="T91" fmla="*/ 202 h 259"/>
              <a:gd name="T92" fmla="*/ 167 w 224"/>
              <a:gd name="T93" fmla="*/ 187 h 259"/>
              <a:gd name="T94" fmla="*/ 176 w 224"/>
              <a:gd name="T95" fmla="*/ 176 h 259"/>
              <a:gd name="T96" fmla="*/ 190 w 224"/>
              <a:gd name="T97" fmla="*/ 187 h 259"/>
              <a:gd name="T98" fmla="*/ 169 w 224"/>
              <a:gd name="T99" fmla="*/ 259 h 259"/>
              <a:gd name="T100" fmla="*/ 26 w 224"/>
              <a:gd name="T101" fmla="*/ 197 h 259"/>
              <a:gd name="T102" fmla="*/ 39 w 224"/>
              <a:gd name="T103" fmla="*/ 17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4" h="259">
                <a:moveTo>
                  <a:pt x="211" y="88"/>
                </a:moveTo>
                <a:lnTo>
                  <a:pt x="190" y="88"/>
                </a:lnTo>
                <a:lnTo>
                  <a:pt x="190" y="88"/>
                </a:lnTo>
                <a:lnTo>
                  <a:pt x="187" y="104"/>
                </a:lnTo>
                <a:lnTo>
                  <a:pt x="181" y="118"/>
                </a:lnTo>
                <a:lnTo>
                  <a:pt x="173" y="131"/>
                </a:lnTo>
                <a:lnTo>
                  <a:pt x="164" y="141"/>
                </a:lnTo>
                <a:lnTo>
                  <a:pt x="151" y="152"/>
                </a:lnTo>
                <a:lnTo>
                  <a:pt x="138" y="158"/>
                </a:lnTo>
                <a:lnTo>
                  <a:pt x="124" y="162"/>
                </a:lnTo>
                <a:lnTo>
                  <a:pt x="116" y="163"/>
                </a:lnTo>
                <a:lnTo>
                  <a:pt x="107" y="165"/>
                </a:lnTo>
                <a:lnTo>
                  <a:pt x="107" y="165"/>
                </a:lnTo>
                <a:lnTo>
                  <a:pt x="99" y="163"/>
                </a:lnTo>
                <a:lnTo>
                  <a:pt x="91" y="162"/>
                </a:lnTo>
                <a:lnTo>
                  <a:pt x="82" y="161"/>
                </a:lnTo>
                <a:lnTo>
                  <a:pt x="76" y="158"/>
                </a:lnTo>
                <a:lnTo>
                  <a:pt x="61" y="150"/>
                </a:lnTo>
                <a:lnTo>
                  <a:pt x="50" y="140"/>
                </a:lnTo>
                <a:lnTo>
                  <a:pt x="39" y="128"/>
                </a:lnTo>
                <a:lnTo>
                  <a:pt x="31" y="114"/>
                </a:lnTo>
                <a:lnTo>
                  <a:pt x="29" y="106"/>
                </a:lnTo>
                <a:lnTo>
                  <a:pt x="26" y="98"/>
                </a:lnTo>
                <a:lnTo>
                  <a:pt x="25" y="91"/>
                </a:lnTo>
                <a:lnTo>
                  <a:pt x="25" y="81"/>
                </a:lnTo>
                <a:lnTo>
                  <a:pt x="25" y="81"/>
                </a:lnTo>
                <a:lnTo>
                  <a:pt x="25" y="71"/>
                </a:lnTo>
                <a:lnTo>
                  <a:pt x="27" y="62"/>
                </a:lnTo>
                <a:lnTo>
                  <a:pt x="43" y="62"/>
                </a:lnTo>
                <a:lnTo>
                  <a:pt x="43" y="62"/>
                </a:lnTo>
                <a:lnTo>
                  <a:pt x="170" y="62"/>
                </a:lnTo>
                <a:lnTo>
                  <a:pt x="170" y="62"/>
                </a:lnTo>
                <a:lnTo>
                  <a:pt x="187" y="62"/>
                </a:lnTo>
                <a:lnTo>
                  <a:pt x="187" y="62"/>
                </a:lnTo>
                <a:lnTo>
                  <a:pt x="211" y="62"/>
                </a:lnTo>
                <a:lnTo>
                  <a:pt x="211" y="62"/>
                </a:lnTo>
                <a:lnTo>
                  <a:pt x="216" y="62"/>
                </a:lnTo>
                <a:lnTo>
                  <a:pt x="220" y="66"/>
                </a:lnTo>
                <a:lnTo>
                  <a:pt x="222" y="70"/>
                </a:lnTo>
                <a:lnTo>
                  <a:pt x="224" y="75"/>
                </a:lnTo>
                <a:lnTo>
                  <a:pt x="224" y="75"/>
                </a:lnTo>
                <a:lnTo>
                  <a:pt x="222" y="80"/>
                </a:lnTo>
                <a:lnTo>
                  <a:pt x="220" y="84"/>
                </a:lnTo>
                <a:lnTo>
                  <a:pt x="216" y="87"/>
                </a:lnTo>
                <a:lnTo>
                  <a:pt x="211" y="88"/>
                </a:lnTo>
                <a:lnTo>
                  <a:pt x="211" y="88"/>
                </a:lnTo>
                <a:close/>
                <a:moveTo>
                  <a:pt x="42" y="88"/>
                </a:moveTo>
                <a:lnTo>
                  <a:pt x="42" y="88"/>
                </a:lnTo>
                <a:lnTo>
                  <a:pt x="44" y="100"/>
                </a:lnTo>
                <a:lnTo>
                  <a:pt x="50" y="111"/>
                </a:lnTo>
                <a:lnTo>
                  <a:pt x="57" y="120"/>
                </a:lnTo>
                <a:lnTo>
                  <a:pt x="66" y="130"/>
                </a:lnTo>
                <a:lnTo>
                  <a:pt x="76" y="136"/>
                </a:lnTo>
                <a:lnTo>
                  <a:pt x="86" y="140"/>
                </a:lnTo>
                <a:lnTo>
                  <a:pt x="96" y="144"/>
                </a:lnTo>
                <a:lnTo>
                  <a:pt x="107" y="144"/>
                </a:lnTo>
                <a:lnTo>
                  <a:pt x="107" y="144"/>
                </a:lnTo>
                <a:lnTo>
                  <a:pt x="117" y="144"/>
                </a:lnTo>
                <a:lnTo>
                  <a:pt x="128" y="141"/>
                </a:lnTo>
                <a:lnTo>
                  <a:pt x="138" y="136"/>
                </a:lnTo>
                <a:lnTo>
                  <a:pt x="147" y="130"/>
                </a:lnTo>
                <a:lnTo>
                  <a:pt x="156" y="122"/>
                </a:lnTo>
                <a:lnTo>
                  <a:pt x="163" y="111"/>
                </a:lnTo>
                <a:lnTo>
                  <a:pt x="168" y="101"/>
                </a:lnTo>
                <a:lnTo>
                  <a:pt x="172" y="88"/>
                </a:lnTo>
                <a:lnTo>
                  <a:pt x="42" y="88"/>
                </a:lnTo>
                <a:close/>
                <a:moveTo>
                  <a:pt x="107" y="0"/>
                </a:moveTo>
                <a:lnTo>
                  <a:pt x="107" y="0"/>
                </a:lnTo>
                <a:lnTo>
                  <a:pt x="125" y="1"/>
                </a:lnTo>
                <a:lnTo>
                  <a:pt x="141" y="3"/>
                </a:lnTo>
                <a:lnTo>
                  <a:pt x="152" y="9"/>
                </a:lnTo>
                <a:lnTo>
                  <a:pt x="163" y="15"/>
                </a:lnTo>
                <a:lnTo>
                  <a:pt x="170" y="24"/>
                </a:lnTo>
                <a:lnTo>
                  <a:pt x="177" y="33"/>
                </a:lnTo>
                <a:lnTo>
                  <a:pt x="181" y="44"/>
                </a:lnTo>
                <a:lnTo>
                  <a:pt x="186" y="57"/>
                </a:lnTo>
                <a:lnTo>
                  <a:pt x="29" y="57"/>
                </a:lnTo>
                <a:lnTo>
                  <a:pt x="29" y="57"/>
                </a:lnTo>
                <a:lnTo>
                  <a:pt x="33" y="44"/>
                </a:lnTo>
                <a:lnTo>
                  <a:pt x="37" y="33"/>
                </a:lnTo>
                <a:lnTo>
                  <a:pt x="43" y="24"/>
                </a:lnTo>
                <a:lnTo>
                  <a:pt x="50" y="15"/>
                </a:lnTo>
                <a:lnTo>
                  <a:pt x="59" y="9"/>
                </a:lnTo>
                <a:lnTo>
                  <a:pt x="72" y="3"/>
                </a:lnTo>
                <a:lnTo>
                  <a:pt x="87" y="1"/>
                </a:lnTo>
                <a:lnTo>
                  <a:pt x="107" y="0"/>
                </a:lnTo>
                <a:lnTo>
                  <a:pt x="107" y="0"/>
                </a:lnTo>
                <a:close/>
                <a:moveTo>
                  <a:pt x="111" y="39"/>
                </a:moveTo>
                <a:lnTo>
                  <a:pt x="111" y="39"/>
                </a:lnTo>
                <a:lnTo>
                  <a:pt x="112" y="42"/>
                </a:lnTo>
                <a:lnTo>
                  <a:pt x="115" y="46"/>
                </a:lnTo>
                <a:lnTo>
                  <a:pt x="118" y="48"/>
                </a:lnTo>
                <a:lnTo>
                  <a:pt x="124" y="49"/>
                </a:lnTo>
                <a:lnTo>
                  <a:pt x="124" y="49"/>
                </a:lnTo>
                <a:lnTo>
                  <a:pt x="129" y="48"/>
                </a:lnTo>
                <a:lnTo>
                  <a:pt x="133" y="45"/>
                </a:lnTo>
                <a:lnTo>
                  <a:pt x="133" y="45"/>
                </a:lnTo>
                <a:lnTo>
                  <a:pt x="134" y="41"/>
                </a:lnTo>
                <a:lnTo>
                  <a:pt x="135" y="35"/>
                </a:lnTo>
                <a:lnTo>
                  <a:pt x="135" y="35"/>
                </a:lnTo>
                <a:lnTo>
                  <a:pt x="134" y="29"/>
                </a:lnTo>
                <a:lnTo>
                  <a:pt x="133" y="26"/>
                </a:lnTo>
                <a:lnTo>
                  <a:pt x="130" y="23"/>
                </a:lnTo>
                <a:lnTo>
                  <a:pt x="126" y="23"/>
                </a:lnTo>
                <a:lnTo>
                  <a:pt x="126" y="23"/>
                </a:lnTo>
                <a:lnTo>
                  <a:pt x="122" y="23"/>
                </a:lnTo>
                <a:lnTo>
                  <a:pt x="120" y="26"/>
                </a:lnTo>
                <a:lnTo>
                  <a:pt x="120" y="15"/>
                </a:lnTo>
                <a:lnTo>
                  <a:pt x="135" y="15"/>
                </a:lnTo>
                <a:lnTo>
                  <a:pt x="135" y="10"/>
                </a:lnTo>
                <a:lnTo>
                  <a:pt x="112" y="10"/>
                </a:lnTo>
                <a:lnTo>
                  <a:pt x="112" y="32"/>
                </a:lnTo>
                <a:lnTo>
                  <a:pt x="120" y="32"/>
                </a:lnTo>
                <a:lnTo>
                  <a:pt x="120" y="32"/>
                </a:lnTo>
                <a:lnTo>
                  <a:pt x="121" y="29"/>
                </a:lnTo>
                <a:lnTo>
                  <a:pt x="122" y="29"/>
                </a:lnTo>
                <a:lnTo>
                  <a:pt x="122" y="29"/>
                </a:lnTo>
                <a:lnTo>
                  <a:pt x="125" y="31"/>
                </a:lnTo>
                <a:lnTo>
                  <a:pt x="125" y="35"/>
                </a:lnTo>
                <a:lnTo>
                  <a:pt x="125" y="35"/>
                </a:lnTo>
                <a:lnTo>
                  <a:pt x="125" y="41"/>
                </a:lnTo>
                <a:lnTo>
                  <a:pt x="125" y="41"/>
                </a:lnTo>
                <a:lnTo>
                  <a:pt x="124" y="42"/>
                </a:lnTo>
                <a:lnTo>
                  <a:pt x="122" y="42"/>
                </a:lnTo>
                <a:lnTo>
                  <a:pt x="122" y="42"/>
                </a:lnTo>
                <a:lnTo>
                  <a:pt x="121" y="41"/>
                </a:lnTo>
                <a:lnTo>
                  <a:pt x="120" y="39"/>
                </a:lnTo>
                <a:lnTo>
                  <a:pt x="120" y="37"/>
                </a:lnTo>
                <a:lnTo>
                  <a:pt x="111" y="37"/>
                </a:lnTo>
                <a:lnTo>
                  <a:pt x="111" y="39"/>
                </a:lnTo>
                <a:close/>
                <a:moveTo>
                  <a:pt x="63" y="179"/>
                </a:moveTo>
                <a:lnTo>
                  <a:pt x="63" y="179"/>
                </a:lnTo>
                <a:lnTo>
                  <a:pt x="64" y="170"/>
                </a:lnTo>
                <a:lnTo>
                  <a:pt x="65" y="163"/>
                </a:lnTo>
                <a:lnTo>
                  <a:pt x="68" y="159"/>
                </a:lnTo>
                <a:lnTo>
                  <a:pt x="68" y="159"/>
                </a:lnTo>
                <a:lnTo>
                  <a:pt x="72" y="165"/>
                </a:lnTo>
                <a:lnTo>
                  <a:pt x="77" y="170"/>
                </a:lnTo>
                <a:lnTo>
                  <a:pt x="89" y="179"/>
                </a:lnTo>
                <a:lnTo>
                  <a:pt x="100" y="185"/>
                </a:lnTo>
                <a:lnTo>
                  <a:pt x="104" y="187"/>
                </a:lnTo>
                <a:lnTo>
                  <a:pt x="104" y="227"/>
                </a:lnTo>
                <a:lnTo>
                  <a:pt x="104" y="227"/>
                </a:lnTo>
                <a:lnTo>
                  <a:pt x="98" y="222"/>
                </a:lnTo>
                <a:lnTo>
                  <a:pt x="83" y="210"/>
                </a:lnTo>
                <a:lnTo>
                  <a:pt x="76" y="202"/>
                </a:lnTo>
                <a:lnTo>
                  <a:pt x="69" y="194"/>
                </a:lnTo>
                <a:lnTo>
                  <a:pt x="65" y="185"/>
                </a:lnTo>
                <a:lnTo>
                  <a:pt x="64" y="183"/>
                </a:lnTo>
                <a:lnTo>
                  <a:pt x="63" y="179"/>
                </a:lnTo>
                <a:lnTo>
                  <a:pt x="63" y="179"/>
                </a:lnTo>
                <a:close/>
                <a:moveTo>
                  <a:pt x="115" y="187"/>
                </a:moveTo>
                <a:lnTo>
                  <a:pt x="115" y="187"/>
                </a:lnTo>
                <a:lnTo>
                  <a:pt x="118" y="185"/>
                </a:lnTo>
                <a:lnTo>
                  <a:pt x="130" y="179"/>
                </a:lnTo>
                <a:lnTo>
                  <a:pt x="142" y="170"/>
                </a:lnTo>
                <a:lnTo>
                  <a:pt x="147" y="165"/>
                </a:lnTo>
                <a:lnTo>
                  <a:pt x="151" y="159"/>
                </a:lnTo>
                <a:lnTo>
                  <a:pt x="151" y="159"/>
                </a:lnTo>
                <a:lnTo>
                  <a:pt x="154" y="163"/>
                </a:lnTo>
                <a:lnTo>
                  <a:pt x="156" y="169"/>
                </a:lnTo>
                <a:lnTo>
                  <a:pt x="156" y="179"/>
                </a:lnTo>
                <a:lnTo>
                  <a:pt x="156" y="179"/>
                </a:lnTo>
                <a:lnTo>
                  <a:pt x="156" y="183"/>
                </a:lnTo>
                <a:lnTo>
                  <a:pt x="155" y="185"/>
                </a:lnTo>
                <a:lnTo>
                  <a:pt x="150" y="194"/>
                </a:lnTo>
                <a:lnTo>
                  <a:pt x="143" y="202"/>
                </a:lnTo>
                <a:lnTo>
                  <a:pt x="135" y="210"/>
                </a:lnTo>
                <a:lnTo>
                  <a:pt x="121" y="222"/>
                </a:lnTo>
                <a:lnTo>
                  <a:pt x="115" y="227"/>
                </a:lnTo>
                <a:lnTo>
                  <a:pt x="115" y="187"/>
                </a:lnTo>
                <a:close/>
                <a:moveTo>
                  <a:pt x="47" y="176"/>
                </a:moveTo>
                <a:lnTo>
                  <a:pt x="57" y="176"/>
                </a:lnTo>
                <a:lnTo>
                  <a:pt x="57" y="187"/>
                </a:lnTo>
                <a:lnTo>
                  <a:pt x="57" y="187"/>
                </a:lnTo>
                <a:lnTo>
                  <a:pt x="52" y="187"/>
                </a:lnTo>
                <a:lnTo>
                  <a:pt x="52" y="187"/>
                </a:lnTo>
                <a:lnTo>
                  <a:pt x="50" y="189"/>
                </a:lnTo>
                <a:lnTo>
                  <a:pt x="46" y="194"/>
                </a:lnTo>
                <a:lnTo>
                  <a:pt x="42" y="202"/>
                </a:lnTo>
                <a:lnTo>
                  <a:pt x="21" y="249"/>
                </a:lnTo>
                <a:lnTo>
                  <a:pt x="196" y="249"/>
                </a:lnTo>
                <a:lnTo>
                  <a:pt x="180" y="202"/>
                </a:lnTo>
                <a:lnTo>
                  <a:pt x="180" y="202"/>
                </a:lnTo>
                <a:lnTo>
                  <a:pt x="174" y="194"/>
                </a:lnTo>
                <a:lnTo>
                  <a:pt x="170" y="189"/>
                </a:lnTo>
                <a:lnTo>
                  <a:pt x="169" y="187"/>
                </a:lnTo>
                <a:lnTo>
                  <a:pt x="167" y="187"/>
                </a:lnTo>
                <a:lnTo>
                  <a:pt x="167" y="187"/>
                </a:lnTo>
                <a:lnTo>
                  <a:pt x="161" y="187"/>
                </a:lnTo>
                <a:lnTo>
                  <a:pt x="161" y="176"/>
                </a:lnTo>
                <a:lnTo>
                  <a:pt x="176" y="176"/>
                </a:lnTo>
                <a:lnTo>
                  <a:pt x="176" y="176"/>
                </a:lnTo>
                <a:lnTo>
                  <a:pt x="180" y="176"/>
                </a:lnTo>
                <a:lnTo>
                  <a:pt x="183" y="179"/>
                </a:lnTo>
                <a:lnTo>
                  <a:pt x="190" y="187"/>
                </a:lnTo>
                <a:lnTo>
                  <a:pt x="194" y="193"/>
                </a:lnTo>
                <a:lnTo>
                  <a:pt x="196" y="197"/>
                </a:lnTo>
                <a:lnTo>
                  <a:pt x="219" y="259"/>
                </a:lnTo>
                <a:lnTo>
                  <a:pt x="169" y="259"/>
                </a:lnTo>
                <a:lnTo>
                  <a:pt x="169" y="259"/>
                </a:lnTo>
                <a:lnTo>
                  <a:pt x="50" y="259"/>
                </a:lnTo>
                <a:lnTo>
                  <a:pt x="0" y="259"/>
                </a:lnTo>
                <a:lnTo>
                  <a:pt x="26" y="197"/>
                </a:lnTo>
                <a:lnTo>
                  <a:pt x="26" y="197"/>
                </a:lnTo>
                <a:lnTo>
                  <a:pt x="27" y="193"/>
                </a:lnTo>
                <a:lnTo>
                  <a:pt x="33" y="187"/>
                </a:lnTo>
                <a:lnTo>
                  <a:pt x="39" y="179"/>
                </a:lnTo>
                <a:lnTo>
                  <a:pt x="43" y="176"/>
                </a:lnTo>
                <a:lnTo>
                  <a:pt x="47" y="176"/>
                </a:lnTo>
                <a:lnTo>
                  <a:pt x="47" y="17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74"/>
          <p:cNvSpPr>
            <a:spLocks noChangeArrowheads="1"/>
          </p:cNvSpPr>
          <p:nvPr/>
        </p:nvSpPr>
        <p:spPr bwMode="auto">
          <a:xfrm>
            <a:off x="759262" y="120115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CFB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0" y="142518"/>
            <a:ext cx="683062" cy="486749"/>
          </a:xfrm>
          <a:prstGeom prst="rect">
            <a:avLst/>
          </a:prstGeom>
          <a:solidFill>
            <a:srgbClr val="5FA2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81285" y="671471"/>
            <a:ext cx="4743450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Let it Go!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Receivers will receive the email notification.</a:t>
            </a:r>
            <a:endParaRPr lang="zh-CN" altLang="en-US" sz="2000" dirty="0"/>
          </a:p>
        </p:txBody>
      </p:sp>
      <p:sp>
        <p:nvSpPr>
          <p:cNvPr id="74" name="矩形 73"/>
          <p:cNvSpPr/>
          <p:nvPr/>
        </p:nvSpPr>
        <p:spPr>
          <a:xfrm>
            <a:off x="7581284" y="2064442"/>
            <a:ext cx="447292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Remove them!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Files will be deleted.</a:t>
            </a:r>
            <a:endParaRPr lang="zh-CN" altLang="en-US" sz="2000" dirty="0"/>
          </a:p>
        </p:txBody>
      </p:sp>
      <p:sp>
        <p:nvSpPr>
          <p:cNvPr id="10" name="L 形 9"/>
          <p:cNvSpPr/>
          <p:nvPr/>
        </p:nvSpPr>
        <p:spPr>
          <a:xfrm rot="5400000">
            <a:off x="10543312" y="5298988"/>
            <a:ext cx="1368299" cy="1749724"/>
          </a:xfrm>
          <a:prstGeom prst="corner">
            <a:avLst>
              <a:gd name="adj1" fmla="val 19143"/>
              <a:gd name="adj2" fmla="val 180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Freeform 254"/>
          <p:cNvSpPr>
            <a:spLocks noEditPoints="1"/>
          </p:cNvSpPr>
          <p:nvPr/>
        </p:nvSpPr>
        <p:spPr bwMode="auto">
          <a:xfrm>
            <a:off x="10864602" y="4552119"/>
            <a:ext cx="857846" cy="844440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7155937">
            <a:off x="11788756" y="5120048"/>
            <a:ext cx="544685" cy="29164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2" y="730092"/>
            <a:ext cx="5900618" cy="60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74"/>
          <p:cNvSpPr>
            <a:spLocks noChangeArrowheads="1"/>
          </p:cNvSpPr>
          <p:nvPr/>
        </p:nvSpPr>
        <p:spPr bwMode="auto">
          <a:xfrm>
            <a:off x="759262" y="120115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CFB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0" y="156586"/>
            <a:ext cx="683062" cy="486749"/>
          </a:xfrm>
          <a:prstGeom prst="rect">
            <a:avLst/>
          </a:prstGeom>
          <a:solidFill>
            <a:srgbClr val="5FA2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07543" y="671471"/>
            <a:ext cx="474345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Get It!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Download the file.</a:t>
            </a:r>
            <a:endParaRPr lang="zh-CN" altLang="en-US" sz="2000" dirty="0"/>
          </a:p>
        </p:txBody>
      </p:sp>
      <p:sp>
        <p:nvSpPr>
          <p:cNvPr id="8" name="L 形 7"/>
          <p:cNvSpPr/>
          <p:nvPr/>
        </p:nvSpPr>
        <p:spPr>
          <a:xfrm rot="5400000">
            <a:off x="10632990" y="5249323"/>
            <a:ext cx="1368299" cy="1749724"/>
          </a:xfrm>
          <a:prstGeom prst="corner">
            <a:avLst>
              <a:gd name="adj1" fmla="val 19143"/>
              <a:gd name="adj2" fmla="val 180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7155937">
            <a:off x="11813457" y="5040121"/>
            <a:ext cx="544685" cy="29164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Freeform 251"/>
          <p:cNvSpPr>
            <a:spLocks noEditPoints="1"/>
          </p:cNvSpPr>
          <p:nvPr/>
        </p:nvSpPr>
        <p:spPr bwMode="auto">
          <a:xfrm>
            <a:off x="10880524" y="4495835"/>
            <a:ext cx="851147" cy="871248"/>
          </a:xfrm>
          <a:custGeom>
            <a:avLst/>
            <a:gdLst>
              <a:gd name="T0" fmla="*/ 198 w 254"/>
              <a:gd name="T1" fmla="*/ 128 h 260"/>
              <a:gd name="T2" fmla="*/ 210 w 254"/>
              <a:gd name="T3" fmla="*/ 113 h 260"/>
              <a:gd name="T4" fmla="*/ 232 w 254"/>
              <a:gd name="T5" fmla="*/ 95 h 260"/>
              <a:gd name="T6" fmla="*/ 240 w 254"/>
              <a:gd name="T7" fmla="*/ 59 h 260"/>
              <a:gd name="T8" fmla="*/ 234 w 254"/>
              <a:gd name="T9" fmla="*/ 41 h 260"/>
              <a:gd name="T10" fmla="*/ 219 w 254"/>
              <a:gd name="T11" fmla="*/ 30 h 260"/>
              <a:gd name="T12" fmla="*/ 214 w 254"/>
              <a:gd name="T13" fmla="*/ 11 h 260"/>
              <a:gd name="T14" fmla="*/ 242 w 254"/>
              <a:gd name="T15" fmla="*/ 24 h 260"/>
              <a:gd name="T16" fmla="*/ 254 w 254"/>
              <a:gd name="T17" fmla="*/ 59 h 260"/>
              <a:gd name="T18" fmla="*/ 247 w 254"/>
              <a:gd name="T19" fmla="*/ 96 h 260"/>
              <a:gd name="T20" fmla="*/ 219 w 254"/>
              <a:gd name="T21" fmla="*/ 128 h 260"/>
              <a:gd name="T22" fmla="*/ 128 w 254"/>
              <a:gd name="T23" fmla="*/ 169 h 260"/>
              <a:gd name="T24" fmla="*/ 104 w 254"/>
              <a:gd name="T25" fmla="*/ 163 h 260"/>
              <a:gd name="T26" fmla="*/ 77 w 254"/>
              <a:gd name="T27" fmla="*/ 143 h 260"/>
              <a:gd name="T28" fmla="*/ 58 w 254"/>
              <a:gd name="T29" fmla="*/ 108 h 260"/>
              <a:gd name="T30" fmla="*/ 47 w 254"/>
              <a:gd name="T31" fmla="*/ 63 h 260"/>
              <a:gd name="T32" fmla="*/ 208 w 254"/>
              <a:gd name="T33" fmla="*/ 0 h 260"/>
              <a:gd name="T34" fmla="*/ 207 w 254"/>
              <a:gd name="T35" fmla="*/ 63 h 260"/>
              <a:gd name="T36" fmla="*/ 198 w 254"/>
              <a:gd name="T37" fmla="*/ 108 h 260"/>
              <a:gd name="T38" fmla="*/ 178 w 254"/>
              <a:gd name="T39" fmla="*/ 143 h 260"/>
              <a:gd name="T40" fmla="*/ 151 w 254"/>
              <a:gd name="T41" fmla="*/ 163 h 260"/>
              <a:gd name="T42" fmla="*/ 128 w 254"/>
              <a:gd name="T43" fmla="*/ 169 h 260"/>
              <a:gd name="T44" fmla="*/ 68 w 254"/>
              <a:gd name="T45" fmla="*/ 36 h 260"/>
              <a:gd name="T46" fmla="*/ 82 w 254"/>
              <a:gd name="T47" fmla="*/ 109 h 260"/>
              <a:gd name="T48" fmla="*/ 108 w 254"/>
              <a:gd name="T49" fmla="*/ 148 h 260"/>
              <a:gd name="T50" fmla="*/ 129 w 254"/>
              <a:gd name="T51" fmla="*/ 154 h 260"/>
              <a:gd name="T52" fmla="*/ 102 w 254"/>
              <a:gd name="T53" fmla="*/ 118 h 260"/>
              <a:gd name="T54" fmla="*/ 87 w 254"/>
              <a:gd name="T55" fmla="*/ 50 h 260"/>
              <a:gd name="T56" fmla="*/ 45 w 254"/>
              <a:gd name="T57" fmla="*/ 113 h 260"/>
              <a:gd name="T58" fmla="*/ 56 w 254"/>
              <a:gd name="T59" fmla="*/ 128 h 260"/>
              <a:gd name="T60" fmla="*/ 39 w 254"/>
              <a:gd name="T61" fmla="*/ 130 h 260"/>
              <a:gd name="T62" fmla="*/ 12 w 254"/>
              <a:gd name="T63" fmla="*/ 108 h 260"/>
              <a:gd name="T64" fmla="*/ 0 w 254"/>
              <a:gd name="T65" fmla="*/ 59 h 260"/>
              <a:gd name="T66" fmla="*/ 8 w 254"/>
              <a:gd name="T67" fmla="*/ 31 h 260"/>
              <a:gd name="T68" fmla="*/ 33 w 254"/>
              <a:gd name="T69" fmla="*/ 13 h 260"/>
              <a:gd name="T70" fmla="*/ 41 w 254"/>
              <a:gd name="T71" fmla="*/ 30 h 260"/>
              <a:gd name="T72" fmla="*/ 23 w 254"/>
              <a:gd name="T73" fmla="*/ 37 h 260"/>
              <a:gd name="T74" fmla="*/ 15 w 254"/>
              <a:gd name="T75" fmla="*/ 59 h 260"/>
              <a:gd name="T76" fmla="*/ 20 w 254"/>
              <a:gd name="T77" fmla="*/ 87 h 260"/>
              <a:gd name="T78" fmla="*/ 38 w 254"/>
              <a:gd name="T79" fmla="*/ 111 h 260"/>
              <a:gd name="T80" fmla="*/ 113 w 254"/>
              <a:gd name="T81" fmla="*/ 191 h 260"/>
              <a:gd name="T82" fmla="*/ 126 w 254"/>
              <a:gd name="T83" fmla="*/ 176 h 260"/>
              <a:gd name="T84" fmla="*/ 139 w 254"/>
              <a:gd name="T85" fmla="*/ 185 h 260"/>
              <a:gd name="T86" fmla="*/ 137 w 254"/>
              <a:gd name="T87" fmla="*/ 200 h 260"/>
              <a:gd name="T88" fmla="*/ 121 w 254"/>
              <a:gd name="T89" fmla="*/ 202 h 260"/>
              <a:gd name="T90" fmla="*/ 113 w 254"/>
              <a:gd name="T91" fmla="*/ 191 h 260"/>
              <a:gd name="T92" fmla="*/ 163 w 254"/>
              <a:gd name="T93" fmla="*/ 230 h 260"/>
              <a:gd name="T94" fmla="*/ 102 w 254"/>
              <a:gd name="T95" fmla="*/ 234 h 260"/>
              <a:gd name="T96" fmla="*/ 89 w 254"/>
              <a:gd name="T97" fmla="*/ 221 h 260"/>
              <a:gd name="T98" fmla="*/ 97 w 254"/>
              <a:gd name="T99" fmla="*/ 209 h 260"/>
              <a:gd name="T100" fmla="*/ 159 w 254"/>
              <a:gd name="T101" fmla="*/ 209 h 260"/>
              <a:gd name="T102" fmla="*/ 167 w 254"/>
              <a:gd name="T103" fmla="*/ 221 h 260"/>
              <a:gd name="T104" fmla="*/ 178 w 254"/>
              <a:gd name="T105" fmla="*/ 240 h 260"/>
              <a:gd name="T106" fmla="*/ 186 w 254"/>
              <a:gd name="T107" fmla="*/ 253 h 260"/>
              <a:gd name="T108" fmla="*/ 63 w 254"/>
              <a:gd name="T109" fmla="*/ 260 h 260"/>
              <a:gd name="T110" fmla="*/ 68 w 254"/>
              <a:gd name="T111" fmla="*/ 24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4" h="260">
                <a:moveTo>
                  <a:pt x="210" y="131"/>
                </a:moveTo>
                <a:lnTo>
                  <a:pt x="210" y="131"/>
                </a:lnTo>
                <a:lnTo>
                  <a:pt x="198" y="128"/>
                </a:lnTo>
                <a:lnTo>
                  <a:pt x="198" y="128"/>
                </a:lnTo>
                <a:lnTo>
                  <a:pt x="207" y="113"/>
                </a:lnTo>
                <a:lnTo>
                  <a:pt x="207" y="113"/>
                </a:lnTo>
                <a:lnTo>
                  <a:pt x="210" y="113"/>
                </a:lnTo>
                <a:lnTo>
                  <a:pt x="210" y="113"/>
                </a:lnTo>
                <a:lnTo>
                  <a:pt x="216" y="111"/>
                </a:lnTo>
                <a:lnTo>
                  <a:pt x="223" y="108"/>
                </a:lnTo>
                <a:lnTo>
                  <a:pt x="228" y="102"/>
                </a:lnTo>
                <a:lnTo>
                  <a:pt x="232" y="95"/>
                </a:lnTo>
                <a:lnTo>
                  <a:pt x="234" y="87"/>
                </a:lnTo>
                <a:lnTo>
                  <a:pt x="237" y="78"/>
                </a:lnTo>
                <a:lnTo>
                  <a:pt x="238" y="69"/>
                </a:lnTo>
                <a:lnTo>
                  <a:pt x="240" y="59"/>
                </a:lnTo>
                <a:lnTo>
                  <a:pt x="240" y="59"/>
                </a:lnTo>
                <a:lnTo>
                  <a:pt x="238" y="52"/>
                </a:lnTo>
                <a:lnTo>
                  <a:pt x="237" y="46"/>
                </a:lnTo>
                <a:lnTo>
                  <a:pt x="234" y="41"/>
                </a:lnTo>
                <a:lnTo>
                  <a:pt x="232" y="37"/>
                </a:lnTo>
                <a:lnTo>
                  <a:pt x="228" y="33"/>
                </a:lnTo>
                <a:lnTo>
                  <a:pt x="224" y="31"/>
                </a:lnTo>
                <a:lnTo>
                  <a:pt x="219" y="30"/>
                </a:lnTo>
                <a:lnTo>
                  <a:pt x="214" y="30"/>
                </a:lnTo>
                <a:lnTo>
                  <a:pt x="214" y="30"/>
                </a:lnTo>
                <a:lnTo>
                  <a:pt x="214" y="11"/>
                </a:lnTo>
                <a:lnTo>
                  <a:pt x="214" y="11"/>
                </a:lnTo>
                <a:lnTo>
                  <a:pt x="221" y="13"/>
                </a:lnTo>
                <a:lnTo>
                  <a:pt x="229" y="15"/>
                </a:lnTo>
                <a:lnTo>
                  <a:pt x="236" y="19"/>
                </a:lnTo>
                <a:lnTo>
                  <a:pt x="242" y="24"/>
                </a:lnTo>
                <a:lnTo>
                  <a:pt x="247" y="31"/>
                </a:lnTo>
                <a:lnTo>
                  <a:pt x="250" y="40"/>
                </a:lnTo>
                <a:lnTo>
                  <a:pt x="253" y="49"/>
                </a:lnTo>
                <a:lnTo>
                  <a:pt x="254" y="59"/>
                </a:lnTo>
                <a:lnTo>
                  <a:pt x="254" y="59"/>
                </a:lnTo>
                <a:lnTo>
                  <a:pt x="253" y="71"/>
                </a:lnTo>
                <a:lnTo>
                  <a:pt x="250" y="84"/>
                </a:lnTo>
                <a:lnTo>
                  <a:pt x="247" y="96"/>
                </a:lnTo>
                <a:lnTo>
                  <a:pt x="242" y="108"/>
                </a:lnTo>
                <a:lnTo>
                  <a:pt x="236" y="117"/>
                </a:lnTo>
                <a:lnTo>
                  <a:pt x="228" y="124"/>
                </a:lnTo>
                <a:lnTo>
                  <a:pt x="219" y="128"/>
                </a:lnTo>
                <a:lnTo>
                  <a:pt x="215" y="130"/>
                </a:lnTo>
                <a:lnTo>
                  <a:pt x="210" y="131"/>
                </a:lnTo>
                <a:lnTo>
                  <a:pt x="210" y="131"/>
                </a:lnTo>
                <a:close/>
                <a:moveTo>
                  <a:pt x="128" y="169"/>
                </a:moveTo>
                <a:lnTo>
                  <a:pt x="128" y="169"/>
                </a:lnTo>
                <a:lnTo>
                  <a:pt x="120" y="169"/>
                </a:lnTo>
                <a:lnTo>
                  <a:pt x="112" y="166"/>
                </a:lnTo>
                <a:lnTo>
                  <a:pt x="104" y="163"/>
                </a:lnTo>
                <a:lnTo>
                  <a:pt x="97" y="159"/>
                </a:lnTo>
                <a:lnTo>
                  <a:pt x="90" y="154"/>
                </a:lnTo>
                <a:lnTo>
                  <a:pt x="84" y="149"/>
                </a:lnTo>
                <a:lnTo>
                  <a:pt x="77" y="143"/>
                </a:lnTo>
                <a:lnTo>
                  <a:pt x="72" y="135"/>
                </a:lnTo>
                <a:lnTo>
                  <a:pt x="65" y="126"/>
                </a:lnTo>
                <a:lnTo>
                  <a:pt x="62" y="117"/>
                </a:lnTo>
                <a:lnTo>
                  <a:pt x="58" y="108"/>
                </a:lnTo>
                <a:lnTo>
                  <a:pt x="54" y="97"/>
                </a:lnTo>
                <a:lnTo>
                  <a:pt x="51" y="87"/>
                </a:lnTo>
                <a:lnTo>
                  <a:pt x="49" y="75"/>
                </a:lnTo>
                <a:lnTo>
                  <a:pt x="47" y="63"/>
                </a:lnTo>
                <a:lnTo>
                  <a:pt x="47" y="52"/>
                </a:lnTo>
                <a:lnTo>
                  <a:pt x="47" y="52"/>
                </a:lnTo>
                <a:lnTo>
                  <a:pt x="47" y="0"/>
                </a:lnTo>
                <a:lnTo>
                  <a:pt x="208" y="0"/>
                </a:lnTo>
                <a:lnTo>
                  <a:pt x="208" y="0"/>
                </a:lnTo>
                <a:lnTo>
                  <a:pt x="208" y="52"/>
                </a:lnTo>
                <a:lnTo>
                  <a:pt x="208" y="52"/>
                </a:lnTo>
                <a:lnTo>
                  <a:pt x="207" y="63"/>
                </a:lnTo>
                <a:lnTo>
                  <a:pt x="206" y="75"/>
                </a:lnTo>
                <a:lnTo>
                  <a:pt x="204" y="87"/>
                </a:lnTo>
                <a:lnTo>
                  <a:pt x="202" y="97"/>
                </a:lnTo>
                <a:lnTo>
                  <a:pt x="198" y="108"/>
                </a:lnTo>
                <a:lnTo>
                  <a:pt x="194" y="117"/>
                </a:lnTo>
                <a:lnTo>
                  <a:pt x="189" y="126"/>
                </a:lnTo>
                <a:lnTo>
                  <a:pt x="184" y="135"/>
                </a:lnTo>
                <a:lnTo>
                  <a:pt x="178" y="143"/>
                </a:lnTo>
                <a:lnTo>
                  <a:pt x="172" y="149"/>
                </a:lnTo>
                <a:lnTo>
                  <a:pt x="165" y="154"/>
                </a:lnTo>
                <a:lnTo>
                  <a:pt x="159" y="159"/>
                </a:lnTo>
                <a:lnTo>
                  <a:pt x="151" y="163"/>
                </a:lnTo>
                <a:lnTo>
                  <a:pt x="143" y="166"/>
                </a:lnTo>
                <a:lnTo>
                  <a:pt x="136" y="169"/>
                </a:lnTo>
                <a:lnTo>
                  <a:pt x="128" y="169"/>
                </a:lnTo>
                <a:lnTo>
                  <a:pt x="128" y="169"/>
                </a:lnTo>
                <a:close/>
                <a:moveTo>
                  <a:pt x="87" y="15"/>
                </a:moveTo>
                <a:lnTo>
                  <a:pt x="68" y="15"/>
                </a:lnTo>
                <a:lnTo>
                  <a:pt x="68" y="15"/>
                </a:lnTo>
                <a:lnTo>
                  <a:pt x="68" y="36"/>
                </a:lnTo>
                <a:lnTo>
                  <a:pt x="71" y="58"/>
                </a:lnTo>
                <a:lnTo>
                  <a:pt x="74" y="83"/>
                </a:lnTo>
                <a:lnTo>
                  <a:pt x="78" y="96"/>
                </a:lnTo>
                <a:lnTo>
                  <a:pt x="82" y="109"/>
                </a:lnTo>
                <a:lnTo>
                  <a:pt x="86" y="121"/>
                </a:lnTo>
                <a:lnTo>
                  <a:pt x="93" y="131"/>
                </a:lnTo>
                <a:lnTo>
                  <a:pt x="100" y="140"/>
                </a:lnTo>
                <a:lnTo>
                  <a:pt x="108" y="148"/>
                </a:lnTo>
                <a:lnTo>
                  <a:pt x="119" y="152"/>
                </a:lnTo>
                <a:lnTo>
                  <a:pt x="124" y="154"/>
                </a:lnTo>
                <a:lnTo>
                  <a:pt x="129" y="154"/>
                </a:lnTo>
                <a:lnTo>
                  <a:pt x="129" y="154"/>
                </a:lnTo>
                <a:lnTo>
                  <a:pt x="121" y="148"/>
                </a:lnTo>
                <a:lnTo>
                  <a:pt x="113" y="139"/>
                </a:lnTo>
                <a:lnTo>
                  <a:pt x="107" y="128"/>
                </a:lnTo>
                <a:lnTo>
                  <a:pt x="102" y="118"/>
                </a:lnTo>
                <a:lnTo>
                  <a:pt x="98" y="106"/>
                </a:lnTo>
                <a:lnTo>
                  <a:pt x="95" y="95"/>
                </a:lnTo>
                <a:lnTo>
                  <a:pt x="90" y="71"/>
                </a:lnTo>
                <a:lnTo>
                  <a:pt x="87" y="50"/>
                </a:lnTo>
                <a:lnTo>
                  <a:pt x="87" y="32"/>
                </a:lnTo>
                <a:lnTo>
                  <a:pt x="87" y="15"/>
                </a:lnTo>
                <a:lnTo>
                  <a:pt x="87" y="15"/>
                </a:lnTo>
                <a:close/>
                <a:moveTo>
                  <a:pt x="45" y="113"/>
                </a:moveTo>
                <a:lnTo>
                  <a:pt x="45" y="113"/>
                </a:lnTo>
                <a:lnTo>
                  <a:pt x="47" y="113"/>
                </a:lnTo>
                <a:lnTo>
                  <a:pt x="47" y="113"/>
                </a:lnTo>
                <a:lnTo>
                  <a:pt x="56" y="128"/>
                </a:lnTo>
                <a:lnTo>
                  <a:pt x="56" y="128"/>
                </a:lnTo>
                <a:lnTo>
                  <a:pt x="45" y="131"/>
                </a:lnTo>
                <a:lnTo>
                  <a:pt x="45" y="131"/>
                </a:lnTo>
                <a:lnTo>
                  <a:pt x="39" y="130"/>
                </a:lnTo>
                <a:lnTo>
                  <a:pt x="36" y="128"/>
                </a:lnTo>
                <a:lnTo>
                  <a:pt x="26" y="124"/>
                </a:lnTo>
                <a:lnTo>
                  <a:pt x="19" y="117"/>
                </a:lnTo>
                <a:lnTo>
                  <a:pt x="12" y="108"/>
                </a:lnTo>
                <a:lnTo>
                  <a:pt x="8" y="96"/>
                </a:lnTo>
                <a:lnTo>
                  <a:pt x="4" y="84"/>
                </a:lnTo>
                <a:lnTo>
                  <a:pt x="2" y="71"/>
                </a:lnTo>
                <a:lnTo>
                  <a:pt x="0" y="59"/>
                </a:lnTo>
                <a:lnTo>
                  <a:pt x="0" y="59"/>
                </a:lnTo>
                <a:lnTo>
                  <a:pt x="2" y="49"/>
                </a:lnTo>
                <a:lnTo>
                  <a:pt x="4" y="40"/>
                </a:lnTo>
                <a:lnTo>
                  <a:pt x="8" y="31"/>
                </a:lnTo>
                <a:lnTo>
                  <a:pt x="12" y="24"/>
                </a:lnTo>
                <a:lnTo>
                  <a:pt x="19" y="19"/>
                </a:lnTo>
                <a:lnTo>
                  <a:pt x="25" y="15"/>
                </a:lnTo>
                <a:lnTo>
                  <a:pt x="33" y="13"/>
                </a:lnTo>
                <a:lnTo>
                  <a:pt x="41" y="11"/>
                </a:lnTo>
                <a:lnTo>
                  <a:pt x="41" y="11"/>
                </a:lnTo>
                <a:lnTo>
                  <a:pt x="41" y="30"/>
                </a:lnTo>
                <a:lnTo>
                  <a:pt x="41" y="30"/>
                </a:lnTo>
                <a:lnTo>
                  <a:pt x="36" y="30"/>
                </a:lnTo>
                <a:lnTo>
                  <a:pt x="30" y="31"/>
                </a:lnTo>
                <a:lnTo>
                  <a:pt x="26" y="33"/>
                </a:lnTo>
                <a:lnTo>
                  <a:pt x="23" y="37"/>
                </a:lnTo>
                <a:lnTo>
                  <a:pt x="20" y="41"/>
                </a:lnTo>
                <a:lnTo>
                  <a:pt x="17" y="46"/>
                </a:lnTo>
                <a:lnTo>
                  <a:pt x="16" y="52"/>
                </a:lnTo>
                <a:lnTo>
                  <a:pt x="15" y="59"/>
                </a:lnTo>
                <a:lnTo>
                  <a:pt x="15" y="59"/>
                </a:lnTo>
                <a:lnTo>
                  <a:pt x="16" y="69"/>
                </a:lnTo>
                <a:lnTo>
                  <a:pt x="17" y="78"/>
                </a:lnTo>
                <a:lnTo>
                  <a:pt x="20" y="87"/>
                </a:lnTo>
                <a:lnTo>
                  <a:pt x="23" y="95"/>
                </a:lnTo>
                <a:lnTo>
                  <a:pt x="26" y="102"/>
                </a:lnTo>
                <a:lnTo>
                  <a:pt x="32" y="108"/>
                </a:lnTo>
                <a:lnTo>
                  <a:pt x="38" y="111"/>
                </a:lnTo>
                <a:lnTo>
                  <a:pt x="45" y="113"/>
                </a:lnTo>
                <a:lnTo>
                  <a:pt x="45" y="113"/>
                </a:lnTo>
                <a:close/>
                <a:moveTo>
                  <a:pt x="113" y="191"/>
                </a:moveTo>
                <a:lnTo>
                  <a:pt x="113" y="191"/>
                </a:lnTo>
                <a:lnTo>
                  <a:pt x="113" y="185"/>
                </a:lnTo>
                <a:lnTo>
                  <a:pt x="117" y="180"/>
                </a:lnTo>
                <a:lnTo>
                  <a:pt x="121" y="178"/>
                </a:lnTo>
                <a:lnTo>
                  <a:pt x="126" y="176"/>
                </a:lnTo>
                <a:lnTo>
                  <a:pt x="126" y="176"/>
                </a:lnTo>
                <a:lnTo>
                  <a:pt x="132" y="178"/>
                </a:lnTo>
                <a:lnTo>
                  <a:pt x="137" y="180"/>
                </a:lnTo>
                <a:lnTo>
                  <a:pt x="139" y="185"/>
                </a:lnTo>
                <a:lnTo>
                  <a:pt x="141" y="191"/>
                </a:lnTo>
                <a:lnTo>
                  <a:pt x="141" y="191"/>
                </a:lnTo>
                <a:lnTo>
                  <a:pt x="139" y="196"/>
                </a:lnTo>
                <a:lnTo>
                  <a:pt x="137" y="200"/>
                </a:lnTo>
                <a:lnTo>
                  <a:pt x="132" y="202"/>
                </a:lnTo>
                <a:lnTo>
                  <a:pt x="126" y="204"/>
                </a:lnTo>
                <a:lnTo>
                  <a:pt x="126" y="204"/>
                </a:lnTo>
                <a:lnTo>
                  <a:pt x="121" y="202"/>
                </a:lnTo>
                <a:lnTo>
                  <a:pt x="117" y="200"/>
                </a:lnTo>
                <a:lnTo>
                  <a:pt x="113" y="196"/>
                </a:lnTo>
                <a:lnTo>
                  <a:pt x="113" y="191"/>
                </a:lnTo>
                <a:lnTo>
                  <a:pt x="113" y="191"/>
                </a:lnTo>
                <a:close/>
                <a:moveTo>
                  <a:pt x="167" y="221"/>
                </a:moveTo>
                <a:lnTo>
                  <a:pt x="167" y="221"/>
                </a:lnTo>
                <a:lnTo>
                  <a:pt x="165" y="226"/>
                </a:lnTo>
                <a:lnTo>
                  <a:pt x="163" y="230"/>
                </a:lnTo>
                <a:lnTo>
                  <a:pt x="159" y="232"/>
                </a:lnTo>
                <a:lnTo>
                  <a:pt x="154" y="234"/>
                </a:lnTo>
                <a:lnTo>
                  <a:pt x="102" y="234"/>
                </a:lnTo>
                <a:lnTo>
                  <a:pt x="102" y="234"/>
                </a:lnTo>
                <a:lnTo>
                  <a:pt x="97" y="232"/>
                </a:lnTo>
                <a:lnTo>
                  <a:pt x="93" y="230"/>
                </a:lnTo>
                <a:lnTo>
                  <a:pt x="89" y="226"/>
                </a:lnTo>
                <a:lnTo>
                  <a:pt x="89" y="221"/>
                </a:lnTo>
                <a:lnTo>
                  <a:pt x="89" y="221"/>
                </a:lnTo>
                <a:lnTo>
                  <a:pt x="89" y="215"/>
                </a:lnTo>
                <a:lnTo>
                  <a:pt x="93" y="211"/>
                </a:lnTo>
                <a:lnTo>
                  <a:pt x="97" y="209"/>
                </a:lnTo>
                <a:lnTo>
                  <a:pt x="102" y="208"/>
                </a:lnTo>
                <a:lnTo>
                  <a:pt x="154" y="208"/>
                </a:lnTo>
                <a:lnTo>
                  <a:pt x="154" y="208"/>
                </a:lnTo>
                <a:lnTo>
                  <a:pt x="159" y="209"/>
                </a:lnTo>
                <a:lnTo>
                  <a:pt x="163" y="211"/>
                </a:lnTo>
                <a:lnTo>
                  <a:pt x="165" y="215"/>
                </a:lnTo>
                <a:lnTo>
                  <a:pt x="167" y="221"/>
                </a:lnTo>
                <a:lnTo>
                  <a:pt x="167" y="221"/>
                </a:lnTo>
                <a:close/>
                <a:moveTo>
                  <a:pt x="76" y="239"/>
                </a:moveTo>
                <a:lnTo>
                  <a:pt x="175" y="239"/>
                </a:lnTo>
                <a:lnTo>
                  <a:pt x="175" y="239"/>
                </a:lnTo>
                <a:lnTo>
                  <a:pt x="178" y="240"/>
                </a:lnTo>
                <a:lnTo>
                  <a:pt x="181" y="241"/>
                </a:lnTo>
                <a:lnTo>
                  <a:pt x="184" y="244"/>
                </a:lnTo>
                <a:lnTo>
                  <a:pt x="185" y="247"/>
                </a:lnTo>
                <a:lnTo>
                  <a:pt x="186" y="253"/>
                </a:lnTo>
                <a:lnTo>
                  <a:pt x="188" y="260"/>
                </a:lnTo>
                <a:lnTo>
                  <a:pt x="188" y="260"/>
                </a:lnTo>
                <a:lnTo>
                  <a:pt x="63" y="260"/>
                </a:lnTo>
                <a:lnTo>
                  <a:pt x="63" y="260"/>
                </a:lnTo>
                <a:lnTo>
                  <a:pt x="63" y="253"/>
                </a:lnTo>
                <a:lnTo>
                  <a:pt x="64" y="247"/>
                </a:lnTo>
                <a:lnTo>
                  <a:pt x="65" y="244"/>
                </a:lnTo>
                <a:lnTo>
                  <a:pt x="68" y="241"/>
                </a:lnTo>
                <a:lnTo>
                  <a:pt x="72" y="240"/>
                </a:lnTo>
                <a:lnTo>
                  <a:pt x="76" y="239"/>
                </a:lnTo>
                <a:lnTo>
                  <a:pt x="76" y="23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1" y="671471"/>
            <a:ext cx="6218313" cy="60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74"/>
          <p:cNvSpPr>
            <a:spLocks noChangeArrowheads="1"/>
          </p:cNvSpPr>
          <p:nvPr/>
        </p:nvSpPr>
        <p:spPr bwMode="auto">
          <a:xfrm>
            <a:off x="759262" y="120115"/>
            <a:ext cx="1697901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CFB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0" y="156586"/>
            <a:ext cx="683062" cy="486749"/>
          </a:xfrm>
          <a:prstGeom prst="rect">
            <a:avLst/>
          </a:prstGeom>
          <a:solidFill>
            <a:srgbClr val="5FA2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L 形 7"/>
          <p:cNvSpPr/>
          <p:nvPr/>
        </p:nvSpPr>
        <p:spPr>
          <a:xfrm rot="5400000">
            <a:off x="10632990" y="5249323"/>
            <a:ext cx="1368299" cy="1749724"/>
          </a:xfrm>
          <a:prstGeom prst="corner">
            <a:avLst>
              <a:gd name="adj1" fmla="val 19143"/>
              <a:gd name="adj2" fmla="val 180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7155937">
            <a:off x="11813457" y="5040121"/>
            <a:ext cx="544685" cy="29164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Freeform 251"/>
          <p:cNvSpPr>
            <a:spLocks noEditPoints="1"/>
          </p:cNvSpPr>
          <p:nvPr/>
        </p:nvSpPr>
        <p:spPr bwMode="auto">
          <a:xfrm>
            <a:off x="10880524" y="4495835"/>
            <a:ext cx="851147" cy="871248"/>
          </a:xfrm>
          <a:custGeom>
            <a:avLst/>
            <a:gdLst>
              <a:gd name="T0" fmla="*/ 198 w 254"/>
              <a:gd name="T1" fmla="*/ 128 h 260"/>
              <a:gd name="T2" fmla="*/ 210 w 254"/>
              <a:gd name="T3" fmla="*/ 113 h 260"/>
              <a:gd name="T4" fmla="*/ 232 w 254"/>
              <a:gd name="T5" fmla="*/ 95 h 260"/>
              <a:gd name="T6" fmla="*/ 240 w 254"/>
              <a:gd name="T7" fmla="*/ 59 h 260"/>
              <a:gd name="T8" fmla="*/ 234 w 254"/>
              <a:gd name="T9" fmla="*/ 41 h 260"/>
              <a:gd name="T10" fmla="*/ 219 w 254"/>
              <a:gd name="T11" fmla="*/ 30 h 260"/>
              <a:gd name="T12" fmla="*/ 214 w 254"/>
              <a:gd name="T13" fmla="*/ 11 h 260"/>
              <a:gd name="T14" fmla="*/ 242 w 254"/>
              <a:gd name="T15" fmla="*/ 24 h 260"/>
              <a:gd name="T16" fmla="*/ 254 w 254"/>
              <a:gd name="T17" fmla="*/ 59 h 260"/>
              <a:gd name="T18" fmla="*/ 247 w 254"/>
              <a:gd name="T19" fmla="*/ 96 h 260"/>
              <a:gd name="T20" fmla="*/ 219 w 254"/>
              <a:gd name="T21" fmla="*/ 128 h 260"/>
              <a:gd name="T22" fmla="*/ 128 w 254"/>
              <a:gd name="T23" fmla="*/ 169 h 260"/>
              <a:gd name="T24" fmla="*/ 104 w 254"/>
              <a:gd name="T25" fmla="*/ 163 h 260"/>
              <a:gd name="T26" fmla="*/ 77 w 254"/>
              <a:gd name="T27" fmla="*/ 143 h 260"/>
              <a:gd name="T28" fmla="*/ 58 w 254"/>
              <a:gd name="T29" fmla="*/ 108 h 260"/>
              <a:gd name="T30" fmla="*/ 47 w 254"/>
              <a:gd name="T31" fmla="*/ 63 h 260"/>
              <a:gd name="T32" fmla="*/ 208 w 254"/>
              <a:gd name="T33" fmla="*/ 0 h 260"/>
              <a:gd name="T34" fmla="*/ 207 w 254"/>
              <a:gd name="T35" fmla="*/ 63 h 260"/>
              <a:gd name="T36" fmla="*/ 198 w 254"/>
              <a:gd name="T37" fmla="*/ 108 h 260"/>
              <a:gd name="T38" fmla="*/ 178 w 254"/>
              <a:gd name="T39" fmla="*/ 143 h 260"/>
              <a:gd name="T40" fmla="*/ 151 w 254"/>
              <a:gd name="T41" fmla="*/ 163 h 260"/>
              <a:gd name="T42" fmla="*/ 128 w 254"/>
              <a:gd name="T43" fmla="*/ 169 h 260"/>
              <a:gd name="T44" fmla="*/ 68 w 254"/>
              <a:gd name="T45" fmla="*/ 36 h 260"/>
              <a:gd name="T46" fmla="*/ 82 w 254"/>
              <a:gd name="T47" fmla="*/ 109 h 260"/>
              <a:gd name="T48" fmla="*/ 108 w 254"/>
              <a:gd name="T49" fmla="*/ 148 h 260"/>
              <a:gd name="T50" fmla="*/ 129 w 254"/>
              <a:gd name="T51" fmla="*/ 154 h 260"/>
              <a:gd name="T52" fmla="*/ 102 w 254"/>
              <a:gd name="T53" fmla="*/ 118 h 260"/>
              <a:gd name="T54" fmla="*/ 87 w 254"/>
              <a:gd name="T55" fmla="*/ 50 h 260"/>
              <a:gd name="T56" fmla="*/ 45 w 254"/>
              <a:gd name="T57" fmla="*/ 113 h 260"/>
              <a:gd name="T58" fmla="*/ 56 w 254"/>
              <a:gd name="T59" fmla="*/ 128 h 260"/>
              <a:gd name="T60" fmla="*/ 39 w 254"/>
              <a:gd name="T61" fmla="*/ 130 h 260"/>
              <a:gd name="T62" fmla="*/ 12 w 254"/>
              <a:gd name="T63" fmla="*/ 108 h 260"/>
              <a:gd name="T64" fmla="*/ 0 w 254"/>
              <a:gd name="T65" fmla="*/ 59 h 260"/>
              <a:gd name="T66" fmla="*/ 8 w 254"/>
              <a:gd name="T67" fmla="*/ 31 h 260"/>
              <a:gd name="T68" fmla="*/ 33 w 254"/>
              <a:gd name="T69" fmla="*/ 13 h 260"/>
              <a:gd name="T70" fmla="*/ 41 w 254"/>
              <a:gd name="T71" fmla="*/ 30 h 260"/>
              <a:gd name="T72" fmla="*/ 23 w 254"/>
              <a:gd name="T73" fmla="*/ 37 h 260"/>
              <a:gd name="T74" fmla="*/ 15 w 254"/>
              <a:gd name="T75" fmla="*/ 59 h 260"/>
              <a:gd name="T76" fmla="*/ 20 w 254"/>
              <a:gd name="T77" fmla="*/ 87 h 260"/>
              <a:gd name="T78" fmla="*/ 38 w 254"/>
              <a:gd name="T79" fmla="*/ 111 h 260"/>
              <a:gd name="T80" fmla="*/ 113 w 254"/>
              <a:gd name="T81" fmla="*/ 191 h 260"/>
              <a:gd name="T82" fmla="*/ 126 w 254"/>
              <a:gd name="T83" fmla="*/ 176 h 260"/>
              <a:gd name="T84" fmla="*/ 139 w 254"/>
              <a:gd name="T85" fmla="*/ 185 h 260"/>
              <a:gd name="T86" fmla="*/ 137 w 254"/>
              <a:gd name="T87" fmla="*/ 200 h 260"/>
              <a:gd name="T88" fmla="*/ 121 w 254"/>
              <a:gd name="T89" fmla="*/ 202 h 260"/>
              <a:gd name="T90" fmla="*/ 113 w 254"/>
              <a:gd name="T91" fmla="*/ 191 h 260"/>
              <a:gd name="T92" fmla="*/ 163 w 254"/>
              <a:gd name="T93" fmla="*/ 230 h 260"/>
              <a:gd name="T94" fmla="*/ 102 w 254"/>
              <a:gd name="T95" fmla="*/ 234 h 260"/>
              <a:gd name="T96" fmla="*/ 89 w 254"/>
              <a:gd name="T97" fmla="*/ 221 h 260"/>
              <a:gd name="T98" fmla="*/ 97 w 254"/>
              <a:gd name="T99" fmla="*/ 209 h 260"/>
              <a:gd name="T100" fmla="*/ 159 w 254"/>
              <a:gd name="T101" fmla="*/ 209 h 260"/>
              <a:gd name="T102" fmla="*/ 167 w 254"/>
              <a:gd name="T103" fmla="*/ 221 h 260"/>
              <a:gd name="T104" fmla="*/ 178 w 254"/>
              <a:gd name="T105" fmla="*/ 240 h 260"/>
              <a:gd name="T106" fmla="*/ 186 w 254"/>
              <a:gd name="T107" fmla="*/ 253 h 260"/>
              <a:gd name="T108" fmla="*/ 63 w 254"/>
              <a:gd name="T109" fmla="*/ 260 h 260"/>
              <a:gd name="T110" fmla="*/ 68 w 254"/>
              <a:gd name="T111" fmla="*/ 24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4" h="260">
                <a:moveTo>
                  <a:pt x="210" y="131"/>
                </a:moveTo>
                <a:lnTo>
                  <a:pt x="210" y="131"/>
                </a:lnTo>
                <a:lnTo>
                  <a:pt x="198" y="128"/>
                </a:lnTo>
                <a:lnTo>
                  <a:pt x="198" y="128"/>
                </a:lnTo>
                <a:lnTo>
                  <a:pt x="207" y="113"/>
                </a:lnTo>
                <a:lnTo>
                  <a:pt x="207" y="113"/>
                </a:lnTo>
                <a:lnTo>
                  <a:pt x="210" y="113"/>
                </a:lnTo>
                <a:lnTo>
                  <a:pt x="210" y="113"/>
                </a:lnTo>
                <a:lnTo>
                  <a:pt x="216" y="111"/>
                </a:lnTo>
                <a:lnTo>
                  <a:pt x="223" y="108"/>
                </a:lnTo>
                <a:lnTo>
                  <a:pt x="228" y="102"/>
                </a:lnTo>
                <a:lnTo>
                  <a:pt x="232" y="95"/>
                </a:lnTo>
                <a:lnTo>
                  <a:pt x="234" y="87"/>
                </a:lnTo>
                <a:lnTo>
                  <a:pt x="237" y="78"/>
                </a:lnTo>
                <a:lnTo>
                  <a:pt x="238" y="69"/>
                </a:lnTo>
                <a:lnTo>
                  <a:pt x="240" y="59"/>
                </a:lnTo>
                <a:lnTo>
                  <a:pt x="240" y="59"/>
                </a:lnTo>
                <a:lnTo>
                  <a:pt x="238" y="52"/>
                </a:lnTo>
                <a:lnTo>
                  <a:pt x="237" y="46"/>
                </a:lnTo>
                <a:lnTo>
                  <a:pt x="234" y="41"/>
                </a:lnTo>
                <a:lnTo>
                  <a:pt x="232" y="37"/>
                </a:lnTo>
                <a:lnTo>
                  <a:pt x="228" y="33"/>
                </a:lnTo>
                <a:lnTo>
                  <a:pt x="224" y="31"/>
                </a:lnTo>
                <a:lnTo>
                  <a:pt x="219" y="30"/>
                </a:lnTo>
                <a:lnTo>
                  <a:pt x="214" y="30"/>
                </a:lnTo>
                <a:lnTo>
                  <a:pt x="214" y="30"/>
                </a:lnTo>
                <a:lnTo>
                  <a:pt x="214" y="11"/>
                </a:lnTo>
                <a:lnTo>
                  <a:pt x="214" y="11"/>
                </a:lnTo>
                <a:lnTo>
                  <a:pt x="221" y="13"/>
                </a:lnTo>
                <a:lnTo>
                  <a:pt x="229" y="15"/>
                </a:lnTo>
                <a:lnTo>
                  <a:pt x="236" y="19"/>
                </a:lnTo>
                <a:lnTo>
                  <a:pt x="242" y="24"/>
                </a:lnTo>
                <a:lnTo>
                  <a:pt x="247" y="31"/>
                </a:lnTo>
                <a:lnTo>
                  <a:pt x="250" y="40"/>
                </a:lnTo>
                <a:lnTo>
                  <a:pt x="253" y="49"/>
                </a:lnTo>
                <a:lnTo>
                  <a:pt x="254" y="59"/>
                </a:lnTo>
                <a:lnTo>
                  <a:pt x="254" y="59"/>
                </a:lnTo>
                <a:lnTo>
                  <a:pt x="253" y="71"/>
                </a:lnTo>
                <a:lnTo>
                  <a:pt x="250" y="84"/>
                </a:lnTo>
                <a:lnTo>
                  <a:pt x="247" y="96"/>
                </a:lnTo>
                <a:lnTo>
                  <a:pt x="242" y="108"/>
                </a:lnTo>
                <a:lnTo>
                  <a:pt x="236" y="117"/>
                </a:lnTo>
                <a:lnTo>
                  <a:pt x="228" y="124"/>
                </a:lnTo>
                <a:lnTo>
                  <a:pt x="219" y="128"/>
                </a:lnTo>
                <a:lnTo>
                  <a:pt x="215" y="130"/>
                </a:lnTo>
                <a:lnTo>
                  <a:pt x="210" y="131"/>
                </a:lnTo>
                <a:lnTo>
                  <a:pt x="210" y="131"/>
                </a:lnTo>
                <a:close/>
                <a:moveTo>
                  <a:pt x="128" y="169"/>
                </a:moveTo>
                <a:lnTo>
                  <a:pt x="128" y="169"/>
                </a:lnTo>
                <a:lnTo>
                  <a:pt x="120" y="169"/>
                </a:lnTo>
                <a:lnTo>
                  <a:pt x="112" y="166"/>
                </a:lnTo>
                <a:lnTo>
                  <a:pt x="104" y="163"/>
                </a:lnTo>
                <a:lnTo>
                  <a:pt x="97" y="159"/>
                </a:lnTo>
                <a:lnTo>
                  <a:pt x="90" y="154"/>
                </a:lnTo>
                <a:lnTo>
                  <a:pt x="84" y="149"/>
                </a:lnTo>
                <a:lnTo>
                  <a:pt x="77" y="143"/>
                </a:lnTo>
                <a:lnTo>
                  <a:pt x="72" y="135"/>
                </a:lnTo>
                <a:lnTo>
                  <a:pt x="65" y="126"/>
                </a:lnTo>
                <a:lnTo>
                  <a:pt x="62" y="117"/>
                </a:lnTo>
                <a:lnTo>
                  <a:pt x="58" y="108"/>
                </a:lnTo>
                <a:lnTo>
                  <a:pt x="54" y="97"/>
                </a:lnTo>
                <a:lnTo>
                  <a:pt x="51" y="87"/>
                </a:lnTo>
                <a:lnTo>
                  <a:pt x="49" y="75"/>
                </a:lnTo>
                <a:lnTo>
                  <a:pt x="47" y="63"/>
                </a:lnTo>
                <a:lnTo>
                  <a:pt x="47" y="52"/>
                </a:lnTo>
                <a:lnTo>
                  <a:pt x="47" y="52"/>
                </a:lnTo>
                <a:lnTo>
                  <a:pt x="47" y="0"/>
                </a:lnTo>
                <a:lnTo>
                  <a:pt x="208" y="0"/>
                </a:lnTo>
                <a:lnTo>
                  <a:pt x="208" y="0"/>
                </a:lnTo>
                <a:lnTo>
                  <a:pt x="208" y="52"/>
                </a:lnTo>
                <a:lnTo>
                  <a:pt x="208" y="52"/>
                </a:lnTo>
                <a:lnTo>
                  <a:pt x="207" y="63"/>
                </a:lnTo>
                <a:lnTo>
                  <a:pt x="206" y="75"/>
                </a:lnTo>
                <a:lnTo>
                  <a:pt x="204" y="87"/>
                </a:lnTo>
                <a:lnTo>
                  <a:pt x="202" y="97"/>
                </a:lnTo>
                <a:lnTo>
                  <a:pt x="198" y="108"/>
                </a:lnTo>
                <a:lnTo>
                  <a:pt x="194" y="117"/>
                </a:lnTo>
                <a:lnTo>
                  <a:pt x="189" y="126"/>
                </a:lnTo>
                <a:lnTo>
                  <a:pt x="184" y="135"/>
                </a:lnTo>
                <a:lnTo>
                  <a:pt x="178" y="143"/>
                </a:lnTo>
                <a:lnTo>
                  <a:pt x="172" y="149"/>
                </a:lnTo>
                <a:lnTo>
                  <a:pt x="165" y="154"/>
                </a:lnTo>
                <a:lnTo>
                  <a:pt x="159" y="159"/>
                </a:lnTo>
                <a:lnTo>
                  <a:pt x="151" y="163"/>
                </a:lnTo>
                <a:lnTo>
                  <a:pt x="143" y="166"/>
                </a:lnTo>
                <a:lnTo>
                  <a:pt x="136" y="169"/>
                </a:lnTo>
                <a:lnTo>
                  <a:pt x="128" y="169"/>
                </a:lnTo>
                <a:lnTo>
                  <a:pt x="128" y="169"/>
                </a:lnTo>
                <a:close/>
                <a:moveTo>
                  <a:pt x="87" y="15"/>
                </a:moveTo>
                <a:lnTo>
                  <a:pt x="68" y="15"/>
                </a:lnTo>
                <a:lnTo>
                  <a:pt x="68" y="15"/>
                </a:lnTo>
                <a:lnTo>
                  <a:pt x="68" y="36"/>
                </a:lnTo>
                <a:lnTo>
                  <a:pt x="71" y="58"/>
                </a:lnTo>
                <a:lnTo>
                  <a:pt x="74" y="83"/>
                </a:lnTo>
                <a:lnTo>
                  <a:pt x="78" y="96"/>
                </a:lnTo>
                <a:lnTo>
                  <a:pt x="82" y="109"/>
                </a:lnTo>
                <a:lnTo>
                  <a:pt x="86" y="121"/>
                </a:lnTo>
                <a:lnTo>
                  <a:pt x="93" y="131"/>
                </a:lnTo>
                <a:lnTo>
                  <a:pt x="100" y="140"/>
                </a:lnTo>
                <a:lnTo>
                  <a:pt x="108" y="148"/>
                </a:lnTo>
                <a:lnTo>
                  <a:pt x="119" y="152"/>
                </a:lnTo>
                <a:lnTo>
                  <a:pt x="124" y="154"/>
                </a:lnTo>
                <a:lnTo>
                  <a:pt x="129" y="154"/>
                </a:lnTo>
                <a:lnTo>
                  <a:pt x="129" y="154"/>
                </a:lnTo>
                <a:lnTo>
                  <a:pt x="121" y="148"/>
                </a:lnTo>
                <a:lnTo>
                  <a:pt x="113" y="139"/>
                </a:lnTo>
                <a:lnTo>
                  <a:pt x="107" y="128"/>
                </a:lnTo>
                <a:lnTo>
                  <a:pt x="102" y="118"/>
                </a:lnTo>
                <a:lnTo>
                  <a:pt x="98" y="106"/>
                </a:lnTo>
                <a:lnTo>
                  <a:pt x="95" y="95"/>
                </a:lnTo>
                <a:lnTo>
                  <a:pt x="90" y="71"/>
                </a:lnTo>
                <a:lnTo>
                  <a:pt x="87" y="50"/>
                </a:lnTo>
                <a:lnTo>
                  <a:pt x="87" y="32"/>
                </a:lnTo>
                <a:lnTo>
                  <a:pt x="87" y="15"/>
                </a:lnTo>
                <a:lnTo>
                  <a:pt x="87" y="15"/>
                </a:lnTo>
                <a:close/>
                <a:moveTo>
                  <a:pt x="45" y="113"/>
                </a:moveTo>
                <a:lnTo>
                  <a:pt x="45" y="113"/>
                </a:lnTo>
                <a:lnTo>
                  <a:pt x="47" y="113"/>
                </a:lnTo>
                <a:lnTo>
                  <a:pt x="47" y="113"/>
                </a:lnTo>
                <a:lnTo>
                  <a:pt x="56" y="128"/>
                </a:lnTo>
                <a:lnTo>
                  <a:pt x="56" y="128"/>
                </a:lnTo>
                <a:lnTo>
                  <a:pt x="45" y="131"/>
                </a:lnTo>
                <a:lnTo>
                  <a:pt x="45" y="131"/>
                </a:lnTo>
                <a:lnTo>
                  <a:pt x="39" y="130"/>
                </a:lnTo>
                <a:lnTo>
                  <a:pt x="36" y="128"/>
                </a:lnTo>
                <a:lnTo>
                  <a:pt x="26" y="124"/>
                </a:lnTo>
                <a:lnTo>
                  <a:pt x="19" y="117"/>
                </a:lnTo>
                <a:lnTo>
                  <a:pt x="12" y="108"/>
                </a:lnTo>
                <a:lnTo>
                  <a:pt x="8" y="96"/>
                </a:lnTo>
                <a:lnTo>
                  <a:pt x="4" y="84"/>
                </a:lnTo>
                <a:lnTo>
                  <a:pt x="2" y="71"/>
                </a:lnTo>
                <a:lnTo>
                  <a:pt x="0" y="59"/>
                </a:lnTo>
                <a:lnTo>
                  <a:pt x="0" y="59"/>
                </a:lnTo>
                <a:lnTo>
                  <a:pt x="2" y="49"/>
                </a:lnTo>
                <a:lnTo>
                  <a:pt x="4" y="40"/>
                </a:lnTo>
                <a:lnTo>
                  <a:pt x="8" y="31"/>
                </a:lnTo>
                <a:lnTo>
                  <a:pt x="12" y="24"/>
                </a:lnTo>
                <a:lnTo>
                  <a:pt x="19" y="19"/>
                </a:lnTo>
                <a:lnTo>
                  <a:pt x="25" y="15"/>
                </a:lnTo>
                <a:lnTo>
                  <a:pt x="33" y="13"/>
                </a:lnTo>
                <a:lnTo>
                  <a:pt x="41" y="11"/>
                </a:lnTo>
                <a:lnTo>
                  <a:pt x="41" y="11"/>
                </a:lnTo>
                <a:lnTo>
                  <a:pt x="41" y="30"/>
                </a:lnTo>
                <a:lnTo>
                  <a:pt x="41" y="30"/>
                </a:lnTo>
                <a:lnTo>
                  <a:pt x="36" y="30"/>
                </a:lnTo>
                <a:lnTo>
                  <a:pt x="30" y="31"/>
                </a:lnTo>
                <a:lnTo>
                  <a:pt x="26" y="33"/>
                </a:lnTo>
                <a:lnTo>
                  <a:pt x="23" y="37"/>
                </a:lnTo>
                <a:lnTo>
                  <a:pt x="20" y="41"/>
                </a:lnTo>
                <a:lnTo>
                  <a:pt x="17" y="46"/>
                </a:lnTo>
                <a:lnTo>
                  <a:pt x="16" y="52"/>
                </a:lnTo>
                <a:lnTo>
                  <a:pt x="15" y="59"/>
                </a:lnTo>
                <a:lnTo>
                  <a:pt x="15" y="59"/>
                </a:lnTo>
                <a:lnTo>
                  <a:pt x="16" y="69"/>
                </a:lnTo>
                <a:lnTo>
                  <a:pt x="17" y="78"/>
                </a:lnTo>
                <a:lnTo>
                  <a:pt x="20" y="87"/>
                </a:lnTo>
                <a:lnTo>
                  <a:pt x="23" y="95"/>
                </a:lnTo>
                <a:lnTo>
                  <a:pt x="26" y="102"/>
                </a:lnTo>
                <a:lnTo>
                  <a:pt x="32" y="108"/>
                </a:lnTo>
                <a:lnTo>
                  <a:pt x="38" y="111"/>
                </a:lnTo>
                <a:lnTo>
                  <a:pt x="45" y="113"/>
                </a:lnTo>
                <a:lnTo>
                  <a:pt x="45" y="113"/>
                </a:lnTo>
                <a:close/>
                <a:moveTo>
                  <a:pt x="113" y="191"/>
                </a:moveTo>
                <a:lnTo>
                  <a:pt x="113" y="191"/>
                </a:lnTo>
                <a:lnTo>
                  <a:pt x="113" y="185"/>
                </a:lnTo>
                <a:lnTo>
                  <a:pt x="117" y="180"/>
                </a:lnTo>
                <a:lnTo>
                  <a:pt x="121" y="178"/>
                </a:lnTo>
                <a:lnTo>
                  <a:pt x="126" y="176"/>
                </a:lnTo>
                <a:lnTo>
                  <a:pt x="126" y="176"/>
                </a:lnTo>
                <a:lnTo>
                  <a:pt x="132" y="178"/>
                </a:lnTo>
                <a:lnTo>
                  <a:pt x="137" y="180"/>
                </a:lnTo>
                <a:lnTo>
                  <a:pt x="139" y="185"/>
                </a:lnTo>
                <a:lnTo>
                  <a:pt x="141" y="191"/>
                </a:lnTo>
                <a:lnTo>
                  <a:pt x="141" y="191"/>
                </a:lnTo>
                <a:lnTo>
                  <a:pt x="139" y="196"/>
                </a:lnTo>
                <a:lnTo>
                  <a:pt x="137" y="200"/>
                </a:lnTo>
                <a:lnTo>
                  <a:pt x="132" y="202"/>
                </a:lnTo>
                <a:lnTo>
                  <a:pt x="126" y="204"/>
                </a:lnTo>
                <a:lnTo>
                  <a:pt x="126" y="204"/>
                </a:lnTo>
                <a:lnTo>
                  <a:pt x="121" y="202"/>
                </a:lnTo>
                <a:lnTo>
                  <a:pt x="117" y="200"/>
                </a:lnTo>
                <a:lnTo>
                  <a:pt x="113" y="196"/>
                </a:lnTo>
                <a:lnTo>
                  <a:pt x="113" y="191"/>
                </a:lnTo>
                <a:lnTo>
                  <a:pt x="113" y="191"/>
                </a:lnTo>
                <a:close/>
                <a:moveTo>
                  <a:pt x="167" y="221"/>
                </a:moveTo>
                <a:lnTo>
                  <a:pt x="167" y="221"/>
                </a:lnTo>
                <a:lnTo>
                  <a:pt x="165" y="226"/>
                </a:lnTo>
                <a:lnTo>
                  <a:pt x="163" y="230"/>
                </a:lnTo>
                <a:lnTo>
                  <a:pt x="159" y="232"/>
                </a:lnTo>
                <a:lnTo>
                  <a:pt x="154" y="234"/>
                </a:lnTo>
                <a:lnTo>
                  <a:pt x="102" y="234"/>
                </a:lnTo>
                <a:lnTo>
                  <a:pt x="102" y="234"/>
                </a:lnTo>
                <a:lnTo>
                  <a:pt x="97" y="232"/>
                </a:lnTo>
                <a:lnTo>
                  <a:pt x="93" y="230"/>
                </a:lnTo>
                <a:lnTo>
                  <a:pt x="89" y="226"/>
                </a:lnTo>
                <a:lnTo>
                  <a:pt x="89" y="221"/>
                </a:lnTo>
                <a:lnTo>
                  <a:pt x="89" y="221"/>
                </a:lnTo>
                <a:lnTo>
                  <a:pt x="89" y="215"/>
                </a:lnTo>
                <a:lnTo>
                  <a:pt x="93" y="211"/>
                </a:lnTo>
                <a:lnTo>
                  <a:pt x="97" y="209"/>
                </a:lnTo>
                <a:lnTo>
                  <a:pt x="102" y="208"/>
                </a:lnTo>
                <a:lnTo>
                  <a:pt x="154" y="208"/>
                </a:lnTo>
                <a:lnTo>
                  <a:pt x="154" y="208"/>
                </a:lnTo>
                <a:lnTo>
                  <a:pt x="159" y="209"/>
                </a:lnTo>
                <a:lnTo>
                  <a:pt x="163" y="211"/>
                </a:lnTo>
                <a:lnTo>
                  <a:pt x="165" y="215"/>
                </a:lnTo>
                <a:lnTo>
                  <a:pt x="167" y="221"/>
                </a:lnTo>
                <a:lnTo>
                  <a:pt x="167" y="221"/>
                </a:lnTo>
                <a:close/>
                <a:moveTo>
                  <a:pt x="76" y="239"/>
                </a:moveTo>
                <a:lnTo>
                  <a:pt x="175" y="239"/>
                </a:lnTo>
                <a:lnTo>
                  <a:pt x="175" y="239"/>
                </a:lnTo>
                <a:lnTo>
                  <a:pt x="178" y="240"/>
                </a:lnTo>
                <a:lnTo>
                  <a:pt x="181" y="241"/>
                </a:lnTo>
                <a:lnTo>
                  <a:pt x="184" y="244"/>
                </a:lnTo>
                <a:lnTo>
                  <a:pt x="185" y="247"/>
                </a:lnTo>
                <a:lnTo>
                  <a:pt x="186" y="253"/>
                </a:lnTo>
                <a:lnTo>
                  <a:pt x="188" y="260"/>
                </a:lnTo>
                <a:lnTo>
                  <a:pt x="188" y="260"/>
                </a:lnTo>
                <a:lnTo>
                  <a:pt x="63" y="260"/>
                </a:lnTo>
                <a:lnTo>
                  <a:pt x="63" y="260"/>
                </a:lnTo>
                <a:lnTo>
                  <a:pt x="63" y="253"/>
                </a:lnTo>
                <a:lnTo>
                  <a:pt x="64" y="247"/>
                </a:lnTo>
                <a:lnTo>
                  <a:pt x="65" y="244"/>
                </a:lnTo>
                <a:lnTo>
                  <a:pt x="68" y="241"/>
                </a:lnTo>
                <a:lnTo>
                  <a:pt x="72" y="240"/>
                </a:lnTo>
                <a:lnTo>
                  <a:pt x="76" y="239"/>
                </a:lnTo>
                <a:lnTo>
                  <a:pt x="76" y="23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3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Pages>0</Pages>
  <Words>244</Words>
  <Characters>0</Characters>
  <Application>Microsoft Office PowerPoint</Application>
  <DocSecurity>0</DocSecurity>
  <PresentationFormat>宽屏</PresentationFormat>
  <Lines>0</Lines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Microsoft JhengHei UI Light</vt:lpstr>
      <vt:lpstr>PT Sans</vt:lpstr>
      <vt:lpstr>华文行楷</vt:lpstr>
      <vt:lpstr>宋体</vt:lpstr>
      <vt:lpstr>微软雅黑</vt:lpstr>
      <vt:lpstr>Arial</vt:lpstr>
      <vt:lpstr>Arial</vt:lpstr>
      <vt:lpstr>Britannic Bold</vt:lpstr>
      <vt:lpstr>Brush Script MT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</dc:creator>
  <cp:keywords/>
  <dc:description/>
  <cp:lastModifiedBy>damon.zhang</cp:lastModifiedBy>
  <cp:revision>80</cp:revision>
  <dcterms:created xsi:type="dcterms:W3CDTF">2015-05-04T04:30:48Z</dcterms:created>
  <dcterms:modified xsi:type="dcterms:W3CDTF">2016-09-25T12:27:07Z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