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7" r:id="rId2"/>
    <p:sldId id="256" r:id="rId3"/>
    <p:sldId id="258" r:id="rId4"/>
    <p:sldId id="262" r:id="rId5"/>
    <p:sldId id="266" r:id="rId6"/>
    <p:sldId id="264" r:id="rId7"/>
    <p:sldId id="261" r:id="rId8"/>
    <p:sldId id="260" r:id="rId9"/>
    <p:sldId id="259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1E5D-4EBA-8DC4-BD2A846F334D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Star</c:v>
                </c:pt>
                <c:pt idx="1">
                  <c:v>Virtual being</c:v>
                </c:pt>
                <c:pt idx="2">
                  <c:v>the common people</c:v>
                </c:pt>
                <c:pt idx="3">
                  <c:v>Politician</c:v>
                </c:pt>
                <c:pt idx="4">
                  <c:v>Animal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12.2</c:v>
                </c:pt>
                <c:pt idx="1">
                  <c:v>10</c:v>
                </c:pt>
                <c:pt idx="2">
                  <c:v>8.1999999999999993</c:v>
                </c:pt>
                <c:pt idx="3">
                  <c:v>5.2</c:v>
                </c:pt>
                <c:pt idx="4">
                  <c:v>2.4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C1-4343-9E1E-D39855F6DA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China</c:v>
                </c:pt>
                <c:pt idx="1">
                  <c:v>America</c:v>
                </c:pt>
                <c:pt idx="2">
                  <c:v>Japan</c:v>
                </c:pt>
                <c:pt idx="3">
                  <c:v>Korea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C1-4343-9E1E-D39855F6DA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6C769-6A8E-4F5F-B933-9BB1FB0364C8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B4127-6F7F-460C-B200-483A5D195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1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B4127-6F7F-460C-B200-483A5D195C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8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2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8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0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6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6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3CA4-058F-4BD3-BD4E-D64E601798FD}" type="datetimeFigureOut">
              <a:rPr lang="zh-CN" altLang="en-US" smtClean="0"/>
              <a:t>2017/1/16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CFF47-9D2D-4E57-AC4F-22BEB3424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94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25" y="18818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C00000"/>
                </a:solidFill>
              </a:rPr>
              <a:t>Is the Emoticon?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880403" y="54546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/>
              <a:t>Entertainment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en-US" altLang="zh-CN" dirty="0"/>
              <a:t> Tourism</a:t>
            </a:r>
          </a:p>
          <a:p>
            <a:endParaRPr lang="en-US" altLang="zh-CN" dirty="0"/>
          </a:p>
          <a:p>
            <a:r>
              <a:rPr lang="en-US" altLang="zh-CN" dirty="0"/>
              <a:t>3. Chat</a:t>
            </a:r>
            <a:endParaRPr lang="zh-CN" altLang="en-US" dirty="0"/>
          </a:p>
        </p:txBody>
      </p:sp>
      <p:pic>
        <p:nvPicPr>
          <p:cNvPr id="3074" name="Picture 2" descr="https://ss0.bdstatic.com/94oJfD_bAAcT8t7mm9GUKT-xh_/timg?image&amp;quality=100&amp;size=b4000_4000&amp;sec=1484573015&amp;di=b2b09c8d6995805ed3a8a5d501f2c414&amp;src=http://upload.jxntv.cn/2016/0715/14685731885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483" y="545465"/>
            <a:ext cx="3611440" cy="382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6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52800" y="685800"/>
            <a:ext cx="5486400" cy="5486400"/>
            <a:chOff x="3352800" y="685800"/>
            <a:chExt cx="5486400" cy="5486400"/>
          </a:xfrm>
        </p:grpSpPr>
        <p:pic>
          <p:nvPicPr>
            <p:cNvPr id="2050" name="Picture 2" descr="http://i-3.qqxzb.com/2017/1/16/KDYwMHgp/8f4b4a38-ed90-4fcf-a471-445345c7939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685800"/>
              <a:ext cx="5486400" cy="548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3526301" y="1026941"/>
              <a:ext cx="5139397" cy="900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Probably</a:t>
              </a:r>
              <a:r>
                <a:rPr lang="en-US" altLang="zh-CN" sz="2800" dirty="0">
                  <a:solidFill>
                    <a:schemeClr val="tx1"/>
                  </a:solidFill>
                </a:rPr>
                <a:t> I learnt the FAKE English!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30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484580489976&amp;di=3daab2f63c827e41a227e67e75552e46&amp;imgtype=0&amp;src=http%3A%2F%2Fdy.imgs.duominuo.com%2Fnews%2F1a%2Ffd%2F1afd0d81dc5f884c094f0744c3b9f1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99" y="1272321"/>
            <a:ext cx="54959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6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03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C00000"/>
                </a:solidFill>
              </a:rPr>
              <a:t>Are there emoticon’s prototypes from?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53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062940"/>
              </p:ext>
            </p:extLst>
          </p:nvPr>
        </p:nvGraphicFramePr>
        <p:xfrm>
          <a:off x="838200" y="561975"/>
          <a:ext cx="10515600" cy="561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288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http://www.dztv.tv/atm/4/2016120910573187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2105025"/>
            <a:ext cx="50387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hhuo.com/data/attachment/forum/201612/18/142544vova5cebzfenoo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7" y="552890"/>
            <a:ext cx="44100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4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03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C00000"/>
                </a:solidFill>
              </a:rPr>
              <a:t>Contributed these emoticons?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77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21926"/>
              </p:ext>
            </p:extLst>
          </p:nvPr>
        </p:nvGraphicFramePr>
        <p:xfrm>
          <a:off x="838200" y="561975"/>
          <a:ext cx="10515600" cy="5614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55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C00000"/>
                </a:solidFill>
              </a:rPr>
              <a:t>To use these Emoticons to </a:t>
            </a:r>
            <a:endParaRPr lang="zh-CN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7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40</Words>
  <Application>Microsoft Office PowerPoint</Application>
  <PresentationFormat>宽屏</PresentationFormat>
  <Paragraphs>15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黑体</vt:lpstr>
      <vt:lpstr>宋体</vt:lpstr>
      <vt:lpstr>Arial</vt:lpstr>
      <vt:lpstr>Calibri</vt:lpstr>
      <vt:lpstr>Cambria</vt:lpstr>
      <vt:lpstr>Office Theme</vt:lpstr>
      <vt:lpstr>What</vt:lpstr>
      <vt:lpstr>PowerPoint 演示文稿</vt:lpstr>
      <vt:lpstr>Where</vt:lpstr>
      <vt:lpstr>PowerPoint 演示文稿</vt:lpstr>
      <vt:lpstr>PowerPoint 演示文稿</vt:lpstr>
      <vt:lpstr>PowerPoint 演示文稿</vt:lpstr>
      <vt:lpstr>Who</vt:lpstr>
      <vt:lpstr>PowerPoint 演示文稿</vt:lpstr>
      <vt:lpstr>How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张书豪</dc:creator>
  <cp:lastModifiedBy>张书豪</cp:lastModifiedBy>
  <cp:revision>10</cp:revision>
  <dcterms:created xsi:type="dcterms:W3CDTF">2017-01-16T12:31:49Z</dcterms:created>
  <dcterms:modified xsi:type="dcterms:W3CDTF">2017-01-16T13:34:48Z</dcterms:modified>
</cp:coreProperties>
</file>