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97408" y="1007074"/>
            <a:ext cx="5518066" cy="2268559"/>
          </a:xfrm>
        </p:spPr>
        <p:txBody>
          <a:bodyPr>
            <a:normAutofit fontScale="90000"/>
          </a:bodyPr>
          <a:lstStyle/>
          <a:p>
            <a:r>
              <a:rPr lang="fr-FR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Rapport Projet Titanic </a:t>
            </a:r>
            <a:r>
              <a:rPr lang="fr-FR" b="1" dirty="0"/>
              <a:t/>
            </a:r>
            <a:br>
              <a:rPr lang="fr-FR" b="1" dirty="0"/>
            </a:br>
            <a:r>
              <a:rPr lang="fr-FR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Damien / Jason</a:t>
            </a:r>
            <a:r>
              <a:rPr lang="fr-FR" b="1" dirty="0"/>
              <a:t/>
            </a:r>
            <a:br>
              <a:rPr lang="fr-FR" b="1" dirty="0"/>
            </a:b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838" y="0"/>
            <a:ext cx="3954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14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Régression linéaire </a:t>
            </a:r>
            <a:r>
              <a:rPr lang="fr-FR" b="1" dirty="0" smtClean="0"/>
              <a:t>multivariée est elle plus adaptée ?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253" y="2365589"/>
            <a:ext cx="3223440" cy="60254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639328" y="2482194"/>
            <a:ext cx="584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Avec toutes les </a:t>
            </a:r>
            <a:r>
              <a:rPr lang="fr-FR" dirty="0" err="1" smtClean="0"/>
              <a:t>features</a:t>
            </a:r>
            <a:r>
              <a:rPr lang="fr-FR" dirty="0" smtClean="0"/>
              <a:t> : 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307" y="3336409"/>
            <a:ext cx="5030461" cy="323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72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/>
              <a:t>Régression Logistique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219200" y="1639330"/>
            <a:ext cx="96712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Etapes</a:t>
            </a:r>
            <a:r>
              <a:rPr lang="fr-FR" dirty="0"/>
              <a:t> : </a:t>
            </a:r>
            <a:endParaRPr lang="fr-FR" sz="1400" dirty="0"/>
          </a:p>
          <a:p>
            <a:pPr lvl="0"/>
            <a:r>
              <a:rPr lang="fr-FR" dirty="0" smtClean="0"/>
              <a:t>		- Analyse </a:t>
            </a:r>
            <a:r>
              <a:rPr lang="fr-FR" dirty="0"/>
              <a:t>des </a:t>
            </a:r>
            <a:r>
              <a:rPr lang="fr-FR" dirty="0" smtClean="0"/>
              <a:t>données</a:t>
            </a:r>
          </a:p>
          <a:p>
            <a:r>
              <a:rPr lang="fr-FR" dirty="0" smtClean="0"/>
              <a:t>		- Nettoyage </a:t>
            </a:r>
            <a:r>
              <a:rPr lang="fr-FR" dirty="0"/>
              <a:t>des </a:t>
            </a:r>
            <a:r>
              <a:rPr lang="fr-FR" dirty="0" smtClean="0"/>
              <a:t>données </a:t>
            </a:r>
            <a:endParaRPr lang="fr-FR" sz="1400" dirty="0"/>
          </a:p>
          <a:p>
            <a:pPr lvl="0"/>
            <a:r>
              <a:rPr lang="fr-FR" dirty="0" smtClean="0"/>
              <a:t>		- Choix </a:t>
            </a:r>
            <a:r>
              <a:rPr lang="fr-FR" dirty="0"/>
              <a:t>des </a:t>
            </a:r>
            <a:r>
              <a:rPr lang="fr-FR" dirty="0" err="1"/>
              <a:t>faetures</a:t>
            </a:r>
            <a:r>
              <a:rPr lang="fr-FR" dirty="0" smtClean="0"/>
              <a:t> </a:t>
            </a:r>
            <a:r>
              <a:rPr lang="fr-FR" dirty="0"/>
              <a:t>: Utilisation de RFECV de </a:t>
            </a:r>
            <a:r>
              <a:rPr lang="fr-FR" dirty="0" err="1"/>
              <a:t>Sklearn</a:t>
            </a:r>
            <a:r>
              <a:rPr lang="fr-FR" dirty="0"/>
              <a:t> pour terminer la sélection.</a:t>
            </a:r>
            <a:endParaRPr lang="fr-FR" sz="1400" dirty="0"/>
          </a:p>
          <a:p>
            <a:endParaRPr lang="fr-FR" dirty="0"/>
          </a:p>
        </p:txBody>
      </p:sp>
      <p:pic>
        <p:nvPicPr>
          <p:cNvPr id="2050" name="Picture 2" descr="https://media.discordapp.net/attachments/687657622538551306/697726421120057374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835" y="3395481"/>
            <a:ext cx="6562725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051221" y="4613189"/>
            <a:ext cx="860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dirty="0" smtClean="0"/>
              <a:t> - Entrainement </a:t>
            </a:r>
            <a:r>
              <a:rPr lang="fr-FR" dirty="0"/>
              <a:t>du modèle : </a:t>
            </a:r>
            <a:r>
              <a:rPr lang="fr-FR" dirty="0" err="1" smtClean="0"/>
              <a:t>LogisticRegression</a:t>
            </a:r>
            <a:r>
              <a:rPr lang="fr-FR" dirty="0" smtClean="0"/>
              <a:t>(</a:t>
            </a:r>
            <a:r>
              <a:rPr lang="fr-FR" dirty="0" err="1" smtClean="0"/>
              <a:t>solver</a:t>
            </a:r>
            <a:r>
              <a:rPr lang="fr-FR" dirty="0"/>
              <a:t>='</a:t>
            </a:r>
            <a:r>
              <a:rPr lang="fr-FR" dirty="0" err="1"/>
              <a:t>lbfgs</a:t>
            </a:r>
            <a:r>
              <a:rPr lang="fr-FR" dirty="0"/>
              <a:t>', </a:t>
            </a:r>
            <a:r>
              <a:rPr lang="fr-FR" dirty="0" err="1" smtClean="0"/>
              <a:t>random_state</a:t>
            </a:r>
            <a:r>
              <a:rPr lang="fr-FR" dirty="0" smtClean="0"/>
              <a:t>=5)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7339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Evaluation du </a:t>
            </a:r>
            <a:r>
              <a:rPr lang="fr-FR" dirty="0" smtClean="0"/>
              <a:t>modèle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433383" y="1885285"/>
            <a:ext cx="6540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dirty="0" smtClean="0"/>
              <a:t>- Score </a:t>
            </a:r>
            <a:r>
              <a:rPr lang="fr-FR" dirty="0"/>
              <a:t>: 82% résultat correct, qui pourrait être optimisé.</a:t>
            </a:r>
            <a:endParaRPr lang="fr-FR" sz="1400" dirty="0"/>
          </a:p>
          <a:p>
            <a:r>
              <a:rPr lang="fr-FR" dirty="0"/>
              <a:t> </a:t>
            </a:r>
            <a:endParaRPr lang="fr-FR" sz="1400" dirty="0"/>
          </a:p>
          <a:p>
            <a:r>
              <a:rPr lang="fr-FR" sz="1400" dirty="0"/>
              <a:t>	</a:t>
            </a:r>
            <a:r>
              <a:rPr lang="fr-FR" sz="1400" dirty="0" smtClean="0"/>
              <a:t>- </a:t>
            </a:r>
            <a:r>
              <a:rPr lang="fr-FR" dirty="0" smtClean="0"/>
              <a:t>Matrice </a:t>
            </a:r>
            <a:r>
              <a:rPr lang="fr-FR" dirty="0"/>
              <a:t>de confusion : </a:t>
            </a:r>
            <a:endParaRPr lang="fr-FR" sz="1400" dirty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26" y="2368674"/>
            <a:ext cx="6190721" cy="71694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433383" y="3569003"/>
            <a:ext cx="430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dirty="0" smtClean="0"/>
              <a:t>- Justesse </a:t>
            </a:r>
            <a:r>
              <a:rPr lang="fr-FR" dirty="0"/>
              <a:t>(</a:t>
            </a:r>
            <a:r>
              <a:rPr lang="fr-FR" dirty="0" err="1"/>
              <a:t>Accuracy</a:t>
            </a:r>
            <a:r>
              <a:rPr lang="fr-FR" dirty="0"/>
              <a:t> score)  : 0.84</a:t>
            </a:r>
            <a:endParaRPr lang="fr-FR" sz="1400" dirty="0"/>
          </a:p>
        </p:txBody>
      </p:sp>
      <p:pic>
        <p:nvPicPr>
          <p:cNvPr id="7" name="Imag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75" y="3214302"/>
            <a:ext cx="3759929" cy="34912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7977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364259" y="2010032"/>
            <a:ext cx="80493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La </a:t>
            </a:r>
            <a:r>
              <a:rPr lang="fr-FR" dirty="0"/>
              <a:t>régression linéaire n'est pas du tout adapté à ce type de problème de classification </a:t>
            </a: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- </a:t>
            </a:r>
            <a:r>
              <a:rPr lang="fr-FR" dirty="0"/>
              <a:t>La régression logistique nous donne de bons résultats mais peut encore être optimisé </a:t>
            </a: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- </a:t>
            </a:r>
            <a:r>
              <a:rPr lang="fr-FR" dirty="0"/>
              <a:t>Il existe d'autres modèles potentiellement plus intéressant pour ce problème, peut-être SVM ? </a:t>
            </a: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- </a:t>
            </a:r>
            <a:r>
              <a:rPr lang="fr-FR" dirty="0"/>
              <a:t>Si on compare nos résultats à ceux d'autres sur internet, on peut obtenir bien mieux</a:t>
            </a:r>
            <a:endParaRPr lang="fr-FR" dirty="0"/>
          </a:p>
        </p:txBody>
      </p:sp>
      <p:pic>
        <p:nvPicPr>
          <p:cNvPr id="3076" name="Picture 4" descr="Exposition Titanic, visitez le Titanic à Cherbourg - La Cité de la 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259" y="5218319"/>
            <a:ext cx="8007178" cy="153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059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7396" y="231407"/>
            <a:ext cx="9276798" cy="1077229"/>
          </a:xfrm>
        </p:spPr>
        <p:txBody>
          <a:bodyPr>
            <a:normAutofit fontScale="90000"/>
          </a:bodyPr>
          <a:lstStyle/>
          <a:p>
            <a:r>
              <a:rPr lang="fr-FR" b="1" u="sng" dirty="0"/>
              <a:t>Exploration, correction et nettoyage du </a:t>
            </a:r>
            <a:r>
              <a:rPr lang="fr-FR" b="1" u="sng" dirty="0" err="1"/>
              <a:t>dataset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153297" y="889687"/>
            <a:ext cx="100748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 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1" name="Imag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537" y="1170831"/>
            <a:ext cx="9200652" cy="2131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ZoneTexte 11"/>
          <p:cNvSpPr txBox="1"/>
          <p:nvPr/>
        </p:nvSpPr>
        <p:spPr>
          <a:xfrm>
            <a:off x="2496065" y="3579200"/>
            <a:ext cx="687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Suppression des colonnes : </a:t>
            </a:r>
            <a:r>
              <a:rPr lang="fr-FR" dirty="0"/>
              <a:t>'</a:t>
            </a:r>
            <a:r>
              <a:rPr lang="fr-FR" dirty="0" err="1"/>
              <a:t>Cabin</a:t>
            </a:r>
            <a:r>
              <a:rPr lang="fr-FR" dirty="0"/>
              <a:t>','Ticket','Name','</a:t>
            </a:r>
            <a:r>
              <a:rPr lang="fr-FR" dirty="0" err="1"/>
              <a:t>PassengerId</a:t>
            </a:r>
            <a:r>
              <a:rPr lang="fr-FR" dirty="0"/>
              <a:t>' 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987115" y="4339221"/>
            <a:ext cx="332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Valeurs manquantes : Age 177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614616" y="5099243"/>
            <a:ext cx="95013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Divisé </a:t>
            </a:r>
            <a:r>
              <a:rPr lang="fr-FR" dirty="0"/>
              <a:t>le nombre de valeurs manquantes par 3 (</a:t>
            </a:r>
            <a:r>
              <a:rPr lang="fr-FR" dirty="0" smtClean="0"/>
              <a:t>59)</a:t>
            </a:r>
          </a:p>
          <a:p>
            <a:r>
              <a:rPr lang="fr-FR" dirty="0" smtClean="0"/>
              <a:t>répartition des valeurs </a:t>
            </a:r>
            <a:r>
              <a:rPr lang="fr-FR" dirty="0"/>
              <a:t>entre la moyenne, la moyenne + l’écart type, et moyenne-écart-type.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1259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92824" y="511494"/>
            <a:ext cx="7958331" cy="1077229"/>
          </a:xfrm>
        </p:spPr>
        <p:txBody>
          <a:bodyPr/>
          <a:lstStyle/>
          <a:p>
            <a:pPr algn="ctr"/>
            <a:r>
              <a:rPr lang="fr-FR" dirty="0" smtClean="0"/>
              <a:t>Matrice de corrélation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4136" y="1588723"/>
            <a:ext cx="8875705" cy="41365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64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/>
              <a:t>Exploration visuel des données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755" y="1801583"/>
            <a:ext cx="4340925" cy="27871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3195173"/>
            <a:ext cx="4932062" cy="31726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311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24" y="3977005"/>
            <a:ext cx="6315075" cy="28809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135" y="0"/>
            <a:ext cx="4897437" cy="37940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530" y="576648"/>
            <a:ext cx="4583899" cy="257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47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/>
              <a:t>Tests d’Hypothèse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400432" y="1754659"/>
            <a:ext cx="96876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Les </a:t>
            </a:r>
            <a:r>
              <a:rPr lang="fr-FR" b="1" dirty="0"/>
              <a:t>enfants ont été privilégiés lors du naufrage</a:t>
            </a:r>
            <a:endParaRPr lang="fr-FR" dirty="0"/>
          </a:p>
          <a:p>
            <a:r>
              <a:rPr lang="fr-FR" dirty="0"/>
              <a:t> </a:t>
            </a:r>
          </a:p>
          <a:p>
            <a:r>
              <a:rPr lang="fr-FR" u="sng" dirty="0" smtClean="0"/>
              <a:t>Hypothèse </a:t>
            </a:r>
            <a:r>
              <a:rPr lang="fr-FR" u="sng" dirty="0"/>
              <a:t>H0</a:t>
            </a:r>
            <a:r>
              <a:rPr lang="fr-FR" dirty="0"/>
              <a:t> : les enfants n'ont pas été privilégiés.</a:t>
            </a:r>
          </a:p>
          <a:p>
            <a:r>
              <a:rPr lang="fr-FR" u="sng" dirty="0"/>
              <a:t>Hypothèse H1</a:t>
            </a:r>
            <a:r>
              <a:rPr lang="fr-FR" dirty="0"/>
              <a:t> : les enfants ont été privilégiés.</a:t>
            </a:r>
          </a:p>
          <a:p>
            <a:r>
              <a:rPr lang="fr-FR" u="sng" dirty="0"/>
              <a:t>Test utilisé</a:t>
            </a:r>
            <a:r>
              <a:rPr lang="fr-FR" dirty="0"/>
              <a:t> : comparaison de moyennes de 2 échantillons (Test de </a:t>
            </a:r>
            <a:r>
              <a:rPr lang="fr-FR" dirty="0" err="1"/>
              <a:t>Student</a:t>
            </a:r>
            <a:r>
              <a:rPr lang="fr-FR" dirty="0"/>
              <a:t>).</a:t>
            </a:r>
          </a:p>
          <a:p>
            <a:r>
              <a:rPr lang="fr-FR" u="sng" dirty="0"/>
              <a:t>Conditions</a:t>
            </a:r>
            <a:r>
              <a:rPr lang="fr-FR" dirty="0"/>
              <a:t> : les données suivent une loi Normale, le nombre d'échantillons &gt; 30</a:t>
            </a:r>
          </a:p>
          <a:p>
            <a:r>
              <a:rPr lang="fr-FR" u="sng" dirty="0"/>
              <a:t>Etapes</a:t>
            </a:r>
            <a:r>
              <a:rPr lang="fr-FR" dirty="0"/>
              <a:t> : </a:t>
            </a:r>
          </a:p>
          <a:p>
            <a:r>
              <a:rPr lang="fr-FR" dirty="0"/>
              <a:t>- Sélection des données à comparer :</a:t>
            </a:r>
          </a:p>
          <a:p>
            <a:r>
              <a:rPr lang="fr-FR" dirty="0"/>
              <a:t>                                     - Ages des enfants.</a:t>
            </a:r>
          </a:p>
          <a:p>
            <a:r>
              <a:rPr lang="fr-FR" dirty="0"/>
              <a:t>                                     - Ages de l’ensemble des passagers.</a:t>
            </a:r>
          </a:p>
          <a:p>
            <a:r>
              <a:rPr lang="fr-FR" dirty="0"/>
              <a:t>- Nettoyage des données.</a:t>
            </a:r>
          </a:p>
          <a:p>
            <a:r>
              <a:rPr lang="fr-FR" dirty="0"/>
              <a:t>- Application du Test de </a:t>
            </a:r>
            <a:r>
              <a:rPr lang="fr-FR" dirty="0" err="1"/>
              <a:t>Student</a:t>
            </a:r>
            <a:endParaRPr lang="fr-FR" dirty="0"/>
          </a:p>
          <a:p>
            <a:r>
              <a:rPr lang="fr-FR" u="sng" dirty="0"/>
              <a:t>Conclusion</a:t>
            </a:r>
            <a:r>
              <a:rPr lang="fr-FR" dirty="0"/>
              <a:t> : </a:t>
            </a:r>
          </a:p>
          <a:p>
            <a:r>
              <a:rPr lang="fr-FR" dirty="0"/>
              <a:t>La p-value est égale à 3.907198e-56, ce qui est largement inférieur à 0.05. On peut donc rejeter l'hypothèse H0 et conclure, que les moyennes des enfants ayant été sauvés et de toutes les personnes sauvées ne sont pas identiques.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06491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672281" y="642552"/>
            <a:ext cx="90863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Les femmes ont été privilégiées lors du naufrage</a:t>
            </a:r>
            <a:endParaRPr lang="fr-FR" dirty="0"/>
          </a:p>
          <a:p>
            <a:r>
              <a:rPr lang="fr-FR" dirty="0"/>
              <a:t> </a:t>
            </a:r>
            <a:endParaRPr lang="fr-FR" dirty="0" smtClean="0"/>
          </a:p>
          <a:p>
            <a:endParaRPr lang="fr-FR" dirty="0"/>
          </a:p>
          <a:p>
            <a:r>
              <a:rPr lang="fr-FR" u="sng" dirty="0" smtClean="0"/>
              <a:t>Hypothèse </a:t>
            </a:r>
            <a:r>
              <a:rPr lang="fr-FR" u="sng" dirty="0"/>
              <a:t>H0</a:t>
            </a:r>
            <a:r>
              <a:rPr lang="fr-FR" dirty="0"/>
              <a:t> : les femmes n'ont pas été privilégiées.</a:t>
            </a:r>
          </a:p>
          <a:p>
            <a:r>
              <a:rPr lang="fr-FR" u="sng" dirty="0"/>
              <a:t>Hypothèse H1</a:t>
            </a:r>
            <a:r>
              <a:rPr lang="fr-FR" dirty="0"/>
              <a:t> : les femmes ont été privilégiées.</a:t>
            </a:r>
          </a:p>
          <a:p>
            <a:r>
              <a:rPr lang="fr-FR" u="sng" dirty="0"/>
              <a:t>Test utilisé</a:t>
            </a:r>
            <a:r>
              <a:rPr lang="fr-FR" dirty="0"/>
              <a:t> : Test de comparaison à une proportion (Test de Pearson).</a:t>
            </a:r>
          </a:p>
          <a:p>
            <a:r>
              <a:rPr lang="fr-FR" dirty="0"/>
              <a:t> </a:t>
            </a:r>
            <a:endParaRPr lang="fr-FR" dirty="0" smtClean="0"/>
          </a:p>
          <a:p>
            <a:endParaRPr lang="fr-FR" dirty="0"/>
          </a:p>
          <a:p>
            <a:r>
              <a:rPr lang="fr-FR" u="sng" dirty="0"/>
              <a:t>Etapes</a:t>
            </a:r>
            <a:r>
              <a:rPr lang="fr-FR" dirty="0"/>
              <a:t> : </a:t>
            </a:r>
          </a:p>
          <a:p>
            <a:r>
              <a:rPr lang="fr-FR" dirty="0"/>
              <a:t>- Sélection des données à comparer :</a:t>
            </a:r>
          </a:p>
          <a:p>
            <a:r>
              <a:rPr lang="fr-FR" dirty="0"/>
              <a:t>                                     - Nombre de femme sauvés.</a:t>
            </a:r>
          </a:p>
          <a:p>
            <a:r>
              <a:rPr lang="fr-FR" dirty="0"/>
              <a:t>                                     - Total des passagers.</a:t>
            </a:r>
          </a:p>
          <a:p>
            <a:r>
              <a:rPr lang="fr-FR" dirty="0"/>
              <a:t>- Nettoyage des données.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Application </a:t>
            </a:r>
            <a:r>
              <a:rPr lang="fr-FR" dirty="0"/>
              <a:t>du Test de Pearson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u="sng" dirty="0"/>
              <a:t>Conclusion</a:t>
            </a:r>
            <a:r>
              <a:rPr lang="fr-FR" dirty="0"/>
              <a:t> : </a:t>
            </a:r>
          </a:p>
          <a:p>
            <a:r>
              <a:rPr lang="fr-FR" dirty="0"/>
              <a:t>La p-value est égale à 1.005984e-11, ce qui est largement inférieur à 0.05. On peut donc rejeter l'hypothèse H0 et conclure, que les femmes ont été privilégiées lors du naufrage.</a:t>
            </a:r>
          </a:p>
        </p:txBody>
      </p:sp>
    </p:spTree>
    <p:extLst>
      <p:ext uri="{BB962C8B-B14F-4D97-AF65-F5344CB8AC3E}">
        <p14:creationId xmlns:p14="http://schemas.microsoft.com/office/powerpoint/2010/main" val="3609430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713470" y="453079"/>
            <a:ext cx="90616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Le prix du billet a une influence sur la survie d’un passager</a:t>
            </a:r>
            <a:endParaRPr lang="fr-FR" dirty="0"/>
          </a:p>
          <a:p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u="sng" dirty="0"/>
              <a:t>Hypothèse H0</a:t>
            </a:r>
            <a:r>
              <a:rPr lang="fr-FR" dirty="0"/>
              <a:t> : Le prix du billet a une influence.</a:t>
            </a:r>
          </a:p>
          <a:p>
            <a:r>
              <a:rPr lang="fr-FR" u="sng" dirty="0"/>
              <a:t>Hypothèse H1</a:t>
            </a:r>
            <a:r>
              <a:rPr lang="fr-FR" dirty="0"/>
              <a:t> : Le prix du billet a une influence.</a:t>
            </a:r>
          </a:p>
          <a:p>
            <a:r>
              <a:rPr lang="fr-FR" u="sng" dirty="0"/>
              <a:t>Test utilisé</a:t>
            </a:r>
            <a:r>
              <a:rPr lang="fr-FR" dirty="0"/>
              <a:t> : comparaison de moyennes de 2 échantillons (Test de </a:t>
            </a:r>
            <a:r>
              <a:rPr lang="fr-FR" dirty="0" err="1"/>
              <a:t>Student</a:t>
            </a:r>
            <a:r>
              <a:rPr lang="fr-FR" dirty="0"/>
              <a:t>).</a:t>
            </a:r>
          </a:p>
          <a:p>
            <a:r>
              <a:rPr lang="fr-FR" dirty="0"/>
              <a:t>Conditions : les données suivent une loi Normale, le nombre d'échantillons &gt; </a:t>
            </a:r>
            <a:r>
              <a:rPr lang="fr-FR" dirty="0" smtClean="0"/>
              <a:t>30</a:t>
            </a:r>
          </a:p>
          <a:p>
            <a:endParaRPr lang="fr-FR" dirty="0"/>
          </a:p>
          <a:p>
            <a:r>
              <a:rPr lang="fr-FR" u="sng" dirty="0"/>
              <a:t>Etapes</a:t>
            </a:r>
            <a:r>
              <a:rPr lang="fr-FR" dirty="0"/>
              <a:t> : </a:t>
            </a:r>
          </a:p>
          <a:p>
            <a:r>
              <a:rPr lang="fr-FR" dirty="0"/>
              <a:t>- Sélection des données à comparer :</a:t>
            </a:r>
          </a:p>
          <a:p>
            <a:r>
              <a:rPr lang="fr-FR" dirty="0"/>
              <a:t>                                     - Prix du billet des survivants.</a:t>
            </a:r>
          </a:p>
          <a:p>
            <a:r>
              <a:rPr lang="fr-FR" dirty="0"/>
              <a:t>                                     - Prix du billet de l’ensemble des passagers.</a:t>
            </a:r>
          </a:p>
          <a:p>
            <a:r>
              <a:rPr lang="fr-FR" dirty="0"/>
              <a:t>- Nettoyage des données.</a:t>
            </a:r>
          </a:p>
          <a:p>
            <a:r>
              <a:rPr lang="fr-FR" dirty="0"/>
              <a:t>- Application du Test de </a:t>
            </a:r>
            <a:r>
              <a:rPr lang="fr-FR" dirty="0" err="1"/>
              <a:t>Student</a:t>
            </a:r>
            <a:endParaRPr lang="fr-FR" dirty="0"/>
          </a:p>
          <a:p>
            <a:r>
              <a:rPr lang="fr-FR" dirty="0"/>
              <a:t> </a:t>
            </a:r>
          </a:p>
          <a:p>
            <a:r>
              <a:rPr lang="fr-FR" u="sng" dirty="0"/>
              <a:t>Conclusion</a:t>
            </a:r>
            <a:r>
              <a:rPr lang="fr-FR" dirty="0"/>
              <a:t> : </a:t>
            </a:r>
          </a:p>
          <a:p>
            <a:r>
              <a:rPr lang="fr-FR" dirty="0"/>
              <a:t>La p-value est égale à 3.632247e-08, ce qui est largement inférieur à 0.05. On peut donc rejeter l'hypothèse H0 et on peut conclure que, le prix du billet a une influence sur la survie d'un passager.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5363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14100" y="371451"/>
            <a:ext cx="7958331" cy="1077229"/>
          </a:xfrm>
        </p:spPr>
        <p:txBody>
          <a:bodyPr/>
          <a:lstStyle/>
          <a:p>
            <a:pPr algn="ctr"/>
            <a:r>
              <a:rPr lang="fr-FR" b="1" u="sng" dirty="0" smtClean="0"/>
              <a:t>La Régression linéaire est elle pertinente dans ce contexte ?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449859" y="1739603"/>
            <a:ext cx="509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Avec l’âge comme seule </a:t>
            </a:r>
            <a:r>
              <a:rPr lang="fr-FR" dirty="0" err="1"/>
              <a:t>feature</a:t>
            </a:r>
            <a:r>
              <a:rPr lang="fr-FR" dirty="0"/>
              <a:t> :</a:t>
            </a:r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780" y="1668383"/>
            <a:ext cx="2746031" cy="5117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ZoneTexte 5"/>
          <p:cNvSpPr txBox="1"/>
          <p:nvPr/>
        </p:nvSpPr>
        <p:spPr>
          <a:xfrm>
            <a:off x="1449858" y="3040663"/>
            <a:ext cx="509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Avec </a:t>
            </a:r>
            <a:r>
              <a:rPr lang="fr-FR" dirty="0" smtClean="0"/>
              <a:t>le sexe </a:t>
            </a:r>
            <a:r>
              <a:rPr lang="fr-FR" dirty="0"/>
              <a:t>comme seule </a:t>
            </a:r>
            <a:r>
              <a:rPr lang="fr-FR" dirty="0" err="1"/>
              <a:t>feature</a:t>
            </a:r>
            <a:r>
              <a:rPr lang="fr-FR" dirty="0"/>
              <a:t> :</a:t>
            </a:r>
          </a:p>
        </p:txBody>
      </p:sp>
      <p:pic>
        <p:nvPicPr>
          <p:cNvPr id="7" name="Imag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115" y="2962760"/>
            <a:ext cx="2790696" cy="5150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ZoneTexte 7"/>
          <p:cNvSpPr txBox="1"/>
          <p:nvPr/>
        </p:nvSpPr>
        <p:spPr>
          <a:xfrm>
            <a:off x="1449857" y="5603864"/>
            <a:ext cx="509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Avec </a:t>
            </a:r>
            <a:r>
              <a:rPr lang="fr-FR" dirty="0" smtClean="0"/>
              <a:t>le prix du billet </a:t>
            </a:r>
            <a:r>
              <a:rPr lang="fr-FR" dirty="0"/>
              <a:t>comme seule </a:t>
            </a:r>
            <a:r>
              <a:rPr lang="fr-FR" dirty="0" err="1"/>
              <a:t>feature</a:t>
            </a:r>
            <a:r>
              <a:rPr lang="fr-FR" dirty="0"/>
              <a:t> :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449857" y="4157057"/>
            <a:ext cx="509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Avec </a:t>
            </a:r>
            <a:r>
              <a:rPr lang="fr-FR" dirty="0" smtClean="0"/>
              <a:t>la classe </a:t>
            </a:r>
            <a:r>
              <a:rPr lang="fr-FR" dirty="0"/>
              <a:t>comme seule </a:t>
            </a:r>
            <a:r>
              <a:rPr lang="fr-FR" dirty="0" err="1"/>
              <a:t>feature</a:t>
            </a:r>
            <a:r>
              <a:rPr lang="fr-FR" dirty="0"/>
              <a:t> :</a:t>
            </a:r>
          </a:p>
        </p:txBody>
      </p:sp>
      <p:pic>
        <p:nvPicPr>
          <p:cNvPr id="10" name="Imag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115" y="4016577"/>
            <a:ext cx="2746031" cy="5098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689" y="5458117"/>
            <a:ext cx="2746032" cy="5985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9001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92</TotalTime>
  <Words>496</Words>
  <Application>Microsoft Office PowerPoint</Application>
  <PresentationFormat>Grand écran</PresentationFormat>
  <Paragraphs>90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MS Shell Dlg 2</vt:lpstr>
      <vt:lpstr>Wingdings</vt:lpstr>
      <vt:lpstr>Wingdings 3</vt:lpstr>
      <vt:lpstr>Madison</vt:lpstr>
      <vt:lpstr>Rapport Projet Titanic  Damien / Jason </vt:lpstr>
      <vt:lpstr>Exploration, correction et nettoyage du dataset </vt:lpstr>
      <vt:lpstr>Matrice de corrélation</vt:lpstr>
      <vt:lpstr>Exploration visuel des données</vt:lpstr>
      <vt:lpstr>Présentation PowerPoint</vt:lpstr>
      <vt:lpstr>Tests d’Hypothèse </vt:lpstr>
      <vt:lpstr>Présentation PowerPoint</vt:lpstr>
      <vt:lpstr>Présentation PowerPoint</vt:lpstr>
      <vt:lpstr>La Régression linéaire est elle pertinente dans ce contexte ?</vt:lpstr>
      <vt:lpstr>Régression linéaire multivariée est elle plus adaptée ?</vt:lpstr>
      <vt:lpstr>Régression Logistique</vt:lpstr>
      <vt:lpstr>Evaluation du modèle</vt:lpstr>
      <vt:lpstr>Conclusion</vt:lpstr>
    </vt:vector>
  </TitlesOfParts>
  <Company>ecodair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Projet Titanic  Damien / Jason </dc:title>
  <dc:creator>utilisateur</dc:creator>
  <cp:lastModifiedBy>utilisateur</cp:lastModifiedBy>
  <cp:revision>26</cp:revision>
  <dcterms:created xsi:type="dcterms:W3CDTF">2020-04-09T07:15:57Z</dcterms:created>
  <dcterms:modified xsi:type="dcterms:W3CDTF">2020-04-09T08:48:28Z</dcterms:modified>
</cp:coreProperties>
</file>