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8" r:id="rId3"/>
    <p:sldId id="267" r:id="rId4"/>
    <p:sldId id="27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244" autoAdjust="0"/>
  </p:normalViewPr>
  <p:slideViewPr>
    <p:cSldViewPr snapToGrid="0">
      <p:cViewPr>
        <p:scale>
          <a:sx n="81" d="100"/>
          <a:sy n="81" d="100"/>
        </p:scale>
        <p:origin x="1171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5e7c9e29aefc5534" providerId="LiveId" clId="{9842721B-25F1-4E29-B819-966E81656842}"/>
    <pc:docChg chg="undo custSel modSld">
      <pc:chgData name="" userId="5e7c9e29aefc5534" providerId="LiveId" clId="{9842721B-25F1-4E29-B819-966E81656842}" dt="2017-11-29T04:11:05.845" v="290" actId="1076"/>
      <pc:docMkLst>
        <pc:docMk/>
      </pc:docMkLst>
      <pc:sldChg chg="modSp">
        <pc:chgData name="" userId="5e7c9e29aefc5534" providerId="LiveId" clId="{9842721B-25F1-4E29-B819-966E81656842}" dt="2017-11-29T04:11:05.845" v="290" actId="1076"/>
        <pc:sldMkLst>
          <pc:docMk/>
          <pc:sldMk cId="2678164802" sldId="257"/>
        </pc:sldMkLst>
        <pc:spChg chg="mod">
          <ac:chgData name="" userId="5e7c9e29aefc5534" providerId="LiveId" clId="{9842721B-25F1-4E29-B819-966E81656842}" dt="2017-11-29T04:11:05.845" v="290" actId="1076"/>
          <ac:spMkLst>
            <pc:docMk/>
            <pc:sldMk cId="2678164802" sldId="257"/>
            <ac:spMk id="32" creationId="{A7F8073B-95C5-407A-B9AA-D793B96F1B90}"/>
          </ac:spMkLst>
        </pc:spChg>
        <pc:spChg chg="mod">
          <ac:chgData name="" userId="5e7c9e29aefc5534" providerId="LiveId" clId="{9842721B-25F1-4E29-B819-966E81656842}" dt="2017-11-29T04:11:05.845" v="290" actId="1076"/>
          <ac:spMkLst>
            <pc:docMk/>
            <pc:sldMk cId="2678164802" sldId="257"/>
            <ac:spMk id="34" creationId="{FDBF1E8F-1D3F-4EF5-B04F-FA1887A49FA6}"/>
          </ac:spMkLst>
        </pc:spChg>
        <pc:spChg chg="mod">
          <ac:chgData name="" userId="5e7c9e29aefc5534" providerId="LiveId" clId="{9842721B-25F1-4E29-B819-966E81656842}" dt="2017-11-29T04:11:05.845" v="290" actId="1076"/>
          <ac:spMkLst>
            <pc:docMk/>
            <pc:sldMk cId="2678164802" sldId="257"/>
            <ac:spMk id="35" creationId="{E5565702-37D3-4042-BC35-C7CEC61642D2}"/>
          </ac:spMkLst>
        </pc:spChg>
        <pc:spChg chg="mod">
          <ac:chgData name="" userId="5e7c9e29aefc5534" providerId="LiveId" clId="{9842721B-25F1-4E29-B819-966E81656842}" dt="2017-11-29T04:11:05.845" v="290" actId="1076"/>
          <ac:spMkLst>
            <pc:docMk/>
            <pc:sldMk cId="2678164802" sldId="257"/>
            <ac:spMk id="37" creationId="{6BF18593-980C-46EB-B451-66E0AF68520D}"/>
          </ac:spMkLst>
        </pc:spChg>
        <pc:spChg chg="mod">
          <ac:chgData name="" userId="5e7c9e29aefc5534" providerId="LiveId" clId="{9842721B-25F1-4E29-B819-966E81656842}" dt="2017-11-29T04:11:05.845" v="290" actId="1076"/>
          <ac:spMkLst>
            <pc:docMk/>
            <pc:sldMk cId="2678164802" sldId="257"/>
            <ac:spMk id="38" creationId="{DF1976DF-12AB-4DAA-A5F7-DEE92AB91A7E}"/>
          </ac:spMkLst>
        </pc:spChg>
        <pc:spChg chg="mod">
          <ac:chgData name="" userId="5e7c9e29aefc5534" providerId="LiveId" clId="{9842721B-25F1-4E29-B819-966E81656842}" dt="2017-11-29T04:11:05.845" v="290" actId="1076"/>
          <ac:spMkLst>
            <pc:docMk/>
            <pc:sldMk cId="2678164802" sldId="257"/>
            <ac:spMk id="40" creationId="{00D45161-286B-4173-A67A-C87390B227D1}"/>
          </ac:spMkLst>
        </pc:spChg>
        <pc:spChg chg="mod">
          <ac:chgData name="" userId="5e7c9e29aefc5534" providerId="LiveId" clId="{9842721B-25F1-4E29-B819-966E81656842}" dt="2017-11-29T04:11:05.845" v="290" actId="1076"/>
          <ac:spMkLst>
            <pc:docMk/>
            <pc:sldMk cId="2678164802" sldId="257"/>
            <ac:spMk id="41" creationId="{DF1E10C4-98DA-408B-975B-E2127D70B287}"/>
          </ac:spMkLst>
        </pc:spChg>
        <pc:spChg chg="mod">
          <ac:chgData name="" userId="5e7c9e29aefc5534" providerId="LiveId" clId="{9842721B-25F1-4E29-B819-966E81656842}" dt="2017-11-29T04:11:05.845" v="290" actId="1076"/>
          <ac:spMkLst>
            <pc:docMk/>
            <pc:sldMk cId="2678164802" sldId="257"/>
            <ac:spMk id="43" creationId="{0F64BD7F-BE59-41B1-A60B-E4E5B9CAFBD2}"/>
          </ac:spMkLst>
        </pc:spChg>
        <pc:spChg chg="mod">
          <ac:chgData name="" userId="5e7c9e29aefc5534" providerId="LiveId" clId="{9842721B-25F1-4E29-B819-966E81656842}" dt="2017-11-29T04:11:05.845" v="290" actId="1076"/>
          <ac:spMkLst>
            <pc:docMk/>
            <pc:sldMk cId="2678164802" sldId="257"/>
            <ac:spMk id="44" creationId="{A7D39B63-8B53-49A0-B4A6-4C8F387C33A9}"/>
          </ac:spMkLst>
        </pc:spChg>
        <pc:spChg chg="mod">
          <ac:chgData name="" userId="5e7c9e29aefc5534" providerId="LiveId" clId="{9842721B-25F1-4E29-B819-966E81656842}" dt="2017-11-29T04:11:05.845" v="290" actId="1076"/>
          <ac:spMkLst>
            <pc:docMk/>
            <pc:sldMk cId="2678164802" sldId="257"/>
            <ac:spMk id="46" creationId="{10B24D65-668F-47AF-9FC7-D99E8E28EDB7}"/>
          </ac:spMkLst>
        </pc:spChg>
        <pc:cxnChg chg="mod">
          <ac:chgData name="" userId="5e7c9e29aefc5534" providerId="LiveId" clId="{9842721B-25F1-4E29-B819-966E81656842}" dt="2017-11-29T04:11:05.845" v="290" actId="1076"/>
          <ac:cxnSpMkLst>
            <pc:docMk/>
            <pc:sldMk cId="2678164802" sldId="257"/>
            <ac:cxnSpMk id="33" creationId="{21A76115-D3CA-4773-B595-7F7187DED5EC}"/>
          </ac:cxnSpMkLst>
        </pc:cxnChg>
        <pc:cxnChg chg="mod">
          <ac:chgData name="" userId="5e7c9e29aefc5534" providerId="LiveId" clId="{9842721B-25F1-4E29-B819-966E81656842}" dt="2017-11-29T04:11:05.845" v="290" actId="1076"/>
          <ac:cxnSpMkLst>
            <pc:docMk/>
            <pc:sldMk cId="2678164802" sldId="257"/>
            <ac:cxnSpMk id="36" creationId="{A8C1E96C-BC67-4108-8783-0319BB8FA86F}"/>
          </ac:cxnSpMkLst>
        </pc:cxnChg>
        <pc:cxnChg chg="mod">
          <ac:chgData name="" userId="5e7c9e29aefc5534" providerId="LiveId" clId="{9842721B-25F1-4E29-B819-966E81656842}" dt="2017-11-29T04:11:05.845" v="290" actId="1076"/>
          <ac:cxnSpMkLst>
            <pc:docMk/>
            <pc:sldMk cId="2678164802" sldId="257"/>
            <ac:cxnSpMk id="39" creationId="{E2C317B9-5AFD-412E-AADB-4A5809F7E1F6}"/>
          </ac:cxnSpMkLst>
        </pc:cxnChg>
        <pc:cxnChg chg="mod">
          <ac:chgData name="" userId="5e7c9e29aefc5534" providerId="LiveId" clId="{9842721B-25F1-4E29-B819-966E81656842}" dt="2017-11-29T04:11:05.845" v="290" actId="1076"/>
          <ac:cxnSpMkLst>
            <pc:docMk/>
            <pc:sldMk cId="2678164802" sldId="257"/>
            <ac:cxnSpMk id="42" creationId="{12EC2037-8145-4041-8941-9E657DE1F262}"/>
          </ac:cxnSpMkLst>
        </pc:cxnChg>
        <pc:cxnChg chg="mod">
          <ac:chgData name="" userId="5e7c9e29aefc5534" providerId="LiveId" clId="{9842721B-25F1-4E29-B819-966E81656842}" dt="2017-11-29T04:11:05.845" v="290" actId="1076"/>
          <ac:cxnSpMkLst>
            <pc:docMk/>
            <pc:sldMk cId="2678164802" sldId="257"/>
            <ac:cxnSpMk id="45" creationId="{3DEB7CDB-6A03-42CC-BA2B-978F3B84A097}"/>
          </ac:cxnSpMkLst>
        </pc:cxnChg>
        <pc:cxnChg chg="mod">
          <ac:chgData name="" userId="5e7c9e29aefc5534" providerId="LiveId" clId="{9842721B-25F1-4E29-B819-966E81656842}" dt="2017-11-29T04:11:05.845" v="290" actId="1076"/>
          <ac:cxnSpMkLst>
            <pc:docMk/>
            <pc:sldMk cId="2678164802" sldId="257"/>
            <ac:cxnSpMk id="47" creationId="{28D90C04-0F9C-44E6-A917-F23C39956D27}"/>
          </ac:cxnSpMkLst>
        </pc:cxnChg>
        <pc:cxnChg chg="mod">
          <ac:chgData name="" userId="5e7c9e29aefc5534" providerId="LiveId" clId="{9842721B-25F1-4E29-B819-966E81656842}" dt="2017-11-29T04:11:05.845" v="290" actId="1076"/>
          <ac:cxnSpMkLst>
            <pc:docMk/>
            <pc:sldMk cId="2678164802" sldId="257"/>
            <ac:cxnSpMk id="48" creationId="{EB56DB3A-11F1-4518-A18A-BB2A815CB415}"/>
          </ac:cxnSpMkLst>
        </pc:cxnChg>
        <pc:cxnChg chg="mod">
          <ac:chgData name="" userId="5e7c9e29aefc5534" providerId="LiveId" clId="{9842721B-25F1-4E29-B819-966E81656842}" dt="2017-11-29T04:11:05.845" v="290" actId="1076"/>
          <ac:cxnSpMkLst>
            <pc:docMk/>
            <pc:sldMk cId="2678164802" sldId="257"/>
            <ac:cxnSpMk id="49" creationId="{368630F2-5A4D-4125-B6BB-FFAFD20EC6A7}"/>
          </ac:cxnSpMkLst>
        </pc:cxnChg>
        <pc:cxnChg chg="mod">
          <ac:chgData name="" userId="5e7c9e29aefc5534" providerId="LiveId" clId="{9842721B-25F1-4E29-B819-966E81656842}" dt="2017-11-29T04:11:05.845" v="290" actId="1076"/>
          <ac:cxnSpMkLst>
            <pc:docMk/>
            <pc:sldMk cId="2678164802" sldId="257"/>
            <ac:cxnSpMk id="50" creationId="{FD3F1090-4620-438A-B54A-B06B84B6E979}"/>
          </ac:cxnSpMkLst>
        </pc:cxnChg>
        <pc:cxnChg chg="mod">
          <ac:chgData name="" userId="5e7c9e29aefc5534" providerId="LiveId" clId="{9842721B-25F1-4E29-B819-966E81656842}" dt="2017-11-29T04:11:05.845" v="290" actId="1076"/>
          <ac:cxnSpMkLst>
            <pc:docMk/>
            <pc:sldMk cId="2678164802" sldId="257"/>
            <ac:cxnSpMk id="51" creationId="{CC0AC418-D0B6-45E5-B57E-2BE35B640443}"/>
          </ac:cxnSpMkLst>
        </pc:cxnChg>
      </pc:sldChg>
      <pc:sldChg chg="addSp delSp modSp">
        <pc:chgData name="" userId="5e7c9e29aefc5534" providerId="LiveId" clId="{9842721B-25F1-4E29-B819-966E81656842}" dt="2017-11-29T04:10:30.708" v="287" actId="1076"/>
        <pc:sldMkLst>
          <pc:docMk/>
          <pc:sldMk cId="3992482809" sldId="260"/>
        </pc:sldMkLst>
        <pc:spChg chg="add del mod">
          <ac:chgData name="" userId="5e7c9e29aefc5534" providerId="LiveId" clId="{9842721B-25F1-4E29-B819-966E81656842}" dt="2017-11-29T04:09:46.076" v="276" actId="478"/>
          <ac:spMkLst>
            <pc:docMk/>
            <pc:sldMk cId="3992482809" sldId="260"/>
            <ac:spMk id="3" creationId="{92CFE460-332B-47A8-902E-9CBFCF29DE4A}"/>
          </ac:spMkLst>
        </pc:spChg>
        <pc:spChg chg="add mod">
          <ac:chgData name="" userId="5e7c9e29aefc5534" providerId="LiveId" clId="{9842721B-25F1-4E29-B819-966E81656842}" dt="2017-11-29T04:10:30.708" v="287" actId="1076"/>
          <ac:spMkLst>
            <pc:docMk/>
            <pc:sldMk cId="3992482809" sldId="260"/>
            <ac:spMk id="7" creationId="{BF124EF1-5A8F-4FB4-BA8F-76F175BB3A38}"/>
          </ac:spMkLst>
        </pc:spChg>
      </pc:sldChg>
      <pc:sldChg chg="addSp delSp modSp">
        <pc:chgData name="" userId="5e7c9e29aefc5534" providerId="LiveId" clId="{9842721B-25F1-4E29-B819-966E81656842}" dt="2017-11-29T03:53:33.414" v="273" actId="20577"/>
        <pc:sldMkLst>
          <pc:docMk/>
          <pc:sldMk cId="1014619445" sldId="264"/>
        </pc:sldMkLst>
        <pc:spChg chg="mod">
          <ac:chgData name="" userId="5e7c9e29aefc5534" providerId="LiveId" clId="{9842721B-25F1-4E29-B819-966E81656842}" dt="2017-11-29T03:48:59.938" v="176" actId="26606"/>
          <ac:spMkLst>
            <pc:docMk/>
            <pc:sldMk cId="1014619445" sldId="264"/>
            <ac:spMk id="16" creationId="{BA814DD0-E6CE-4E52-B81C-B885731E6D44}"/>
          </ac:spMkLst>
        </pc:spChg>
        <pc:spChg chg="mod">
          <ac:chgData name="" userId="5e7c9e29aefc5534" providerId="LiveId" clId="{9842721B-25F1-4E29-B819-966E81656842}" dt="2017-11-29T03:53:33.414" v="273" actId="20577"/>
          <ac:spMkLst>
            <pc:docMk/>
            <pc:sldMk cId="1014619445" sldId="264"/>
            <ac:spMk id="18" creationId="{FB9B4076-944B-4072-9A00-48F1DDDB20D5}"/>
          </ac:spMkLst>
        </pc:spChg>
        <pc:spChg chg="add del">
          <ac:chgData name="" userId="5e7c9e29aefc5534" providerId="LiveId" clId="{9842721B-25F1-4E29-B819-966E81656842}" dt="2017-11-29T03:33:19.745" v="15" actId="26606"/>
          <ac:spMkLst>
            <pc:docMk/>
            <pc:sldMk cId="1014619445" sldId="264"/>
            <ac:spMk id="26" creationId="{FB71362F-6305-42A2-8633-285CE3813B1A}"/>
          </ac:spMkLst>
        </pc:spChg>
        <pc:spChg chg="add del">
          <ac:chgData name="" userId="5e7c9e29aefc5534" providerId="LiveId" clId="{9842721B-25F1-4E29-B819-966E81656842}" dt="2017-11-29T03:33:19.745" v="15" actId="26606"/>
          <ac:spMkLst>
            <pc:docMk/>
            <pc:sldMk cId="1014619445" sldId="264"/>
            <ac:spMk id="28" creationId="{041AB071-DCA2-42CD-9124-1185AB226EEA}"/>
          </ac:spMkLst>
        </pc:spChg>
        <pc:spChg chg="add del">
          <ac:chgData name="" userId="5e7c9e29aefc5534" providerId="LiveId" clId="{9842721B-25F1-4E29-B819-966E81656842}" dt="2017-11-29T03:33:19.745" v="15" actId="26606"/>
          <ac:spMkLst>
            <pc:docMk/>
            <pc:sldMk cId="1014619445" sldId="264"/>
            <ac:spMk id="30" creationId="{0392547C-FF3C-4937-BC39-BDA087FC5ADC}"/>
          </ac:spMkLst>
        </pc:spChg>
        <pc:spChg chg="add del">
          <ac:chgData name="" userId="5e7c9e29aefc5534" providerId="LiveId" clId="{9842721B-25F1-4E29-B819-966E81656842}" dt="2017-11-29T03:33:19.745" v="15" actId="26606"/>
          <ac:spMkLst>
            <pc:docMk/>
            <pc:sldMk cId="1014619445" sldId="264"/>
            <ac:spMk id="32" creationId="{EF78E39C-4C90-437A-AC49-F4C5DD14809C}"/>
          </ac:spMkLst>
        </pc:spChg>
        <pc:spChg chg="add del">
          <ac:chgData name="" userId="5e7c9e29aefc5534" providerId="LiveId" clId="{9842721B-25F1-4E29-B819-966E81656842}" dt="2017-11-29T03:33:16.425" v="8" actId="26606"/>
          <ac:spMkLst>
            <pc:docMk/>
            <pc:sldMk cId="1014619445" sldId="264"/>
            <ac:spMk id="37" creationId="{FB71362F-6305-42A2-8633-285CE3813B1A}"/>
          </ac:spMkLst>
        </pc:spChg>
        <pc:spChg chg="add del">
          <ac:chgData name="" userId="5e7c9e29aefc5534" providerId="LiveId" clId="{9842721B-25F1-4E29-B819-966E81656842}" dt="2017-11-29T03:33:18.215" v="10" actId="26606"/>
          <ac:spMkLst>
            <pc:docMk/>
            <pc:sldMk cId="1014619445" sldId="264"/>
            <ac:spMk id="39" creationId="{FB71362F-6305-42A2-8633-285CE3813B1A}"/>
          </ac:spMkLst>
        </pc:spChg>
        <pc:spChg chg="add del">
          <ac:chgData name="" userId="5e7c9e29aefc5534" providerId="LiveId" clId="{9842721B-25F1-4E29-B819-966E81656842}" dt="2017-11-29T03:33:18.910" v="12" actId="26606"/>
          <ac:spMkLst>
            <pc:docMk/>
            <pc:sldMk cId="1014619445" sldId="264"/>
            <ac:spMk id="41" creationId="{55A4CF6E-7121-42F9-96F4-34B006CDA656}"/>
          </ac:spMkLst>
        </pc:spChg>
        <pc:spChg chg="add del">
          <ac:chgData name="" userId="5e7c9e29aefc5534" providerId="LiveId" clId="{9842721B-25F1-4E29-B819-966E81656842}" dt="2017-11-29T03:33:18.910" v="12" actId="26606"/>
          <ac:spMkLst>
            <pc:docMk/>
            <pc:sldMk cId="1014619445" sldId="264"/>
            <ac:spMk id="42" creationId="{FB71362F-6305-42A2-8633-285CE3813B1A}"/>
          </ac:spMkLst>
        </pc:spChg>
        <pc:spChg chg="add del">
          <ac:chgData name="" userId="5e7c9e29aefc5534" providerId="LiveId" clId="{9842721B-25F1-4E29-B819-966E81656842}" dt="2017-11-29T03:33:18.910" v="12" actId="26606"/>
          <ac:spMkLst>
            <pc:docMk/>
            <pc:sldMk cId="1014619445" sldId="264"/>
            <ac:spMk id="43" creationId="{48CB4C51-7EA5-40D9-A230-538C75113689}"/>
          </ac:spMkLst>
        </pc:spChg>
        <pc:spChg chg="add del">
          <ac:chgData name="" userId="5e7c9e29aefc5534" providerId="LiveId" clId="{9842721B-25F1-4E29-B819-966E81656842}" dt="2017-11-29T03:33:18.910" v="12" actId="26606"/>
          <ac:spMkLst>
            <pc:docMk/>
            <pc:sldMk cId="1014619445" sldId="264"/>
            <ac:spMk id="44" creationId="{D6EE4256-458B-404C-9B94-A70BE6ADEB98}"/>
          </ac:spMkLst>
        </pc:spChg>
        <pc:spChg chg="add del">
          <ac:chgData name="" userId="5e7c9e29aefc5534" providerId="LiveId" clId="{9842721B-25F1-4E29-B819-966E81656842}" dt="2017-11-29T03:33:18.910" v="12" actId="26606"/>
          <ac:spMkLst>
            <pc:docMk/>
            <pc:sldMk cId="1014619445" sldId="264"/>
            <ac:spMk id="45" creationId="{9F100E14-B7EA-4052-AEF7-30BAD58C1BAC}"/>
          </ac:spMkLst>
        </pc:spChg>
        <pc:spChg chg="add del">
          <ac:chgData name="" userId="5e7c9e29aefc5534" providerId="LiveId" clId="{9842721B-25F1-4E29-B819-966E81656842}" dt="2017-11-29T03:33:18.910" v="12" actId="26606"/>
          <ac:spMkLst>
            <pc:docMk/>
            <pc:sldMk cId="1014619445" sldId="264"/>
            <ac:spMk id="47" creationId="{BAB9592D-B230-4582-8300-D136BE6E05EE}"/>
          </ac:spMkLst>
        </pc:spChg>
        <pc:spChg chg="add del">
          <ac:chgData name="" userId="5e7c9e29aefc5534" providerId="LiveId" clId="{9842721B-25F1-4E29-B819-966E81656842}" dt="2017-11-29T03:33:19.738" v="14" actId="26606"/>
          <ac:spMkLst>
            <pc:docMk/>
            <pc:sldMk cId="1014619445" sldId="264"/>
            <ac:spMk id="49" creationId="{B33B1F50-587A-4270-941C-3D03C3891513}"/>
          </ac:spMkLst>
        </pc:spChg>
        <pc:spChg chg="add del">
          <ac:chgData name="" userId="5e7c9e29aefc5534" providerId="LiveId" clId="{9842721B-25F1-4E29-B819-966E81656842}" dt="2017-11-29T03:33:19.738" v="14" actId="26606"/>
          <ac:spMkLst>
            <pc:docMk/>
            <pc:sldMk cId="1014619445" sldId="264"/>
            <ac:spMk id="50" creationId="{FB71362F-6305-42A2-8633-285CE3813B1A}"/>
          </ac:spMkLst>
        </pc:spChg>
        <pc:spChg chg="add del">
          <ac:chgData name="" userId="5e7c9e29aefc5534" providerId="LiveId" clId="{9842721B-25F1-4E29-B819-966E81656842}" dt="2017-11-29T03:33:19.738" v="14" actId="26606"/>
          <ac:spMkLst>
            <pc:docMk/>
            <pc:sldMk cId="1014619445" sldId="264"/>
            <ac:spMk id="51" creationId="{62310D42-418C-4ACE-BF95-D8FA7E02C434}"/>
          </ac:spMkLst>
        </pc:spChg>
        <pc:spChg chg="add del">
          <ac:chgData name="" userId="5e7c9e29aefc5534" providerId="LiveId" clId="{9842721B-25F1-4E29-B819-966E81656842}" dt="2017-11-29T03:33:19.738" v="14" actId="26606"/>
          <ac:spMkLst>
            <pc:docMk/>
            <pc:sldMk cId="1014619445" sldId="264"/>
            <ac:spMk id="52" creationId="{96033C54-130E-47B2-AED6-625156FBA730}"/>
          </ac:spMkLst>
        </pc:spChg>
        <pc:spChg chg="add del">
          <ac:chgData name="" userId="5e7c9e29aefc5534" providerId="LiveId" clId="{9842721B-25F1-4E29-B819-966E81656842}" dt="2017-11-29T03:33:19.738" v="14" actId="26606"/>
          <ac:spMkLst>
            <pc:docMk/>
            <pc:sldMk cId="1014619445" sldId="264"/>
            <ac:spMk id="53" creationId="{A4242FE5-C72F-4A84-8716-823E31865754}"/>
          </ac:spMkLst>
        </pc:spChg>
        <pc:spChg chg="add del">
          <ac:chgData name="" userId="5e7c9e29aefc5534" providerId="LiveId" clId="{9842721B-25F1-4E29-B819-966E81656842}" dt="2017-11-29T03:33:19.738" v="14" actId="26606"/>
          <ac:spMkLst>
            <pc:docMk/>
            <pc:sldMk cId="1014619445" sldId="264"/>
            <ac:spMk id="54" creationId="{18CB9ED3-F084-4F4D-A18E-3FEB1520129E}"/>
          </ac:spMkLst>
        </pc:spChg>
        <pc:spChg chg="add del">
          <ac:chgData name="" userId="5e7c9e29aefc5534" providerId="LiveId" clId="{9842721B-25F1-4E29-B819-966E81656842}" dt="2017-11-29T03:33:19.738" v="14" actId="26606"/>
          <ac:spMkLst>
            <pc:docMk/>
            <pc:sldMk cId="1014619445" sldId="264"/>
            <ac:spMk id="55" creationId="{39222938-EAF8-4DE0-8FA0-31B5109FCE54}"/>
          </ac:spMkLst>
        </pc:spChg>
        <pc:spChg chg="add del">
          <ac:chgData name="" userId="5e7c9e29aefc5534" providerId="LiveId" clId="{9842721B-25F1-4E29-B819-966E81656842}" dt="2017-11-29T03:33:19.738" v="14" actId="26606"/>
          <ac:spMkLst>
            <pc:docMk/>
            <pc:sldMk cId="1014619445" sldId="264"/>
            <ac:spMk id="56" creationId="{75ABCF05-8734-4C35-8112-28A5AC3F96FA}"/>
          </ac:spMkLst>
        </pc:spChg>
        <pc:spChg chg="add del">
          <ac:chgData name="" userId="5e7c9e29aefc5534" providerId="LiveId" clId="{9842721B-25F1-4E29-B819-966E81656842}" dt="2017-11-29T03:48:59.938" v="176" actId="26606"/>
          <ac:spMkLst>
            <pc:docMk/>
            <pc:sldMk cId="1014619445" sldId="264"/>
            <ac:spMk id="58" creationId="{FB71362F-6305-42A2-8633-285CE3813B1A}"/>
          </ac:spMkLst>
        </pc:spChg>
        <pc:spChg chg="add del">
          <ac:chgData name="" userId="5e7c9e29aefc5534" providerId="LiveId" clId="{9842721B-25F1-4E29-B819-966E81656842}" dt="2017-11-29T03:48:59.938" v="176" actId="26606"/>
          <ac:spMkLst>
            <pc:docMk/>
            <pc:sldMk cId="1014619445" sldId="264"/>
            <ac:spMk id="59" creationId="{041AB071-DCA2-42CD-9124-1185AB226EEA}"/>
          </ac:spMkLst>
        </pc:spChg>
        <pc:spChg chg="add del">
          <ac:chgData name="" userId="5e7c9e29aefc5534" providerId="LiveId" clId="{9842721B-25F1-4E29-B819-966E81656842}" dt="2017-11-29T03:48:59.938" v="176" actId="26606"/>
          <ac:spMkLst>
            <pc:docMk/>
            <pc:sldMk cId="1014619445" sldId="264"/>
            <ac:spMk id="60" creationId="{0392547C-FF3C-4937-BC39-BDA087FC5ADC}"/>
          </ac:spMkLst>
        </pc:spChg>
        <pc:spChg chg="add del">
          <ac:chgData name="" userId="5e7c9e29aefc5534" providerId="LiveId" clId="{9842721B-25F1-4E29-B819-966E81656842}" dt="2017-11-29T03:48:59.938" v="176" actId="26606"/>
          <ac:spMkLst>
            <pc:docMk/>
            <pc:sldMk cId="1014619445" sldId="264"/>
            <ac:spMk id="61" creationId="{EF78E39C-4C90-437A-AC49-F4C5DD14809C}"/>
          </ac:spMkLst>
        </pc:spChg>
        <pc:spChg chg="add">
          <ac:chgData name="" userId="5e7c9e29aefc5534" providerId="LiveId" clId="{9842721B-25F1-4E29-B819-966E81656842}" dt="2017-11-29T03:48:59.938" v="176" actId="26606"/>
          <ac:spMkLst>
            <pc:docMk/>
            <pc:sldMk cId="1014619445" sldId="264"/>
            <ac:spMk id="66" creationId="{FB71362F-6305-42A2-8633-285CE3813B1A}"/>
          </ac:spMkLst>
        </pc:spChg>
        <pc:picChg chg="mod">
          <ac:chgData name="" userId="5e7c9e29aefc5534" providerId="LiveId" clId="{9842721B-25F1-4E29-B819-966E81656842}" dt="2017-11-29T03:49:16.459" v="179" actId="14100"/>
          <ac:picMkLst>
            <pc:docMk/>
            <pc:sldMk cId="1014619445" sldId="264"/>
            <ac:picMk id="9" creationId="{F7AE15A7-5FDA-4EA4-A21F-989B5CB86188}"/>
          </ac:picMkLst>
        </pc:picChg>
        <pc:picChg chg="add del mod ord">
          <ac:chgData name="" userId="5e7c9e29aefc5534" providerId="LiveId" clId="{9842721B-25F1-4E29-B819-966E81656842}" dt="2017-11-29T03:48:56.703" v="174" actId="20577"/>
          <ac:picMkLst>
            <pc:docMk/>
            <pc:sldMk cId="1014619445" sldId="264"/>
            <ac:picMk id="10" creationId="{214CC572-DF29-4C24-965E-F4A8F7F9E3C1}"/>
          </ac:picMkLst>
        </pc:picChg>
        <pc:picChg chg="del mod">
          <ac:chgData name="" userId="5e7c9e29aefc5534" providerId="LiveId" clId="{9842721B-25F1-4E29-B819-966E81656842}" dt="2017-11-29T03:33:09.422" v="4" actId="20577"/>
          <ac:picMkLst>
            <pc:docMk/>
            <pc:sldMk cId="1014619445" sldId="264"/>
            <ac:picMk id="20" creationId="{5456B30E-5CE2-46B9-89FC-473D113A0B82}"/>
          </ac:picMkLst>
        </pc:picChg>
        <pc:picChg chg="add mod ord">
          <ac:chgData name="" userId="5e7c9e29aefc5534" providerId="LiveId" clId="{9842721B-25F1-4E29-B819-966E81656842}" dt="2017-11-29T03:49:16.459" v="179" actId="14100"/>
          <ac:picMkLst>
            <pc:docMk/>
            <pc:sldMk cId="1014619445" sldId="264"/>
            <ac:picMk id="31" creationId="{695E4F99-2887-44FD-8069-F72B250A51A0}"/>
          </ac:picMkLst>
        </pc:picChg>
      </pc:sldChg>
      <pc:sldChg chg="addSp delSp modSp">
        <pc:chgData name="" userId="5e7c9e29aefc5534" providerId="LiveId" clId="{9842721B-25F1-4E29-B819-966E81656842}" dt="2017-11-29T03:31:22.746" v="1" actId="1076"/>
        <pc:sldMkLst>
          <pc:docMk/>
          <pc:sldMk cId="3869641212" sldId="266"/>
        </pc:sldMkLst>
        <pc:spChg chg="del">
          <ac:chgData name="" userId="5e7c9e29aefc5534" providerId="LiveId" clId="{9842721B-25F1-4E29-B819-966E81656842}" dt="2017-11-29T03:31:20.889" v="0" actId="478"/>
          <ac:spMkLst>
            <pc:docMk/>
            <pc:sldMk cId="3869641212" sldId="266"/>
            <ac:spMk id="4" creationId="{3578020A-E5A3-49D0-9DD9-4FD2ACCFAFF2}"/>
          </ac:spMkLst>
        </pc:spChg>
        <pc:spChg chg="add del mod">
          <ac:chgData name="" userId="5e7c9e29aefc5534" providerId="LiveId" clId="{9842721B-25F1-4E29-B819-966E81656842}" dt="2017-11-29T03:31:22.746" v="1" actId="1076"/>
          <ac:spMkLst>
            <pc:docMk/>
            <pc:sldMk cId="3869641212" sldId="266"/>
            <ac:spMk id="6" creationId="{39446BEE-7462-414B-93F5-A00139C02624}"/>
          </ac:spMkLst>
        </pc:spChg>
        <pc:picChg chg="add mod">
          <ac:chgData name="" userId="5e7c9e29aefc5534" providerId="LiveId" clId="{9842721B-25F1-4E29-B819-966E81656842}" dt="2017-11-29T03:31:22.746" v="1" actId="1076"/>
          <ac:picMkLst>
            <pc:docMk/>
            <pc:sldMk cId="3869641212" sldId="266"/>
            <ac:picMk id="7" creationId="{E9BE3021-5D44-4ED6-9DFF-61CC81E57A70}"/>
          </ac:picMkLst>
        </pc:picChg>
      </pc:sldChg>
    </pc:docChg>
  </pc:docChgLst>
  <pc:docChgLst>
    <pc:chgData userId="5e7c9e29aefc5534" providerId="LiveId" clId="{7CC76F78-59CC-46F4-A610-AA5F807557B4}"/>
    <pc:docChg chg="undo custSel addSld delSld modSld sldOrd">
      <pc:chgData name="" userId="5e7c9e29aefc5534" providerId="LiveId" clId="{7CC76F78-59CC-46F4-A610-AA5F807557B4}" dt="2017-10-23T03:12:50.431" v="1357" actId="20577"/>
      <pc:docMkLst>
        <pc:docMk/>
      </pc:docMkLst>
      <pc:sldChg chg="addSp delSp modSp">
        <pc:chgData name="" userId="5e7c9e29aefc5534" providerId="LiveId" clId="{7CC76F78-59CC-46F4-A610-AA5F807557B4}" dt="2017-10-23T02:06:48.632" v="26" actId="1076"/>
        <pc:sldMkLst>
          <pc:docMk/>
          <pc:sldMk cId="2678164802" sldId="257"/>
        </pc:sldMkLst>
        <pc:spChg chg="add del mod">
          <ac:chgData name="" userId="5e7c9e29aefc5534" providerId="LiveId" clId="{7CC76F78-59CC-46F4-A610-AA5F807557B4}" dt="2017-10-23T02:05:33.038" v="5" actId="1076"/>
          <ac:spMkLst>
            <pc:docMk/>
            <pc:sldMk cId="2678164802" sldId="257"/>
            <ac:spMk id="6" creationId="{A99BC146-D6F5-4561-94EF-0B32D1DBE08A}"/>
          </ac:spMkLst>
        </pc:spChg>
        <pc:spChg chg="add del mod">
          <ac:chgData name="" userId="5e7c9e29aefc5534" providerId="LiveId" clId="{7CC76F78-59CC-46F4-A610-AA5F807557B4}" dt="2017-10-23T02:05:33.038" v="5" actId="1076"/>
          <ac:spMkLst>
            <pc:docMk/>
            <pc:sldMk cId="2678164802" sldId="257"/>
            <ac:spMk id="9" creationId="{CA998B3C-1575-4AD3-9694-175EEEB187F4}"/>
          </ac:spMkLst>
        </pc:spChg>
        <pc:spChg chg="add del mod">
          <ac:chgData name="" userId="5e7c9e29aefc5534" providerId="LiveId" clId="{7CC76F78-59CC-46F4-A610-AA5F807557B4}" dt="2017-10-23T02:05:33.038" v="5" actId="1076"/>
          <ac:spMkLst>
            <pc:docMk/>
            <pc:sldMk cId="2678164802" sldId="257"/>
            <ac:spMk id="10" creationId="{31473642-AB2D-462F-B9F9-B38465DD60D6}"/>
          </ac:spMkLst>
        </pc:spChg>
        <pc:spChg chg="add del mod">
          <ac:chgData name="" userId="5e7c9e29aefc5534" providerId="LiveId" clId="{7CC76F78-59CC-46F4-A610-AA5F807557B4}" dt="2017-10-23T02:05:33.038" v="5" actId="1076"/>
          <ac:spMkLst>
            <pc:docMk/>
            <pc:sldMk cId="2678164802" sldId="257"/>
            <ac:spMk id="12" creationId="{CA1F7A61-64CA-4507-BFF7-A66EC9B3C823}"/>
          </ac:spMkLst>
        </pc:spChg>
        <pc:spChg chg="add del mod">
          <ac:chgData name="" userId="5e7c9e29aefc5534" providerId="LiveId" clId="{7CC76F78-59CC-46F4-A610-AA5F807557B4}" dt="2017-10-23T02:05:33.038" v="5" actId="1076"/>
          <ac:spMkLst>
            <pc:docMk/>
            <pc:sldMk cId="2678164802" sldId="257"/>
            <ac:spMk id="13" creationId="{B2D04E4B-F718-4C8C-B7D6-16F27A3E3BDE}"/>
          </ac:spMkLst>
        </pc:spChg>
        <pc:spChg chg="add del mod">
          <ac:chgData name="" userId="5e7c9e29aefc5534" providerId="LiveId" clId="{7CC76F78-59CC-46F4-A610-AA5F807557B4}" dt="2017-10-23T02:05:33.038" v="5" actId="1076"/>
          <ac:spMkLst>
            <pc:docMk/>
            <pc:sldMk cId="2678164802" sldId="257"/>
            <ac:spMk id="15" creationId="{32601789-09C1-4468-A7F8-761A5247993B}"/>
          </ac:spMkLst>
        </pc:spChg>
        <pc:spChg chg="add del mod">
          <ac:chgData name="" userId="5e7c9e29aefc5534" providerId="LiveId" clId="{7CC76F78-59CC-46F4-A610-AA5F807557B4}" dt="2017-10-23T02:05:33.038" v="5" actId="1076"/>
          <ac:spMkLst>
            <pc:docMk/>
            <pc:sldMk cId="2678164802" sldId="257"/>
            <ac:spMk id="16" creationId="{97C34806-0D36-4903-9A67-EB60B327DA48}"/>
          </ac:spMkLst>
        </pc:spChg>
        <pc:spChg chg="add del mod">
          <ac:chgData name="" userId="5e7c9e29aefc5534" providerId="LiveId" clId="{7CC76F78-59CC-46F4-A610-AA5F807557B4}" dt="2017-10-23T02:05:33.038" v="5" actId="1076"/>
          <ac:spMkLst>
            <pc:docMk/>
            <pc:sldMk cId="2678164802" sldId="257"/>
            <ac:spMk id="18" creationId="{F95281C2-227E-4A26-9038-CD8E0EB41769}"/>
          </ac:spMkLst>
        </pc:spChg>
        <pc:spChg chg="add del mod">
          <ac:chgData name="" userId="5e7c9e29aefc5534" providerId="LiveId" clId="{7CC76F78-59CC-46F4-A610-AA5F807557B4}" dt="2017-10-23T02:05:33.038" v="5" actId="1076"/>
          <ac:spMkLst>
            <pc:docMk/>
            <pc:sldMk cId="2678164802" sldId="257"/>
            <ac:spMk id="19" creationId="{84BDDC31-84F6-47B7-B0C2-B0F8BACFB893}"/>
          </ac:spMkLst>
        </pc:spChg>
        <pc:spChg chg="add del mod">
          <ac:chgData name="" userId="5e7c9e29aefc5534" providerId="LiveId" clId="{7CC76F78-59CC-46F4-A610-AA5F807557B4}" dt="2017-10-23T02:05:33.038" v="5" actId="1076"/>
          <ac:spMkLst>
            <pc:docMk/>
            <pc:sldMk cId="2678164802" sldId="257"/>
            <ac:spMk id="21" creationId="{3F118DA3-1F67-4D50-A19D-812F4699ED21}"/>
          </ac:spMkLst>
        </pc:spChg>
        <pc:spChg chg="add del mod">
          <ac:chgData name="" userId="5e7c9e29aefc5534" providerId="LiveId" clId="{7CC76F78-59CC-46F4-A610-AA5F807557B4}" dt="2017-10-23T02:05:33.038" v="5" actId="1076"/>
          <ac:spMkLst>
            <pc:docMk/>
            <pc:sldMk cId="2678164802" sldId="257"/>
            <ac:spMk id="27" creationId="{0ECD1BEC-6893-4E4D-91E7-916303294292}"/>
          </ac:spMkLst>
        </pc:spChg>
        <pc:spChg chg="add mod">
          <ac:chgData name="" userId="5e7c9e29aefc5534" providerId="LiveId" clId="{7CC76F78-59CC-46F4-A610-AA5F807557B4}" dt="2017-10-23T02:06:48.632" v="26" actId="1076"/>
          <ac:spMkLst>
            <pc:docMk/>
            <pc:sldMk cId="2678164802" sldId="257"/>
            <ac:spMk id="32" creationId="{A7F8073B-95C5-407A-B9AA-D793B96F1B90}"/>
          </ac:spMkLst>
        </pc:spChg>
        <pc:spChg chg="add mod">
          <ac:chgData name="" userId="5e7c9e29aefc5534" providerId="LiveId" clId="{7CC76F78-59CC-46F4-A610-AA5F807557B4}" dt="2017-10-23T02:06:48.632" v="26" actId="1076"/>
          <ac:spMkLst>
            <pc:docMk/>
            <pc:sldMk cId="2678164802" sldId="257"/>
            <ac:spMk id="34" creationId="{FDBF1E8F-1D3F-4EF5-B04F-FA1887A49FA6}"/>
          </ac:spMkLst>
        </pc:spChg>
        <pc:spChg chg="add mod">
          <ac:chgData name="" userId="5e7c9e29aefc5534" providerId="LiveId" clId="{7CC76F78-59CC-46F4-A610-AA5F807557B4}" dt="2017-10-23T02:06:48.632" v="26" actId="1076"/>
          <ac:spMkLst>
            <pc:docMk/>
            <pc:sldMk cId="2678164802" sldId="257"/>
            <ac:spMk id="35" creationId="{E5565702-37D3-4042-BC35-C7CEC61642D2}"/>
          </ac:spMkLst>
        </pc:spChg>
        <pc:spChg chg="add mod">
          <ac:chgData name="" userId="5e7c9e29aefc5534" providerId="LiveId" clId="{7CC76F78-59CC-46F4-A610-AA5F807557B4}" dt="2017-10-23T02:06:48.632" v="26" actId="1076"/>
          <ac:spMkLst>
            <pc:docMk/>
            <pc:sldMk cId="2678164802" sldId="257"/>
            <ac:spMk id="37" creationId="{6BF18593-980C-46EB-B451-66E0AF68520D}"/>
          </ac:spMkLst>
        </pc:spChg>
        <pc:spChg chg="add mod">
          <ac:chgData name="" userId="5e7c9e29aefc5534" providerId="LiveId" clId="{7CC76F78-59CC-46F4-A610-AA5F807557B4}" dt="2017-10-23T02:06:48.632" v="26" actId="1076"/>
          <ac:spMkLst>
            <pc:docMk/>
            <pc:sldMk cId="2678164802" sldId="257"/>
            <ac:spMk id="38" creationId="{DF1976DF-12AB-4DAA-A5F7-DEE92AB91A7E}"/>
          </ac:spMkLst>
        </pc:spChg>
        <pc:spChg chg="add mod">
          <ac:chgData name="" userId="5e7c9e29aefc5534" providerId="LiveId" clId="{7CC76F78-59CC-46F4-A610-AA5F807557B4}" dt="2017-10-23T02:06:48.632" v="26" actId="1076"/>
          <ac:spMkLst>
            <pc:docMk/>
            <pc:sldMk cId="2678164802" sldId="257"/>
            <ac:spMk id="40" creationId="{00D45161-286B-4173-A67A-C87390B227D1}"/>
          </ac:spMkLst>
        </pc:spChg>
        <pc:spChg chg="add mod">
          <ac:chgData name="" userId="5e7c9e29aefc5534" providerId="LiveId" clId="{7CC76F78-59CC-46F4-A610-AA5F807557B4}" dt="2017-10-23T02:06:48.632" v="26" actId="1076"/>
          <ac:spMkLst>
            <pc:docMk/>
            <pc:sldMk cId="2678164802" sldId="257"/>
            <ac:spMk id="41" creationId="{DF1E10C4-98DA-408B-975B-E2127D70B287}"/>
          </ac:spMkLst>
        </pc:spChg>
        <pc:spChg chg="add mod">
          <ac:chgData name="" userId="5e7c9e29aefc5534" providerId="LiveId" clId="{7CC76F78-59CC-46F4-A610-AA5F807557B4}" dt="2017-10-23T02:06:48.632" v="26" actId="1076"/>
          <ac:spMkLst>
            <pc:docMk/>
            <pc:sldMk cId="2678164802" sldId="257"/>
            <ac:spMk id="43" creationId="{0F64BD7F-BE59-41B1-A60B-E4E5B9CAFBD2}"/>
          </ac:spMkLst>
        </pc:spChg>
        <pc:spChg chg="add mod">
          <ac:chgData name="" userId="5e7c9e29aefc5534" providerId="LiveId" clId="{7CC76F78-59CC-46F4-A610-AA5F807557B4}" dt="2017-10-23T02:06:48.632" v="26" actId="1076"/>
          <ac:spMkLst>
            <pc:docMk/>
            <pc:sldMk cId="2678164802" sldId="257"/>
            <ac:spMk id="44" creationId="{A7D39B63-8B53-49A0-B4A6-4C8F387C33A9}"/>
          </ac:spMkLst>
        </pc:spChg>
        <pc:spChg chg="add mod">
          <ac:chgData name="" userId="5e7c9e29aefc5534" providerId="LiveId" clId="{7CC76F78-59CC-46F4-A610-AA5F807557B4}" dt="2017-10-23T02:06:48.632" v="26" actId="1076"/>
          <ac:spMkLst>
            <pc:docMk/>
            <pc:sldMk cId="2678164802" sldId="257"/>
            <ac:spMk id="46" creationId="{10B24D65-668F-47AF-9FC7-D99E8E28EDB7}"/>
          </ac:spMkLst>
        </pc:spChg>
        <pc:spChg chg="add del mod">
          <ac:chgData name="" userId="5e7c9e29aefc5534" providerId="LiveId" clId="{7CC76F78-59CC-46F4-A610-AA5F807557B4}" dt="2017-10-23T02:05:43.303" v="9" actId="478"/>
          <ac:spMkLst>
            <pc:docMk/>
            <pc:sldMk cId="2678164802" sldId="257"/>
            <ac:spMk id="52" creationId="{93F29293-D378-46EC-8E6D-D0287FD0173E}"/>
          </ac:spMkLst>
        </pc:spChg>
        <pc:cxnChg chg="add del mod">
          <ac:chgData name="" userId="5e7c9e29aefc5534" providerId="LiveId" clId="{7CC76F78-59CC-46F4-A610-AA5F807557B4}" dt="2017-10-23T02:05:33.038" v="5" actId="1076"/>
          <ac:cxnSpMkLst>
            <pc:docMk/>
            <pc:sldMk cId="2678164802" sldId="257"/>
            <ac:cxnSpMk id="7" creationId="{20FBC3FF-1120-473D-ADDA-B4CFC4D666FB}"/>
          </ac:cxnSpMkLst>
        </pc:cxnChg>
        <pc:cxnChg chg="add del mod">
          <ac:chgData name="" userId="5e7c9e29aefc5534" providerId="LiveId" clId="{7CC76F78-59CC-46F4-A610-AA5F807557B4}" dt="2017-10-23T02:05:33.038" v="5" actId="1076"/>
          <ac:cxnSpMkLst>
            <pc:docMk/>
            <pc:sldMk cId="2678164802" sldId="257"/>
            <ac:cxnSpMk id="11" creationId="{C4A7F75C-D468-4C04-9DA1-8AACEB5CA233}"/>
          </ac:cxnSpMkLst>
        </pc:cxnChg>
        <pc:cxnChg chg="add del mod">
          <ac:chgData name="" userId="5e7c9e29aefc5534" providerId="LiveId" clId="{7CC76F78-59CC-46F4-A610-AA5F807557B4}" dt="2017-10-23T02:05:33.038" v="5" actId="1076"/>
          <ac:cxnSpMkLst>
            <pc:docMk/>
            <pc:sldMk cId="2678164802" sldId="257"/>
            <ac:cxnSpMk id="14" creationId="{C2ADBBD3-82F3-4BD2-92D1-31C1D0ADF643}"/>
          </ac:cxnSpMkLst>
        </pc:cxnChg>
        <pc:cxnChg chg="add del mod">
          <ac:chgData name="" userId="5e7c9e29aefc5534" providerId="LiveId" clId="{7CC76F78-59CC-46F4-A610-AA5F807557B4}" dt="2017-10-23T02:05:33.038" v="5" actId="1076"/>
          <ac:cxnSpMkLst>
            <pc:docMk/>
            <pc:sldMk cId="2678164802" sldId="257"/>
            <ac:cxnSpMk id="17" creationId="{B5AFE5E5-DE0F-4D97-A734-A009409F0C44}"/>
          </ac:cxnSpMkLst>
        </pc:cxnChg>
        <pc:cxnChg chg="add del mod">
          <ac:chgData name="" userId="5e7c9e29aefc5534" providerId="LiveId" clId="{7CC76F78-59CC-46F4-A610-AA5F807557B4}" dt="2017-10-23T02:05:33.038" v="5" actId="1076"/>
          <ac:cxnSpMkLst>
            <pc:docMk/>
            <pc:sldMk cId="2678164802" sldId="257"/>
            <ac:cxnSpMk id="20" creationId="{EBFEFB14-949F-4013-B1C3-D341F59B287E}"/>
          </ac:cxnSpMkLst>
        </pc:cxnChg>
        <pc:cxnChg chg="add del mod">
          <ac:chgData name="" userId="5e7c9e29aefc5534" providerId="LiveId" clId="{7CC76F78-59CC-46F4-A610-AA5F807557B4}" dt="2017-10-23T02:05:33.038" v="5" actId="1076"/>
          <ac:cxnSpMkLst>
            <pc:docMk/>
            <pc:sldMk cId="2678164802" sldId="257"/>
            <ac:cxnSpMk id="22" creationId="{1AF191C0-3B1A-47E7-A92E-B4CB6F6D6216}"/>
          </ac:cxnSpMkLst>
        </pc:cxnChg>
        <pc:cxnChg chg="add del mod">
          <ac:chgData name="" userId="5e7c9e29aefc5534" providerId="LiveId" clId="{7CC76F78-59CC-46F4-A610-AA5F807557B4}" dt="2017-10-23T02:05:33.038" v="5" actId="1076"/>
          <ac:cxnSpMkLst>
            <pc:docMk/>
            <pc:sldMk cId="2678164802" sldId="257"/>
            <ac:cxnSpMk id="23" creationId="{CECE37E1-268F-4EBD-A7CB-314062B1A54E}"/>
          </ac:cxnSpMkLst>
        </pc:cxnChg>
        <pc:cxnChg chg="add del mod">
          <ac:chgData name="" userId="5e7c9e29aefc5534" providerId="LiveId" clId="{7CC76F78-59CC-46F4-A610-AA5F807557B4}" dt="2017-10-23T02:05:33.038" v="5" actId="1076"/>
          <ac:cxnSpMkLst>
            <pc:docMk/>
            <pc:sldMk cId="2678164802" sldId="257"/>
            <ac:cxnSpMk id="24" creationId="{244C834B-6AC0-48FA-8576-F045527F514A}"/>
          </ac:cxnSpMkLst>
        </pc:cxnChg>
        <pc:cxnChg chg="add del mod">
          <ac:chgData name="" userId="5e7c9e29aefc5534" providerId="LiveId" clId="{7CC76F78-59CC-46F4-A610-AA5F807557B4}" dt="2017-10-23T02:05:33.038" v="5" actId="1076"/>
          <ac:cxnSpMkLst>
            <pc:docMk/>
            <pc:sldMk cId="2678164802" sldId="257"/>
            <ac:cxnSpMk id="25" creationId="{2677BDE2-5216-4CFC-B18A-1C77E7C7B858}"/>
          </ac:cxnSpMkLst>
        </pc:cxnChg>
        <pc:cxnChg chg="add del mod">
          <ac:chgData name="" userId="5e7c9e29aefc5534" providerId="LiveId" clId="{7CC76F78-59CC-46F4-A610-AA5F807557B4}" dt="2017-10-23T02:05:33.038" v="5" actId="1076"/>
          <ac:cxnSpMkLst>
            <pc:docMk/>
            <pc:sldMk cId="2678164802" sldId="257"/>
            <ac:cxnSpMk id="26" creationId="{9D592B85-629F-43F3-AF89-0A089049C40E}"/>
          </ac:cxnSpMkLst>
        </pc:cxnChg>
        <pc:cxnChg chg="add mod">
          <ac:chgData name="" userId="5e7c9e29aefc5534" providerId="LiveId" clId="{7CC76F78-59CC-46F4-A610-AA5F807557B4}" dt="2017-10-23T02:06:48.632" v="26" actId="1076"/>
          <ac:cxnSpMkLst>
            <pc:docMk/>
            <pc:sldMk cId="2678164802" sldId="257"/>
            <ac:cxnSpMk id="33" creationId="{21A76115-D3CA-4773-B595-7F7187DED5EC}"/>
          </ac:cxnSpMkLst>
        </pc:cxnChg>
        <pc:cxnChg chg="add mod">
          <ac:chgData name="" userId="5e7c9e29aefc5534" providerId="LiveId" clId="{7CC76F78-59CC-46F4-A610-AA5F807557B4}" dt="2017-10-23T02:06:48.632" v="26" actId="1076"/>
          <ac:cxnSpMkLst>
            <pc:docMk/>
            <pc:sldMk cId="2678164802" sldId="257"/>
            <ac:cxnSpMk id="36" creationId="{A8C1E96C-BC67-4108-8783-0319BB8FA86F}"/>
          </ac:cxnSpMkLst>
        </pc:cxnChg>
        <pc:cxnChg chg="add mod">
          <ac:chgData name="" userId="5e7c9e29aefc5534" providerId="LiveId" clId="{7CC76F78-59CC-46F4-A610-AA5F807557B4}" dt="2017-10-23T02:06:48.632" v="26" actId="1076"/>
          <ac:cxnSpMkLst>
            <pc:docMk/>
            <pc:sldMk cId="2678164802" sldId="257"/>
            <ac:cxnSpMk id="39" creationId="{E2C317B9-5AFD-412E-AADB-4A5809F7E1F6}"/>
          </ac:cxnSpMkLst>
        </pc:cxnChg>
        <pc:cxnChg chg="add mod">
          <ac:chgData name="" userId="5e7c9e29aefc5534" providerId="LiveId" clId="{7CC76F78-59CC-46F4-A610-AA5F807557B4}" dt="2017-10-23T02:06:48.632" v="26" actId="1076"/>
          <ac:cxnSpMkLst>
            <pc:docMk/>
            <pc:sldMk cId="2678164802" sldId="257"/>
            <ac:cxnSpMk id="42" creationId="{12EC2037-8145-4041-8941-9E657DE1F262}"/>
          </ac:cxnSpMkLst>
        </pc:cxnChg>
        <pc:cxnChg chg="add mod">
          <ac:chgData name="" userId="5e7c9e29aefc5534" providerId="LiveId" clId="{7CC76F78-59CC-46F4-A610-AA5F807557B4}" dt="2017-10-23T02:06:48.632" v="26" actId="1076"/>
          <ac:cxnSpMkLst>
            <pc:docMk/>
            <pc:sldMk cId="2678164802" sldId="257"/>
            <ac:cxnSpMk id="45" creationId="{3DEB7CDB-6A03-42CC-BA2B-978F3B84A097}"/>
          </ac:cxnSpMkLst>
        </pc:cxnChg>
        <pc:cxnChg chg="add mod">
          <ac:chgData name="" userId="5e7c9e29aefc5534" providerId="LiveId" clId="{7CC76F78-59CC-46F4-A610-AA5F807557B4}" dt="2017-10-23T02:06:48.632" v="26" actId="1076"/>
          <ac:cxnSpMkLst>
            <pc:docMk/>
            <pc:sldMk cId="2678164802" sldId="257"/>
            <ac:cxnSpMk id="47" creationId="{28D90C04-0F9C-44E6-A917-F23C39956D27}"/>
          </ac:cxnSpMkLst>
        </pc:cxnChg>
        <pc:cxnChg chg="add mod">
          <ac:chgData name="" userId="5e7c9e29aefc5534" providerId="LiveId" clId="{7CC76F78-59CC-46F4-A610-AA5F807557B4}" dt="2017-10-23T02:06:48.632" v="26" actId="1076"/>
          <ac:cxnSpMkLst>
            <pc:docMk/>
            <pc:sldMk cId="2678164802" sldId="257"/>
            <ac:cxnSpMk id="48" creationId="{EB56DB3A-11F1-4518-A18A-BB2A815CB415}"/>
          </ac:cxnSpMkLst>
        </pc:cxnChg>
        <pc:cxnChg chg="add mod">
          <ac:chgData name="" userId="5e7c9e29aefc5534" providerId="LiveId" clId="{7CC76F78-59CC-46F4-A610-AA5F807557B4}" dt="2017-10-23T02:06:48.632" v="26" actId="1076"/>
          <ac:cxnSpMkLst>
            <pc:docMk/>
            <pc:sldMk cId="2678164802" sldId="257"/>
            <ac:cxnSpMk id="49" creationId="{368630F2-5A4D-4125-B6BB-FFAFD20EC6A7}"/>
          </ac:cxnSpMkLst>
        </pc:cxnChg>
        <pc:cxnChg chg="add mod">
          <ac:chgData name="" userId="5e7c9e29aefc5534" providerId="LiveId" clId="{7CC76F78-59CC-46F4-A610-AA5F807557B4}" dt="2017-10-23T02:06:48.632" v="26" actId="1076"/>
          <ac:cxnSpMkLst>
            <pc:docMk/>
            <pc:sldMk cId="2678164802" sldId="257"/>
            <ac:cxnSpMk id="50" creationId="{FD3F1090-4620-438A-B54A-B06B84B6E979}"/>
          </ac:cxnSpMkLst>
        </pc:cxnChg>
        <pc:cxnChg chg="add mod">
          <ac:chgData name="" userId="5e7c9e29aefc5534" providerId="LiveId" clId="{7CC76F78-59CC-46F4-A610-AA5F807557B4}" dt="2017-10-23T02:06:48.632" v="26" actId="1076"/>
          <ac:cxnSpMkLst>
            <pc:docMk/>
            <pc:sldMk cId="2678164802" sldId="257"/>
            <ac:cxnSpMk id="51" creationId="{CC0AC418-D0B6-45E5-B57E-2BE35B640443}"/>
          </ac:cxnSpMkLst>
        </pc:cxnChg>
      </pc:sldChg>
      <pc:sldChg chg="addSp delSp modSp add">
        <pc:chgData name="" userId="5e7c9e29aefc5534" providerId="LiveId" clId="{7CC76F78-59CC-46F4-A610-AA5F807557B4}" dt="2017-10-23T02:11:29.893" v="499" actId="1076"/>
        <pc:sldMkLst>
          <pc:docMk/>
          <pc:sldMk cId="4232996560" sldId="258"/>
        </pc:sldMkLst>
        <pc:spChg chg="mod">
          <ac:chgData name="" userId="5e7c9e29aefc5534" providerId="LiveId" clId="{7CC76F78-59CC-46F4-A610-AA5F807557B4}" dt="2017-10-23T02:08:48.845" v="274" actId="20577"/>
          <ac:spMkLst>
            <pc:docMk/>
            <pc:sldMk cId="4232996560" sldId="258"/>
            <ac:spMk id="2" creationId="{8631674F-7927-430A-8AD0-2DF8B731FE83}"/>
          </ac:spMkLst>
        </pc:spChg>
        <pc:spChg chg="del topLvl">
          <ac:chgData name="" userId="5e7c9e29aefc5534" providerId="LiveId" clId="{7CC76F78-59CC-46F4-A610-AA5F807557B4}" dt="2017-10-23T02:08:15.387" v="185" actId="478"/>
          <ac:spMkLst>
            <pc:docMk/>
            <pc:sldMk cId="4232996560" sldId="258"/>
            <ac:spMk id="5" creationId="{7D8A4E32-FBF2-4F63-8644-A9759A9BA2B9}"/>
          </ac:spMkLst>
        </pc:spChg>
        <pc:spChg chg="add del mod">
          <ac:chgData name="" userId="5e7c9e29aefc5534" providerId="LiveId" clId="{7CC76F78-59CC-46F4-A610-AA5F807557B4}" dt="2017-10-23T02:10:05.034" v="335" actId="478"/>
          <ac:spMkLst>
            <pc:docMk/>
            <pc:sldMk cId="4232996560" sldId="258"/>
            <ac:spMk id="6" creationId="{8BDADEB1-8BDF-46A4-AB70-EACF4C0FFFD0}"/>
          </ac:spMkLst>
        </pc:spChg>
        <pc:spChg chg="add del mod">
          <ac:chgData name="" userId="5e7c9e29aefc5534" providerId="LiveId" clId="{7CC76F78-59CC-46F4-A610-AA5F807557B4}" dt="2017-10-23T02:09:45.184" v="317" actId="767"/>
          <ac:spMkLst>
            <pc:docMk/>
            <pc:sldMk cId="4232996560" sldId="258"/>
            <ac:spMk id="7" creationId="{E2101C2A-BB4B-41E3-BD58-E6FA105C5661}"/>
          </ac:spMkLst>
        </pc:spChg>
        <pc:spChg chg="add mod">
          <ac:chgData name="" userId="5e7c9e29aefc5534" providerId="LiveId" clId="{7CC76F78-59CC-46F4-A610-AA5F807557B4}" dt="2017-10-23T02:11:29.893" v="499" actId="1076"/>
          <ac:spMkLst>
            <pc:docMk/>
            <pc:sldMk cId="4232996560" sldId="258"/>
            <ac:spMk id="8" creationId="{839A8532-4157-4218-A5AA-B589D7B19254}"/>
          </ac:spMkLst>
        </pc:spChg>
        <pc:grpChg chg="add del mod">
          <ac:chgData name="" userId="5e7c9e29aefc5534" providerId="LiveId" clId="{7CC76F78-59CC-46F4-A610-AA5F807557B4}" dt="2017-10-23T02:08:15.387" v="185" actId="478"/>
          <ac:grpSpMkLst>
            <pc:docMk/>
            <pc:sldMk cId="4232996560" sldId="258"/>
            <ac:grpSpMk id="3" creationId="{22EFCF02-FD0E-4143-99D8-70274FA664BB}"/>
          </ac:grpSpMkLst>
        </pc:grpChg>
        <pc:picChg chg="mod topLvl">
          <ac:chgData name="" userId="5e7c9e29aefc5534" providerId="LiveId" clId="{7CC76F78-59CC-46F4-A610-AA5F807557B4}" dt="2017-10-23T02:10:18.516" v="346" actId="1076"/>
          <ac:picMkLst>
            <pc:docMk/>
            <pc:sldMk cId="4232996560" sldId="258"/>
            <ac:picMk id="4" creationId="{F5E70710-4ADA-4A71-80C1-17EF518739FF}"/>
          </ac:picMkLst>
        </pc:picChg>
      </pc:sldChg>
      <pc:sldChg chg="addSp delSp modSp add">
        <pc:chgData name="" userId="5e7c9e29aefc5534" providerId="LiveId" clId="{7CC76F78-59CC-46F4-A610-AA5F807557B4}" dt="2017-10-23T02:20:03.277" v="694" actId="1076"/>
        <pc:sldMkLst>
          <pc:docMk/>
          <pc:sldMk cId="2002423871" sldId="259"/>
        </pc:sldMkLst>
        <pc:spChg chg="mod">
          <ac:chgData name="" userId="5e7c9e29aefc5534" providerId="LiveId" clId="{7CC76F78-59CC-46F4-A610-AA5F807557B4}" dt="2017-10-23T02:18:42.480" v="681" actId="20577"/>
          <ac:spMkLst>
            <pc:docMk/>
            <pc:sldMk cId="2002423871" sldId="259"/>
            <ac:spMk id="2" creationId="{4E55BEAC-6DDE-48E4-9237-E048D5C193FF}"/>
          </ac:spMkLst>
        </pc:spChg>
        <pc:spChg chg="mod ord">
          <ac:chgData name="" userId="5e7c9e29aefc5534" providerId="LiveId" clId="{7CC76F78-59CC-46F4-A610-AA5F807557B4}" dt="2017-10-23T02:19:01.573" v="684" actId="1076"/>
          <ac:spMkLst>
            <pc:docMk/>
            <pc:sldMk cId="2002423871" sldId="259"/>
            <ac:spMk id="6" creationId="{B3B80990-DB56-4AA7-B832-878470D45FED}"/>
          </ac:spMkLst>
        </pc:spChg>
        <pc:spChg chg="mod ord">
          <ac:chgData name="" userId="5e7c9e29aefc5534" providerId="LiveId" clId="{7CC76F78-59CC-46F4-A610-AA5F807557B4}" dt="2017-10-23T02:13:15.862" v="507" actId="167"/>
          <ac:spMkLst>
            <pc:docMk/>
            <pc:sldMk cId="2002423871" sldId="259"/>
            <ac:spMk id="12" creationId="{59A991E2-DA3D-4B7C-AEAB-940BAD211814}"/>
          </ac:spMkLst>
        </pc:spChg>
        <pc:spChg chg="mod">
          <ac:chgData name="" userId="5e7c9e29aefc5534" providerId="LiveId" clId="{7CC76F78-59CC-46F4-A610-AA5F807557B4}" dt="2017-10-23T02:13:51.172" v="510" actId="1076"/>
          <ac:spMkLst>
            <pc:docMk/>
            <pc:sldMk cId="2002423871" sldId="259"/>
            <ac:spMk id="18" creationId="{307AF303-D61E-4B7D-A326-35275AEA507A}"/>
          </ac:spMkLst>
        </pc:spChg>
        <pc:spChg chg="mod">
          <ac:chgData name="" userId="5e7c9e29aefc5534" providerId="LiveId" clId="{7CC76F78-59CC-46F4-A610-AA5F807557B4}" dt="2017-10-23T02:13:51.172" v="510" actId="1076"/>
          <ac:spMkLst>
            <pc:docMk/>
            <pc:sldMk cId="2002423871" sldId="259"/>
            <ac:spMk id="27" creationId="{8BAFC812-FD0B-4F6B-B4F8-2462BEB33D8F}"/>
          </ac:spMkLst>
        </pc:spChg>
        <pc:grpChg chg="add del mod">
          <ac:chgData name="" userId="5e7c9e29aefc5534" providerId="LiveId" clId="{7CC76F78-59CC-46F4-A610-AA5F807557B4}" dt="2017-10-23T02:19:09.158" v="687" actId="478"/>
          <ac:grpSpMkLst>
            <pc:docMk/>
            <pc:sldMk cId="2002423871" sldId="259"/>
            <ac:grpSpMk id="3" creationId="{9BF44204-8B59-40D3-8C53-06A4114239E9}"/>
          </ac:grpSpMkLst>
        </pc:grpChg>
        <pc:picChg chg="mod ord">
          <ac:chgData name="" userId="5e7c9e29aefc5534" providerId="LiveId" clId="{7CC76F78-59CC-46F4-A610-AA5F807557B4}" dt="2017-10-23T02:19:41.786" v="691" actId="2085"/>
          <ac:picMkLst>
            <pc:docMk/>
            <pc:sldMk cId="2002423871" sldId="259"/>
            <ac:picMk id="4" creationId="{5EDF4BFB-7A43-487A-A481-2B7BB7E821BC}"/>
          </ac:picMkLst>
        </pc:picChg>
        <pc:cxnChg chg="mod ord">
          <ac:chgData name="" userId="5e7c9e29aefc5534" providerId="LiveId" clId="{7CC76F78-59CC-46F4-A610-AA5F807557B4}" dt="2017-10-23T02:19:53.185" v="693" actId="14100"/>
          <ac:cxnSpMkLst>
            <pc:docMk/>
            <pc:sldMk cId="2002423871" sldId="259"/>
            <ac:cxnSpMk id="7" creationId="{AFD72905-B909-498B-BF25-D637EA1DED8B}"/>
          </ac:cxnSpMkLst>
        </pc:cxnChg>
        <pc:cxnChg chg="mod ord">
          <ac:chgData name="" userId="5e7c9e29aefc5534" providerId="LiveId" clId="{7CC76F78-59CC-46F4-A610-AA5F807557B4}" dt="2017-10-23T02:19:16.801" v="689" actId="14100"/>
          <ac:cxnSpMkLst>
            <pc:docMk/>
            <pc:sldMk cId="2002423871" sldId="259"/>
            <ac:cxnSpMk id="8" creationId="{73726EEB-CF8F-4EAA-B2A4-872EFE6A64BF}"/>
          </ac:cxnSpMkLst>
        </pc:cxnChg>
        <pc:cxnChg chg="del mod ord">
          <ac:chgData name="" userId="5e7c9e29aefc5534" providerId="LiveId" clId="{7CC76F78-59CC-46F4-A610-AA5F807557B4}" dt="2017-10-23T02:19:10.993" v="688" actId="478"/>
          <ac:cxnSpMkLst>
            <pc:docMk/>
            <pc:sldMk cId="2002423871" sldId="259"/>
            <ac:cxnSpMk id="9" creationId="{86A46A5F-4A17-4F3C-8E40-0FD35BCEBC1E}"/>
          </ac:cxnSpMkLst>
        </pc:cxnChg>
        <pc:cxnChg chg="del mod ord">
          <ac:chgData name="" userId="5e7c9e29aefc5534" providerId="LiveId" clId="{7CC76F78-59CC-46F4-A610-AA5F807557B4}" dt="2017-10-23T02:19:07.275" v="685" actId="478"/>
          <ac:cxnSpMkLst>
            <pc:docMk/>
            <pc:sldMk cId="2002423871" sldId="259"/>
            <ac:cxnSpMk id="10" creationId="{99A62428-364A-4945-9F04-FB3C12D7CDF8}"/>
          </ac:cxnSpMkLst>
        </pc:cxnChg>
        <pc:cxnChg chg="mod ord">
          <ac:chgData name="" userId="5e7c9e29aefc5534" providerId="LiveId" clId="{7CC76F78-59CC-46F4-A610-AA5F807557B4}" dt="2017-10-23T02:20:03.277" v="694" actId="1076"/>
          <ac:cxnSpMkLst>
            <pc:docMk/>
            <pc:sldMk cId="2002423871" sldId="259"/>
            <ac:cxnSpMk id="15" creationId="{BC53A817-1542-4D15-A030-011C9A8E6F78}"/>
          </ac:cxnSpMkLst>
        </pc:cxnChg>
        <pc:cxnChg chg="mod">
          <ac:chgData name="" userId="5e7c9e29aefc5534" providerId="LiveId" clId="{7CC76F78-59CC-46F4-A610-AA5F807557B4}" dt="2017-10-23T02:19:09.158" v="687" actId="478"/>
          <ac:cxnSpMkLst>
            <pc:docMk/>
            <pc:sldMk cId="2002423871" sldId="259"/>
            <ac:cxnSpMk id="19" creationId="{B268CA71-FF9F-451A-AE5C-0238852277C4}"/>
          </ac:cxnSpMkLst>
        </pc:cxnChg>
        <pc:cxnChg chg="mod">
          <ac:chgData name="" userId="5e7c9e29aefc5534" providerId="LiveId" clId="{7CC76F78-59CC-46F4-A610-AA5F807557B4}" dt="2017-10-23T02:19:09.158" v="687" actId="478"/>
          <ac:cxnSpMkLst>
            <pc:docMk/>
            <pc:sldMk cId="2002423871" sldId="259"/>
            <ac:cxnSpMk id="21" creationId="{3459F977-7613-481D-A4F5-7D0E573640D3}"/>
          </ac:cxnSpMkLst>
        </pc:cxnChg>
        <pc:cxnChg chg="mod">
          <ac:chgData name="" userId="5e7c9e29aefc5534" providerId="LiveId" clId="{7CC76F78-59CC-46F4-A610-AA5F807557B4}" dt="2017-10-23T02:19:09.158" v="687" actId="478"/>
          <ac:cxnSpMkLst>
            <pc:docMk/>
            <pc:sldMk cId="2002423871" sldId="259"/>
            <ac:cxnSpMk id="23" creationId="{3E0EF36B-58A6-4A59-9640-7D9BC6BA98DA}"/>
          </ac:cxnSpMkLst>
        </pc:cxnChg>
        <pc:cxnChg chg="mod">
          <ac:chgData name="" userId="5e7c9e29aefc5534" providerId="LiveId" clId="{7CC76F78-59CC-46F4-A610-AA5F807557B4}" dt="2017-10-23T02:19:09.158" v="687" actId="478"/>
          <ac:cxnSpMkLst>
            <pc:docMk/>
            <pc:sldMk cId="2002423871" sldId="259"/>
            <ac:cxnSpMk id="24" creationId="{EBC2179D-5B27-4512-A64D-72DB54FE30A9}"/>
          </ac:cxnSpMkLst>
        </pc:cxnChg>
        <pc:cxnChg chg="mod">
          <ac:chgData name="" userId="5e7c9e29aefc5534" providerId="LiveId" clId="{7CC76F78-59CC-46F4-A610-AA5F807557B4}" dt="2017-10-23T02:19:09.158" v="687" actId="478"/>
          <ac:cxnSpMkLst>
            <pc:docMk/>
            <pc:sldMk cId="2002423871" sldId="259"/>
            <ac:cxnSpMk id="25" creationId="{A391392A-8B72-4771-8C08-2C2C240D514F}"/>
          </ac:cxnSpMkLst>
        </pc:cxnChg>
        <pc:cxnChg chg="mod">
          <ac:chgData name="" userId="5e7c9e29aefc5534" providerId="LiveId" clId="{7CC76F78-59CC-46F4-A610-AA5F807557B4}" dt="2017-10-23T02:19:09.158" v="687" actId="478"/>
          <ac:cxnSpMkLst>
            <pc:docMk/>
            <pc:sldMk cId="2002423871" sldId="259"/>
            <ac:cxnSpMk id="28" creationId="{FB692464-E4A7-4316-ABE6-CB999D4E8E56}"/>
          </ac:cxnSpMkLst>
        </pc:cxnChg>
        <pc:cxnChg chg="mod">
          <ac:chgData name="" userId="5e7c9e29aefc5534" providerId="LiveId" clId="{7CC76F78-59CC-46F4-A610-AA5F807557B4}" dt="2017-10-23T02:19:09.158" v="687" actId="478"/>
          <ac:cxnSpMkLst>
            <pc:docMk/>
            <pc:sldMk cId="2002423871" sldId="259"/>
            <ac:cxnSpMk id="30" creationId="{EE5D49CE-C0C8-4FCA-917E-27A4E41386D4}"/>
          </ac:cxnSpMkLst>
        </pc:cxnChg>
        <pc:cxnChg chg="mod">
          <ac:chgData name="" userId="5e7c9e29aefc5534" providerId="LiveId" clId="{7CC76F78-59CC-46F4-A610-AA5F807557B4}" dt="2017-10-23T02:19:09.158" v="687" actId="478"/>
          <ac:cxnSpMkLst>
            <pc:docMk/>
            <pc:sldMk cId="2002423871" sldId="259"/>
            <ac:cxnSpMk id="32" creationId="{4117431E-2A29-41C7-AADB-1BF6B0E17265}"/>
          </ac:cxnSpMkLst>
        </pc:cxnChg>
        <pc:cxnChg chg="mod">
          <ac:chgData name="" userId="5e7c9e29aefc5534" providerId="LiveId" clId="{7CC76F78-59CC-46F4-A610-AA5F807557B4}" dt="2017-10-23T02:19:09.158" v="687" actId="478"/>
          <ac:cxnSpMkLst>
            <pc:docMk/>
            <pc:sldMk cId="2002423871" sldId="259"/>
            <ac:cxnSpMk id="33" creationId="{0146305C-CAD0-40C6-851B-7D78DF1A1DDC}"/>
          </ac:cxnSpMkLst>
        </pc:cxnChg>
        <pc:cxnChg chg="mod">
          <ac:chgData name="" userId="5e7c9e29aefc5534" providerId="LiveId" clId="{7CC76F78-59CC-46F4-A610-AA5F807557B4}" dt="2017-10-23T02:19:09.158" v="687" actId="478"/>
          <ac:cxnSpMkLst>
            <pc:docMk/>
            <pc:sldMk cId="2002423871" sldId="259"/>
            <ac:cxnSpMk id="34" creationId="{9360FCFE-B715-4E5C-9F47-5F34EE65DB9A}"/>
          </ac:cxnSpMkLst>
        </pc:cxnChg>
      </pc:sldChg>
      <pc:sldChg chg="delSp add del">
        <pc:chgData name="" userId="5e7c9e29aefc5534" providerId="LiveId" clId="{7CC76F78-59CC-46F4-A610-AA5F807557B4}" dt="2017-10-23T02:12:18.412" v="502" actId="2696"/>
        <pc:sldMkLst>
          <pc:docMk/>
          <pc:sldMk cId="2968726472" sldId="259"/>
        </pc:sldMkLst>
        <pc:grpChg chg="del">
          <ac:chgData name="" userId="5e7c9e29aefc5534" providerId="LiveId" clId="{7CC76F78-59CC-46F4-A610-AA5F807557B4}" dt="2017-10-23T02:12:16.570" v="501" actId="2696"/>
          <ac:grpSpMkLst>
            <pc:docMk/>
            <pc:sldMk cId="2968726472" sldId="259"/>
            <ac:grpSpMk id="70" creationId="{08DA16EA-979D-486E-A012-9BF2F34BEA85}"/>
          </ac:grpSpMkLst>
        </pc:grpChg>
      </pc:sldChg>
      <pc:sldChg chg="addSp delSp modSp add ord">
        <pc:chgData name="" userId="5e7c9e29aefc5534" providerId="LiveId" clId="{7CC76F78-59CC-46F4-A610-AA5F807557B4}" dt="2017-10-23T02:18:36.776" v="662" actId="20577"/>
        <pc:sldMkLst>
          <pc:docMk/>
          <pc:sldMk cId="3992482809" sldId="260"/>
        </pc:sldMkLst>
        <pc:spChg chg="mod">
          <ac:chgData name="" userId="5e7c9e29aefc5534" providerId="LiveId" clId="{7CC76F78-59CC-46F4-A610-AA5F807557B4}" dt="2017-10-23T02:18:36.776" v="662" actId="20577"/>
          <ac:spMkLst>
            <pc:docMk/>
            <pc:sldMk cId="3992482809" sldId="260"/>
            <ac:spMk id="2" creationId="{86682516-AE3D-4B1A-B3A9-D557A8532BD9}"/>
          </ac:spMkLst>
        </pc:spChg>
        <pc:spChg chg="del mod">
          <ac:chgData name="" userId="5e7c9e29aefc5534" providerId="LiveId" clId="{7CC76F78-59CC-46F4-A610-AA5F807557B4}" dt="2017-10-23T02:15:18.653" v="594" actId="478"/>
          <ac:spMkLst>
            <pc:docMk/>
            <pc:sldMk cId="3992482809" sldId="260"/>
            <ac:spMk id="3" creationId="{65335D07-F08F-4049-917B-1135D14530F9}"/>
          </ac:spMkLst>
        </pc:spChg>
        <pc:spChg chg="del">
          <ac:chgData name="" userId="5e7c9e29aefc5534" providerId="LiveId" clId="{7CC76F78-59CC-46F4-A610-AA5F807557B4}" dt="2017-10-23T02:14:28.996" v="514" actId="20577"/>
          <ac:spMkLst>
            <pc:docMk/>
            <pc:sldMk cId="3992482809" sldId="260"/>
            <ac:spMk id="4" creationId="{CBE11A8E-F24A-48E7-A8C7-71D35FFF12E9}"/>
          </ac:spMkLst>
        </pc:spChg>
        <pc:spChg chg="add del mod">
          <ac:chgData name="" userId="5e7c9e29aefc5534" providerId="LiveId" clId="{7CC76F78-59CC-46F4-A610-AA5F807557B4}" dt="2017-10-23T02:15:21.008" v="596" actId="478"/>
          <ac:spMkLst>
            <pc:docMk/>
            <pc:sldMk cId="3992482809" sldId="260"/>
            <ac:spMk id="7" creationId="{48121C63-F36D-423E-8714-A20EF40AB510}"/>
          </ac:spMkLst>
        </pc:spChg>
        <pc:spChg chg="add mod">
          <ac:chgData name="" userId="5e7c9e29aefc5534" providerId="LiveId" clId="{7CC76F78-59CC-46F4-A610-AA5F807557B4}" dt="2017-10-23T02:16:33.680" v="622" actId="20577"/>
          <ac:spMkLst>
            <pc:docMk/>
            <pc:sldMk cId="3992482809" sldId="260"/>
            <ac:spMk id="8" creationId="{5BE815AB-2A2B-4B74-A647-598D2E7FF24E}"/>
          </ac:spMkLst>
        </pc:spChg>
        <pc:spChg chg="add del">
          <ac:chgData name="" userId="5e7c9e29aefc5534" providerId="LiveId" clId="{7CC76F78-59CC-46F4-A610-AA5F807557B4}" dt="2017-10-23T02:16:26.082" v="618" actId="20577"/>
          <ac:spMkLst>
            <pc:docMk/>
            <pc:sldMk cId="3992482809" sldId="260"/>
            <ac:spMk id="9" creationId="{785B3590-7033-4932-857F-63D8FCFE6884}"/>
          </ac:spMkLst>
        </pc:spChg>
        <pc:spChg chg="add del mod">
          <ac:chgData name="" userId="5e7c9e29aefc5534" providerId="LiveId" clId="{7CC76F78-59CC-46F4-A610-AA5F807557B4}" dt="2017-10-23T02:17:34.484" v="634" actId="20577"/>
          <ac:spMkLst>
            <pc:docMk/>
            <pc:sldMk cId="3992482809" sldId="260"/>
            <ac:spMk id="10" creationId="{A2A24C1D-7701-43E9-95C4-B42938BBB15F}"/>
          </ac:spMkLst>
        </pc:spChg>
        <pc:picChg chg="add mod">
          <ac:chgData name="" userId="5e7c9e29aefc5534" providerId="LiveId" clId="{7CC76F78-59CC-46F4-A610-AA5F807557B4}" dt="2017-10-23T02:17:50.516" v="636" actId="1076"/>
          <ac:picMkLst>
            <pc:docMk/>
            <pc:sldMk cId="3992482809" sldId="260"/>
            <ac:picMk id="5" creationId="{CDF433E6-871D-477C-AADE-597A3CA7A5E3}"/>
          </ac:picMkLst>
        </pc:picChg>
      </pc:sldChg>
      <pc:sldChg chg="addSp modSp add">
        <pc:chgData name="" userId="5e7c9e29aefc5534" providerId="LiveId" clId="{7CC76F78-59CC-46F4-A610-AA5F807557B4}" dt="2017-10-23T03:12:50.431" v="1357" actId="20577"/>
        <pc:sldMkLst>
          <pc:docMk/>
          <pc:sldMk cId="3264644665" sldId="261"/>
        </pc:sldMkLst>
        <pc:spChg chg="mod">
          <ac:chgData name="" userId="5e7c9e29aefc5534" providerId="LiveId" clId="{7CC76F78-59CC-46F4-A610-AA5F807557B4}" dt="2017-10-23T03:08:12.914" v="977" actId="20577"/>
          <ac:spMkLst>
            <pc:docMk/>
            <pc:sldMk cId="3264644665" sldId="261"/>
            <ac:spMk id="2" creationId="{37675180-3B60-4FE5-8DED-25C6DCABFB7B}"/>
          </ac:spMkLst>
        </pc:spChg>
        <pc:spChg chg="mod">
          <ac:chgData name="" userId="5e7c9e29aefc5534" providerId="LiveId" clId="{7CC76F78-59CC-46F4-A610-AA5F807557B4}" dt="2017-10-23T03:12:50.431" v="1357" actId="20577"/>
          <ac:spMkLst>
            <pc:docMk/>
            <pc:sldMk cId="3264644665" sldId="261"/>
            <ac:spMk id="3" creationId="{79605F58-E8B5-4ECE-95BC-FFF742CBF124}"/>
          </ac:spMkLst>
        </pc:spChg>
        <pc:graphicFrameChg chg="mod modGraphic">
          <ac:chgData name="" userId="5e7c9e29aefc5534" providerId="LiveId" clId="{7CC76F78-59CC-46F4-A610-AA5F807557B4}" dt="2017-10-23T03:12:37.853" v="1340" actId="20577"/>
          <ac:graphicFrameMkLst>
            <pc:docMk/>
            <pc:sldMk cId="3264644665" sldId="261"/>
            <ac:graphicFrameMk id="5" creationId="{E5A44AF8-C310-43BC-94B3-60BD825D43DA}"/>
          </ac:graphicFrameMkLst>
        </pc:graphicFrameChg>
        <pc:graphicFrameChg chg="add mod modGraphic">
          <ac:chgData name="" userId="5e7c9e29aefc5534" providerId="LiveId" clId="{7CC76F78-59CC-46F4-A610-AA5F807557B4}" dt="2017-10-23T03:12:34.389" v="1332" actId="20577"/>
          <ac:graphicFrameMkLst>
            <pc:docMk/>
            <pc:sldMk cId="3264644665" sldId="261"/>
            <ac:graphicFrameMk id="6" creationId="{D943D1BD-209B-4667-B73F-68667F670913}"/>
          </ac:graphicFrameMkLst>
        </pc:graphicFrameChg>
      </pc:sldChg>
      <pc:sldChg chg="addSp modSp add">
        <pc:chgData name="" userId="5e7c9e29aefc5534" providerId="LiveId" clId="{7CC76F78-59CC-46F4-A610-AA5F807557B4}" dt="2017-10-23T03:07:40.442" v="917" actId="403"/>
        <pc:sldMkLst>
          <pc:docMk/>
          <pc:sldMk cId="537431660" sldId="262"/>
        </pc:sldMkLst>
        <pc:spChg chg="mod">
          <ac:chgData name="" userId="5e7c9e29aefc5534" providerId="LiveId" clId="{7CC76F78-59CC-46F4-A610-AA5F807557B4}" dt="2017-10-23T03:06:37.222" v="909" actId="20577"/>
          <ac:spMkLst>
            <pc:docMk/>
            <pc:sldMk cId="537431660" sldId="262"/>
            <ac:spMk id="2" creationId="{DFC88AB0-E6F9-41A7-B1FC-A5F2D06D2F7B}"/>
          </ac:spMkLst>
        </pc:spChg>
        <pc:spChg chg="add mod">
          <ac:chgData name="" userId="5e7c9e29aefc5534" providerId="LiveId" clId="{7CC76F78-59CC-46F4-A610-AA5F807557B4}" dt="2017-10-23T03:07:40.442" v="917" actId="403"/>
          <ac:spMkLst>
            <pc:docMk/>
            <pc:sldMk cId="537431660" sldId="262"/>
            <ac:spMk id="3" creationId="{C1D85D5B-513D-4C12-90D5-12CD8C1377C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A164F-F20D-40A1-A17C-10B192470619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3350F-3ACD-41C5-9635-CE4A661C4B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079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3350F-3ACD-41C5-9635-CE4A661C4B2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97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3350F-3ACD-41C5-9635-CE4A661C4B2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877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4D716EE-60EF-45D0-9E39-CFF1723E413A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2C69C1F-D506-46F4-A730-16ECBDA90F8E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86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16EE-60EF-45D0-9E39-CFF1723E413A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9C1F-D506-46F4-A730-16ECBDA90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27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16EE-60EF-45D0-9E39-CFF1723E413A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9C1F-D506-46F4-A730-16ECBDA90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847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16EE-60EF-45D0-9E39-CFF1723E413A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9C1F-D506-46F4-A730-16ECBDA90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61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16EE-60EF-45D0-9E39-CFF1723E413A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9C1F-D506-46F4-A730-16ECBDA90F8E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48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16EE-60EF-45D0-9E39-CFF1723E413A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9C1F-D506-46F4-A730-16ECBDA90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81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16EE-60EF-45D0-9E39-CFF1723E413A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9C1F-D506-46F4-A730-16ECBDA90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18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16EE-60EF-45D0-9E39-CFF1723E413A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9C1F-D506-46F4-A730-16ECBDA90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32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16EE-60EF-45D0-9E39-CFF1723E413A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9C1F-D506-46F4-A730-16ECBDA90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606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16EE-60EF-45D0-9E39-CFF1723E413A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9C1F-D506-46F4-A730-16ECBDA90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43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16EE-60EF-45D0-9E39-CFF1723E413A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9C1F-D506-46F4-A730-16ECBDA90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967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4D716EE-60EF-45D0-9E39-CFF1723E413A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2C69C1F-D506-46F4-A730-16ECBDA90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84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DF4F7-E46B-4B6E-9A48-E80625A9FF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n-GB" sz="4800" dirty="0"/>
            </a:br>
            <a:r>
              <a:rPr lang="en-GB" sz="4800" dirty="0"/>
              <a:t>Graph scattering Convolutional Network</a:t>
            </a:r>
            <a:br>
              <a:rPr lang="en-GB" sz="4800" dirty="0"/>
            </a:br>
            <a:br>
              <a:rPr lang="en-GB" sz="4800" dirty="0"/>
            </a:br>
            <a:r>
              <a:rPr lang="en-GB" sz="4800" dirty="0"/>
              <a:t>WCAI/Earth Networks </a:t>
            </a:r>
            <a:br>
              <a:rPr lang="en-GB" sz="4800" dirty="0"/>
            </a:br>
            <a:r>
              <a:rPr lang="en-GB" sz="4800" dirty="0"/>
              <a:t>Check-in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27D66-CCBB-4B69-854E-0FE9A8C70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Damian Owerko, Fernando Gama, Alejandro Ribeiro</a:t>
            </a:r>
          </a:p>
        </p:txBody>
      </p:sp>
    </p:spTree>
    <p:extLst>
      <p:ext uri="{BB962C8B-B14F-4D97-AF65-F5344CB8AC3E}">
        <p14:creationId xmlns:p14="http://schemas.microsoft.com/office/powerpoint/2010/main" val="389264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1C19A-65DB-4C1A-B17F-4430762D0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Recap: What we use the data for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1E40A8-358D-4FAB-B04E-8D858DA27E15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483068" y="2787368"/>
            <a:ext cx="76515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73438C6-2C9B-43B7-93E4-DA11441781B8}"/>
              </a:ext>
            </a:extLst>
          </p:cNvPr>
          <p:cNvSpPr/>
          <p:nvPr/>
        </p:nvSpPr>
        <p:spPr>
          <a:xfrm>
            <a:off x="3248222" y="2325703"/>
            <a:ext cx="1996965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Graph Scattering Convolutional Network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F68F4A-B8B8-4FA4-902D-9E37E648C40F}"/>
              </a:ext>
            </a:extLst>
          </p:cNvPr>
          <p:cNvSpPr/>
          <p:nvPr/>
        </p:nvSpPr>
        <p:spPr>
          <a:xfrm>
            <a:off x="128750" y="2464202"/>
            <a:ext cx="23543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Earth Networks’</a:t>
            </a:r>
          </a:p>
          <a:p>
            <a:pPr algn="ctr"/>
            <a:r>
              <a:rPr lang="en-GB" dirty="0"/>
              <a:t>NY </a:t>
            </a:r>
            <a:r>
              <a:rPr lang="en-GB" b="1" dirty="0"/>
              <a:t>Weather Data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99FC781-C004-4704-8653-D0C39C8802E7}"/>
              </a:ext>
            </a:extLst>
          </p:cNvPr>
          <p:cNvCxnSpPr>
            <a:cxnSpLocks/>
          </p:cNvCxnSpPr>
          <p:nvPr/>
        </p:nvCxnSpPr>
        <p:spPr>
          <a:xfrm>
            <a:off x="7031946" y="3249030"/>
            <a:ext cx="0" cy="60301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4863877-CE7C-4491-9185-3411B406EB4C}"/>
              </a:ext>
            </a:extLst>
          </p:cNvPr>
          <p:cNvSpPr/>
          <p:nvPr/>
        </p:nvSpPr>
        <p:spPr>
          <a:xfrm>
            <a:off x="5857414" y="2464201"/>
            <a:ext cx="23543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Weather data features (hourly)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F5AEDA-A8A3-4190-A6F8-70704F1EB73C}"/>
              </a:ext>
            </a:extLst>
          </p:cNvPr>
          <p:cNvSpPr/>
          <p:nvPr/>
        </p:nvSpPr>
        <p:spPr>
          <a:xfrm>
            <a:off x="9750971" y="2348932"/>
            <a:ext cx="20048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EAI Electrical Grid Reliability Labels</a:t>
            </a:r>
          </a:p>
          <a:p>
            <a:pPr algn="ctr"/>
            <a:r>
              <a:rPr lang="en-GB" dirty="0"/>
              <a:t>(hourly)</a:t>
            </a:r>
          </a:p>
        </p:txBody>
      </p:sp>
      <p:sp>
        <p:nvSpPr>
          <p:cNvPr id="36" name="Plus Sign 35">
            <a:extLst>
              <a:ext uri="{FF2B5EF4-FFF2-40B4-BE49-F238E27FC236}">
                <a16:creationId xmlns:a16="http://schemas.microsoft.com/office/drawing/2014/main" id="{D9060560-34FE-472A-9CDA-23CFECF7CBEB}"/>
              </a:ext>
            </a:extLst>
          </p:cNvPr>
          <p:cNvSpPr/>
          <p:nvPr/>
        </p:nvSpPr>
        <p:spPr>
          <a:xfrm>
            <a:off x="9220461" y="2618937"/>
            <a:ext cx="336857" cy="336857"/>
          </a:xfrm>
          <a:prstGeom prst="mathPlus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94EB5AD-785D-4CE0-8CCE-36A84CC9D5E3}"/>
              </a:ext>
            </a:extLst>
          </p:cNvPr>
          <p:cNvCxnSpPr>
            <a:cxnSpLocks/>
          </p:cNvCxnSpPr>
          <p:nvPr/>
        </p:nvCxnSpPr>
        <p:spPr>
          <a:xfrm>
            <a:off x="9391255" y="3333645"/>
            <a:ext cx="0" cy="58972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0028140-5C7B-417D-917E-06AD4D6844D4}"/>
              </a:ext>
            </a:extLst>
          </p:cNvPr>
          <p:cNvSpPr/>
          <p:nvPr/>
        </p:nvSpPr>
        <p:spPr>
          <a:xfrm>
            <a:off x="5967772" y="3999276"/>
            <a:ext cx="4332363" cy="134764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AB75472-B1EB-4850-8F53-A957E602A617}"/>
              </a:ext>
            </a:extLst>
          </p:cNvPr>
          <p:cNvSpPr/>
          <p:nvPr/>
        </p:nvSpPr>
        <p:spPr>
          <a:xfrm>
            <a:off x="8390408" y="4349931"/>
            <a:ext cx="19969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Training data for classifier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0566662-AC6E-4266-AD4D-8D18E827FAD3}"/>
              </a:ext>
            </a:extLst>
          </p:cNvPr>
          <p:cNvSpPr/>
          <p:nvPr/>
        </p:nvSpPr>
        <p:spPr>
          <a:xfrm>
            <a:off x="6135938" y="4211432"/>
            <a:ext cx="1996965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Classifier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BB1873A-10A2-44C2-8C28-2E18D1D048E6}"/>
              </a:ext>
            </a:extLst>
          </p:cNvPr>
          <p:cNvCxnSpPr>
            <a:cxnSpLocks/>
            <a:stCxn id="10" idx="3"/>
            <a:endCxn id="31" idx="1"/>
          </p:cNvCxnSpPr>
          <p:nvPr/>
        </p:nvCxnSpPr>
        <p:spPr>
          <a:xfrm flipV="1">
            <a:off x="5245187" y="2787367"/>
            <a:ext cx="612227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0E1B5DC7-DA17-4842-8525-C858244DACCC}"/>
              </a:ext>
            </a:extLst>
          </p:cNvPr>
          <p:cNvSpPr/>
          <p:nvPr/>
        </p:nvSpPr>
        <p:spPr>
          <a:xfrm>
            <a:off x="1022132" y="4134487"/>
            <a:ext cx="41021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accent1"/>
                </a:solidFill>
              </a:rPr>
              <a:t>Is there an outage at time t in NY?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5504111-2BDB-467D-B866-BAD79123EFD0}"/>
              </a:ext>
            </a:extLst>
          </p:cNvPr>
          <p:cNvCxnSpPr>
            <a:cxnSpLocks/>
          </p:cNvCxnSpPr>
          <p:nvPr/>
        </p:nvCxnSpPr>
        <p:spPr>
          <a:xfrm flipV="1">
            <a:off x="8405385" y="2784326"/>
            <a:ext cx="612227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55EB801-7BE4-4EDE-A421-847B9E1158DE}"/>
              </a:ext>
            </a:extLst>
          </p:cNvPr>
          <p:cNvCxnSpPr>
            <a:cxnSpLocks/>
            <a:stCxn id="38" idx="1"/>
            <a:endCxn id="57" idx="3"/>
          </p:cNvCxnSpPr>
          <p:nvPr/>
        </p:nvCxnSpPr>
        <p:spPr>
          <a:xfrm flipH="1" flipV="1">
            <a:off x="5124318" y="4673096"/>
            <a:ext cx="843454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320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695E4F99-2887-44FD-8069-F72B250A5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06" y="737677"/>
            <a:ext cx="3599992" cy="26913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AE15A7-5FDA-4EA4-A21F-989B5CB86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206" y="3428999"/>
            <a:ext cx="3599992" cy="2691324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BA814DD0-E6CE-4E52-B81C-B885731E6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783" y="609600"/>
            <a:ext cx="6693061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Recap: Check-in results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B9B4076-944B-4072-9A00-48F1DDDB2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1783" y="2057400"/>
            <a:ext cx="6693061" cy="4038600"/>
          </a:xfrm>
        </p:spPr>
        <p:txBody>
          <a:bodyPr vert="horz" lIns="91440" tIns="45720" rIns="91440" bIns="45720" rtlCol="0">
            <a:normAutofit/>
          </a:bodyPr>
          <a:lstStyle/>
          <a:p>
            <a:pPr marL="274320"/>
            <a:r>
              <a:rPr lang="en-US" sz="1700" dirty="0">
                <a:solidFill>
                  <a:schemeClr val="tx1"/>
                </a:solidFill>
              </a:rPr>
              <a:t>Using Earth Networks NYC weather data and EIA reliability data for NY between 2011-2013</a:t>
            </a:r>
          </a:p>
          <a:p>
            <a:pPr marL="274320"/>
            <a:r>
              <a:rPr lang="en-US" sz="1700" dirty="0">
                <a:solidFill>
                  <a:schemeClr val="tx1"/>
                </a:solidFill>
              </a:rPr>
              <a:t>Used two Earth Networks dataset fields</a:t>
            </a:r>
          </a:p>
          <a:p>
            <a:pPr marL="502920" lvl="1"/>
            <a:r>
              <a:rPr lang="en-US" sz="1500" dirty="0">
                <a:solidFill>
                  <a:schemeClr val="tx1"/>
                </a:solidFill>
              </a:rPr>
              <a:t>1. temperature – </a:t>
            </a:r>
            <a:r>
              <a:rPr lang="en-US" sz="1500" b="1" dirty="0"/>
              <a:t>84.2% accuracy</a:t>
            </a:r>
          </a:p>
          <a:p>
            <a:pPr marL="502920" lvl="1"/>
            <a:r>
              <a:rPr lang="en-US" sz="1500" dirty="0">
                <a:solidFill>
                  <a:schemeClr val="tx1"/>
                </a:solidFill>
              </a:rPr>
              <a:t>2. sea-level pressure – </a:t>
            </a:r>
            <a:r>
              <a:rPr lang="en-US" sz="1500" b="1" dirty="0"/>
              <a:t>94.56% accuracy</a:t>
            </a:r>
          </a:p>
          <a:p>
            <a:pPr marL="274320"/>
            <a:r>
              <a:rPr lang="en-US" sz="1700" dirty="0">
                <a:solidFill>
                  <a:schemeClr val="tx1"/>
                </a:solidFill>
              </a:rPr>
              <a:t>Much better performance with pressure data</a:t>
            </a:r>
          </a:p>
          <a:p>
            <a:pPr marL="502920" lvl="1"/>
            <a:r>
              <a:rPr lang="en-US" sz="1500" dirty="0">
                <a:solidFill>
                  <a:schemeClr val="tx1"/>
                </a:solidFill>
              </a:rPr>
              <a:t>Likely a better storm predictor</a:t>
            </a:r>
          </a:p>
          <a:p>
            <a:pPr marL="320040" lvl="1"/>
            <a:endParaRPr lang="en-US" sz="1700" dirty="0">
              <a:solidFill>
                <a:schemeClr val="tx1"/>
              </a:solidFill>
            </a:endParaRPr>
          </a:p>
          <a:p>
            <a:pPr marL="320040" lvl="1"/>
            <a:r>
              <a:rPr lang="en-US" sz="1700" dirty="0">
                <a:solidFill>
                  <a:schemeClr val="tx1"/>
                </a:solidFill>
              </a:rPr>
              <a:t>Optimally combine different weather measurements</a:t>
            </a:r>
          </a:p>
          <a:p>
            <a:pPr marL="320040" lvl="1"/>
            <a:r>
              <a:rPr lang="en-US" sz="1700" dirty="0">
                <a:solidFill>
                  <a:schemeClr val="tx1"/>
                </a:solidFill>
              </a:rPr>
              <a:t>Try other graph CNN architectures</a:t>
            </a:r>
          </a:p>
        </p:txBody>
      </p:sp>
    </p:spTree>
    <p:extLst>
      <p:ext uri="{BB962C8B-B14F-4D97-AF65-F5344CB8AC3E}">
        <p14:creationId xmlns:p14="http://schemas.microsoft.com/office/powerpoint/2010/main" val="2737004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57BE-115E-4D61-BA57-A637114C0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since last check-in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E7A2D-A276-4372-9BCD-3B361B6E3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2999" y="2057399"/>
            <a:ext cx="4953001" cy="402336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GB" sz="2800" dirty="0"/>
              <a:t>Continued to tune parameters</a:t>
            </a:r>
          </a:p>
          <a:p>
            <a:r>
              <a:rPr lang="en-GB" sz="2400" dirty="0">
                <a:solidFill>
                  <a:schemeClr val="tx2"/>
                </a:solidFill>
              </a:rPr>
              <a:t>Goal was improve accuracy for a single field above </a:t>
            </a:r>
            <a:r>
              <a:rPr lang="en-GB" sz="2400" b="1" dirty="0">
                <a:solidFill>
                  <a:schemeClr val="tx2"/>
                </a:solidFill>
              </a:rPr>
              <a:t>96%</a:t>
            </a:r>
            <a:endParaRPr lang="en-GB" sz="2000" dirty="0">
              <a:solidFill>
                <a:schemeClr val="tx2"/>
              </a:solidFill>
            </a:endParaRPr>
          </a:p>
          <a:p>
            <a:r>
              <a:rPr lang="en-GB" sz="2400" dirty="0">
                <a:solidFill>
                  <a:schemeClr val="tx2"/>
                </a:solidFill>
              </a:rPr>
              <a:t>So far best results for data field “</a:t>
            </a:r>
            <a:r>
              <a:rPr lang="en-GB" sz="2400" dirty="0" err="1">
                <a:solidFill>
                  <a:schemeClr val="tx2"/>
                </a:solidFill>
              </a:rPr>
              <a:t>SeaLevelMBar</a:t>
            </a:r>
            <a:r>
              <a:rPr lang="en-GB" sz="2400" dirty="0">
                <a:solidFill>
                  <a:schemeClr val="tx2"/>
                </a:solidFill>
              </a:rPr>
              <a:t>”</a:t>
            </a:r>
          </a:p>
          <a:p>
            <a:pPr lvl="1"/>
            <a:r>
              <a:rPr lang="en-GB" b="1" dirty="0"/>
              <a:t>96.1% accuracy</a:t>
            </a:r>
            <a:r>
              <a:rPr lang="en-GB" dirty="0">
                <a:solidFill>
                  <a:schemeClr val="tx2"/>
                </a:solidFill>
              </a:rPr>
              <a:t> – 1.5% point improvement</a:t>
            </a:r>
          </a:p>
          <a:p>
            <a:pPr lvl="1"/>
            <a:r>
              <a:rPr lang="en-GB" dirty="0">
                <a:solidFill>
                  <a:schemeClr val="tx2"/>
                </a:solidFill>
              </a:rPr>
              <a:t>Low false negative rate allows us to </a:t>
            </a:r>
            <a:r>
              <a:rPr lang="en-GB" b="1" dirty="0">
                <a:solidFill>
                  <a:schemeClr val="tx2"/>
                </a:solidFill>
              </a:rPr>
              <a:t>predict all outages </a:t>
            </a:r>
            <a:r>
              <a:rPr lang="en-GB" dirty="0">
                <a:solidFill>
                  <a:schemeClr val="tx2"/>
                </a:solidFill>
              </a:rPr>
              <a:t>with a 0.5 false positive rate</a:t>
            </a:r>
            <a:endParaRPr lang="en-GB" sz="2400" dirty="0">
              <a:solidFill>
                <a:schemeClr val="tx2"/>
              </a:solidFill>
            </a:endParaRPr>
          </a:p>
          <a:p>
            <a:pPr lvl="2"/>
            <a:endParaRPr lang="en-GB" sz="2000" dirty="0">
              <a:solidFill>
                <a:schemeClr val="tx2"/>
              </a:solidFill>
            </a:endParaRPr>
          </a:p>
          <a:p>
            <a:pPr lvl="2"/>
            <a:endParaRPr lang="en-GB" sz="2000" dirty="0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EEC373-8907-419E-B8CB-97A8CE6FEE44}"/>
              </a:ext>
            </a:extLst>
          </p:cNvPr>
          <p:cNvSpPr/>
          <p:nvPr/>
        </p:nvSpPr>
        <p:spPr>
          <a:xfrm>
            <a:off x="6096000" y="1965960"/>
            <a:ext cx="5812221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accent1"/>
                </a:solidFill>
              </a:rPr>
              <a:t>Implemented classification of data using multiple fields</a:t>
            </a:r>
            <a:endParaRPr lang="en-GB" sz="2400" dirty="0">
              <a:solidFill>
                <a:schemeClr val="accent1"/>
              </a:solidFill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Best result with </a:t>
            </a:r>
            <a:r>
              <a:rPr lang="en-GB" sz="2400" b="1" dirty="0">
                <a:solidFill>
                  <a:schemeClr val="accent1"/>
                </a:solidFill>
              </a:rPr>
              <a:t>92% accuracy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Working on debugging in order to improve accuracy</a:t>
            </a:r>
          </a:p>
          <a:p>
            <a:pPr marL="8001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Theoretically should be at least 96%</a:t>
            </a:r>
          </a:p>
        </p:txBody>
      </p:sp>
    </p:spTree>
    <p:extLst>
      <p:ext uri="{BB962C8B-B14F-4D97-AF65-F5344CB8AC3E}">
        <p14:creationId xmlns:p14="http://schemas.microsoft.com/office/powerpoint/2010/main" val="150048604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Penn">
      <a:dk1>
        <a:srgbClr val="004785"/>
      </a:dk1>
      <a:lt1>
        <a:srgbClr val="FFFFFF"/>
      </a:lt1>
      <a:dk2>
        <a:srgbClr val="004785"/>
      </a:dk2>
      <a:lt2>
        <a:srgbClr val="FFFFFF"/>
      </a:lt2>
      <a:accent1>
        <a:srgbClr val="A90533"/>
      </a:accent1>
      <a:accent2>
        <a:srgbClr val="262460"/>
      </a:accent2>
      <a:accent3>
        <a:srgbClr val="282F85"/>
      </a:accent3>
      <a:accent4>
        <a:srgbClr val="C6093B"/>
      </a:accent4>
      <a:accent5>
        <a:srgbClr val="A8204E"/>
      </a:accent5>
      <a:accent6>
        <a:srgbClr val="026CB5"/>
      </a:accent6>
      <a:hlink>
        <a:srgbClr val="002060"/>
      </a:hlink>
      <a:folHlink>
        <a:srgbClr val="7030A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2233</TotalTime>
  <Words>198</Words>
  <Application>Microsoft Office PowerPoint</Application>
  <PresentationFormat>Widescreen</PresentationFormat>
  <Paragraphs>34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Corbel</vt:lpstr>
      <vt:lpstr>Basis</vt:lpstr>
      <vt:lpstr> Graph scattering Convolutional Network  WCAI/Earth Networks  Check-in 2</vt:lpstr>
      <vt:lpstr>Recap: What we use the data for</vt:lpstr>
      <vt:lpstr>Recap: Check-in results</vt:lpstr>
      <vt:lpstr>Progress since last check-in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Scattering Convolutional Network</dc:title>
  <dc:creator>Damian Owerko</dc:creator>
  <cp:lastModifiedBy>Owerko, Damian</cp:lastModifiedBy>
  <cp:revision>52</cp:revision>
  <dcterms:created xsi:type="dcterms:W3CDTF">2017-10-22T18:10:13Z</dcterms:created>
  <dcterms:modified xsi:type="dcterms:W3CDTF">2018-01-23T18:21:46Z</dcterms:modified>
</cp:coreProperties>
</file>