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1" r:id="rId3"/>
    <p:sldId id="270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44" autoAdjust="0"/>
  </p:normalViewPr>
  <p:slideViewPr>
    <p:cSldViewPr snapToGrid="0">
      <p:cViewPr varScale="1">
        <p:scale>
          <a:sx n="81" d="100"/>
          <a:sy n="81" d="100"/>
        </p:scale>
        <p:origin x="117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7c9e29aefc5534" providerId="LiveId" clId="{8813D66B-3848-4C6D-A152-3DD8BDC0E6FA}"/>
    <pc:docChg chg="undo custSel addSld delSld modSld sldOrd">
      <pc:chgData name="" userId="5e7c9e29aefc5534" providerId="LiveId" clId="{8813D66B-3848-4C6D-A152-3DD8BDC0E6FA}" dt="2018-04-29T18:58:02.410" v="1360" actId="2696"/>
      <pc:docMkLst>
        <pc:docMk/>
      </pc:docMkLst>
      <pc:sldChg chg="modSp">
        <pc:chgData name="" userId="5e7c9e29aefc5534" providerId="LiveId" clId="{8813D66B-3848-4C6D-A152-3DD8BDC0E6FA}" dt="2018-04-29T17:51:15.414" v="1" actId="20577"/>
        <pc:sldMkLst>
          <pc:docMk/>
          <pc:sldMk cId="3892644343" sldId="256"/>
        </pc:sldMkLst>
        <pc:spChg chg="mod">
          <ac:chgData name="" userId="5e7c9e29aefc5534" providerId="LiveId" clId="{8813D66B-3848-4C6D-A152-3DD8BDC0E6FA}" dt="2018-04-29T17:51:15.414" v="1" actId="20577"/>
          <ac:spMkLst>
            <pc:docMk/>
            <pc:sldMk cId="3892644343" sldId="256"/>
            <ac:spMk id="2" creationId="{3E3DF4F7-E46B-4B6E-9A48-E80625A9FF4C}"/>
          </ac:spMkLst>
        </pc:spChg>
      </pc:sldChg>
      <pc:sldChg chg="modSp ord">
        <pc:chgData name="" userId="5e7c9e29aefc5534" providerId="LiveId" clId="{8813D66B-3848-4C6D-A152-3DD8BDC0E6FA}" dt="2018-04-29T18:57:44.195" v="1357" actId="404"/>
        <pc:sldMkLst>
          <pc:docMk/>
          <pc:sldMk cId="1500486048" sldId="270"/>
        </pc:sldMkLst>
        <pc:spChg chg="mod">
          <ac:chgData name="" userId="5e7c9e29aefc5534" providerId="LiveId" clId="{8813D66B-3848-4C6D-A152-3DD8BDC0E6FA}" dt="2018-04-29T18:57:32.449" v="1352" actId="27636"/>
          <ac:spMkLst>
            <pc:docMk/>
            <pc:sldMk cId="1500486048" sldId="270"/>
            <ac:spMk id="3" creationId="{003E7A2D-A276-4372-9BCD-3B361B6E3AC1}"/>
          </ac:spMkLst>
        </pc:spChg>
        <pc:spChg chg="mod">
          <ac:chgData name="" userId="5e7c9e29aefc5534" providerId="LiveId" clId="{8813D66B-3848-4C6D-A152-3DD8BDC0E6FA}" dt="2018-04-29T18:57:44.195" v="1357" actId="404"/>
          <ac:spMkLst>
            <pc:docMk/>
            <pc:sldMk cId="1500486048" sldId="270"/>
            <ac:spMk id="5" creationId="{0AEEC373-8907-419E-B8CB-97A8CE6FEE44}"/>
          </ac:spMkLst>
        </pc:spChg>
      </pc:sldChg>
      <pc:sldChg chg="modSp add ord">
        <pc:chgData name="" userId="5e7c9e29aefc5534" providerId="LiveId" clId="{8813D66B-3848-4C6D-A152-3DD8BDC0E6FA}" dt="2018-04-29T18:57:53.247" v="1358" actId="2696"/>
        <pc:sldMkLst>
          <pc:docMk/>
          <pc:sldMk cId="3107055914" sldId="271"/>
        </pc:sldMkLst>
        <pc:spChg chg="mod">
          <ac:chgData name="" userId="5e7c9e29aefc5534" providerId="LiveId" clId="{8813D66B-3848-4C6D-A152-3DD8BDC0E6FA}" dt="2018-04-29T17:56:04.536" v="24" actId="20577"/>
          <ac:spMkLst>
            <pc:docMk/>
            <pc:sldMk cId="3107055914" sldId="271"/>
            <ac:spMk id="2" creationId="{BB6481AA-81F4-42B8-B45D-02B2A2680B82}"/>
          </ac:spMkLst>
        </pc:spChg>
        <pc:graphicFrameChg chg="mod modGraphic">
          <ac:chgData name="" userId="5e7c9e29aefc5534" providerId="LiveId" clId="{8813D66B-3848-4C6D-A152-3DD8BDC0E6FA}" dt="2018-04-29T18:46:55.857" v="314" actId="122"/>
          <ac:graphicFrameMkLst>
            <pc:docMk/>
            <pc:sldMk cId="3107055914" sldId="271"/>
            <ac:graphicFrameMk id="4" creationId="{CC6B4EED-9C59-4894-AF9A-F9DC4CE02BF2}"/>
          </ac:graphicFrameMkLst>
        </pc:graphicFrameChg>
      </pc:sldChg>
    </pc:docChg>
  </pc:docChgLst>
  <pc:docChgLst>
    <pc:chgData name="Damian Owerko" userId="5e7c9e29aefc5534" providerId="LiveId" clId="{B7AEED35-56E6-4A11-A2FF-F21718A3DF1C}"/>
    <pc:docChg chg="undo custSel addSld delSld modSld">
      <pc:chgData name="Damian Owerko" userId="5e7c9e29aefc5534" providerId="LiveId" clId="{B7AEED35-56E6-4A11-A2FF-F21718A3DF1C}" dt="2018-05-02T17:03:50.339" v="661" actId="2696"/>
      <pc:docMkLst>
        <pc:docMk/>
      </pc:docMkLst>
      <pc:sldChg chg="addSp modSp">
        <pc:chgData name="Damian Owerko" userId="5e7c9e29aefc5534" providerId="LiveId" clId="{B7AEED35-56E6-4A11-A2FF-F21718A3DF1C}" dt="2018-05-02T16:54:57" v="194" actId="1076"/>
        <pc:sldMkLst>
          <pc:docMk/>
          <pc:sldMk cId="1500486048" sldId="270"/>
        </pc:sldMkLst>
        <pc:spChg chg="mod">
          <ac:chgData name="Damian Owerko" userId="5e7c9e29aefc5534" providerId="LiveId" clId="{B7AEED35-56E6-4A11-A2FF-F21718A3DF1C}" dt="2018-05-02T16:53:36.998" v="145" actId="20577"/>
          <ac:spMkLst>
            <pc:docMk/>
            <pc:sldMk cId="1500486048" sldId="270"/>
            <ac:spMk id="3" creationId="{003E7A2D-A276-4372-9BCD-3B361B6E3AC1}"/>
          </ac:spMkLst>
        </pc:spChg>
        <pc:spChg chg="add mod">
          <ac:chgData name="Damian Owerko" userId="5e7c9e29aefc5534" providerId="LiveId" clId="{B7AEED35-56E6-4A11-A2FF-F21718A3DF1C}" dt="2018-05-02T16:54:57" v="194" actId="1076"/>
          <ac:spMkLst>
            <pc:docMk/>
            <pc:sldMk cId="1500486048" sldId="270"/>
            <ac:spMk id="4" creationId="{7708A2E7-2C38-40D1-B88B-F3FB60E3D08B}"/>
          </ac:spMkLst>
        </pc:spChg>
        <pc:spChg chg="mod">
          <ac:chgData name="Damian Owerko" userId="5e7c9e29aefc5534" providerId="LiveId" clId="{B7AEED35-56E6-4A11-A2FF-F21718A3DF1C}" dt="2018-05-02T16:53:43.233" v="150" actId="5793"/>
          <ac:spMkLst>
            <pc:docMk/>
            <pc:sldMk cId="1500486048" sldId="270"/>
            <ac:spMk id="5" creationId="{0AEEC373-8907-419E-B8CB-97A8CE6FEE44}"/>
          </ac:spMkLst>
        </pc:spChg>
      </pc:sldChg>
      <pc:sldChg chg="addSp modSp">
        <pc:chgData name="Damian Owerko" userId="5e7c9e29aefc5534" providerId="LiveId" clId="{B7AEED35-56E6-4A11-A2FF-F21718A3DF1C}" dt="2018-05-02T17:01:23.888" v="575" actId="20577"/>
        <pc:sldMkLst>
          <pc:docMk/>
          <pc:sldMk cId="3107055914" sldId="271"/>
        </pc:sldMkLst>
        <pc:spChg chg="add mod">
          <ac:chgData name="Damian Owerko" userId="5e7c9e29aefc5534" providerId="LiveId" clId="{B7AEED35-56E6-4A11-A2FF-F21718A3DF1C}" dt="2018-05-02T17:01:23.888" v="575" actId="20577"/>
          <ac:spMkLst>
            <pc:docMk/>
            <pc:sldMk cId="3107055914" sldId="271"/>
            <ac:spMk id="3" creationId="{0CBCA923-B82E-453D-B93C-73CDE6E063FF}"/>
          </ac:spMkLst>
        </pc:spChg>
        <pc:spChg chg="add mod">
          <ac:chgData name="Damian Owerko" userId="5e7c9e29aefc5534" providerId="LiveId" clId="{B7AEED35-56E6-4A11-A2FF-F21718A3DF1C}" dt="2018-05-02T17:01:04.278" v="535" actId="20577"/>
          <ac:spMkLst>
            <pc:docMk/>
            <pc:sldMk cId="3107055914" sldId="271"/>
            <ac:spMk id="6" creationId="{D0DF3773-F0A5-421A-ABF2-DF1BB674B9C0}"/>
          </ac:spMkLst>
        </pc:spChg>
        <pc:graphicFrameChg chg="mod">
          <ac:chgData name="Damian Owerko" userId="5e7c9e29aefc5534" providerId="LiveId" clId="{B7AEED35-56E6-4A11-A2FF-F21718A3DF1C}" dt="2018-05-02T16:59:53.078" v="481" actId="1076"/>
          <ac:graphicFrameMkLst>
            <pc:docMk/>
            <pc:sldMk cId="3107055914" sldId="271"/>
            <ac:graphicFrameMk id="4" creationId="{CC6B4EED-9C59-4894-AF9A-F9DC4CE02BF2}"/>
          </ac:graphicFrameMkLst>
        </pc:graphicFrameChg>
        <pc:picChg chg="add mod">
          <ac:chgData name="Damian Owerko" userId="5e7c9e29aefc5534" providerId="LiveId" clId="{B7AEED35-56E6-4A11-A2FF-F21718A3DF1C}" dt="2018-05-02T17:00:57.795" v="524" actId="14100"/>
          <ac:picMkLst>
            <pc:docMk/>
            <pc:sldMk cId="3107055914" sldId="271"/>
            <ac:picMk id="5" creationId="{29E2B00E-8952-4CF0-BA4E-D28D9D717A80}"/>
          </ac:picMkLst>
        </pc:picChg>
      </pc:sldChg>
      <pc:sldChg chg="delSp modSp add del">
        <pc:chgData name="Damian Owerko" userId="5e7c9e29aefc5534" providerId="LiveId" clId="{B7AEED35-56E6-4A11-A2FF-F21718A3DF1C}" dt="2018-05-02T16:50:10.736" v="35" actId="2696"/>
        <pc:sldMkLst>
          <pc:docMk/>
          <pc:sldMk cId="54386781" sldId="272"/>
        </pc:sldMkLst>
        <pc:spChg chg="mod">
          <ac:chgData name="Damian Owerko" userId="5e7c9e29aefc5534" providerId="LiveId" clId="{B7AEED35-56E6-4A11-A2FF-F21718A3DF1C}" dt="2018-05-02T16:49:55.564" v="28" actId="20577"/>
          <ac:spMkLst>
            <pc:docMk/>
            <pc:sldMk cId="54386781" sldId="272"/>
            <ac:spMk id="2" creationId="{F6214973-22D3-4F6E-8FBE-9C4897560454}"/>
          </ac:spMkLst>
        </pc:spChg>
        <pc:spChg chg="del mod">
          <ac:chgData name="Damian Owerko" userId="5e7c9e29aefc5534" providerId="LiveId" clId="{B7AEED35-56E6-4A11-A2FF-F21718A3DF1C}" dt="2018-05-02T16:50:06.851" v="33" actId="478"/>
          <ac:spMkLst>
            <pc:docMk/>
            <pc:sldMk cId="54386781" sldId="272"/>
            <ac:spMk id="3" creationId="{E15CBB7C-484B-4F0C-92E9-DF2FD6FEBA27}"/>
          </ac:spMkLst>
        </pc:spChg>
      </pc:sldChg>
      <pc:sldChg chg="addSp delSp modSp add del">
        <pc:chgData name="Damian Owerko" userId="5e7c9e29aefc5534" providerId="LiveId" clId="{B7AEED35-56E6-4A11-A2FF-F21718A3DF1C}" dt="2018-05-02T17:03:50.339" v="661" actId="2696"/>
        <pc:sldMkLst>
          <pc:docMk/>
          <pc:sldMk cId="1306653845" sldId="273"/>
        </pc:sldMkLst>
        <pc:spChg chg="mod">
          <ac:chgData name="Damian Owerko" userId="5e7c9e29aefc5534" providerId="LiveId" clId="{B7AEED35-56E6-4A11-A2FF-F21718A3DF1C}" dt="2018-05-02T16:50:17.295" v="61" actId="20577"/>
          <ac:spMkLst>
            <pc:docMk/>
            <pc:sldMk cId="1306653845" sldId="273"/>
            <ac:spMk id="2" creationId="{312757BE-115E-4D61-BA57-A637114C0029}"/>
          </ac:spMkLst>
        </pc:spChg>
        <pc:spChg chg="mod">
          <ac:chgData name="Damian Owerko" userId="5e7c9e29aefc5534" providerId="LiveId" clId="{B7AEED35-56E6-4A11-A2FF-F21718A3DF1C}" dt="2018-05-02T16:59:34.142" v="478"/>
          <ac:spMkLst>
            <pc:docMk/>
            <pc:sldMk cId="1306653845" sldId="273"/>
            <ac:spMk id="3" creationId="{003E7A2D-A276-4372-9BCD-3B361B6E3AC1}"/>
          </ac:spMkLst>
        </pc:spChg>
        <pc:spChg chg="del">
          <ac:chgData name="Damian Owerko" userId="5e7c9e29aefc5534" providerId="LiveId" clId="{B7AEED35-56E6-4A11-A2FF-F21718A3DF1C}" dt="2018-05-02T16:51:26.281" v="67" actId="478"/>
          <ac:spMkLst>
            <pc:docMk/>
            <pc:sldMk cId="1306653845" sldId="273"/>
            <ac:spMk id="5" creationId="{0AEEC373-8907-419E-B8CB-97A8CE6FEE44}"/>
          </ac:spMkLst>
        </pc:spChg>
        <pc:picChg chg="add del mod">
          <ac:chgData name="Damian Owerko" userId="5e7c9e29aefc5534" providerId="LiveId" clId="{B7AEED35-56E6-4A11-A2FF-F21718A3DF1C}" dt="2018-05-02T17:00:05.391" v="484"/>
          <ac:picMkLst>
            <pc:docMk/>
            <pc:sldMk cId="1306653845" sldId="273"/>
            <ac:picMk id="6" creationId="{6F4B83BA-B74E-43D1-9B42-53DD2D7DF969}"/>
          </ac:picMkLst>
        </pc:picChg>
      </pc:sldChg>
      <pc:sldChg chg="modSp add">
        <pc:chgData name="Damian Owerko" userId="5e7c9e29aefc5534" providerId="LiveId" clId="{B7AEED35-56E6-4A11-A2FF-F21718A3DF1C}" dt="2018-05-02T17:03:37.749" v="660" actId="404"/>
        <pc:sldMkLst>
          <pc:docMk/>
          <pc:sldMk cId="3304598749" sldId="274"/>
        </pc:sldMkLst>
        <pc:spChg chg="mod">
          <ac:chgData name="Damian Owerko" userId="5e7c9e29aefc5534" providerId="LiveId" clId="{B7AEED35-56E6-4A11-A2FF-F21718A3DF1C}" dt="2018-05-02T17:01:57.810" v="609" actId="20577"/>
          <ac:spMkLst>
            <pc:docMk/>
            <pc:sldMk cId="3304598749" sldId="274"/>
            <ac:spMk id="2" creationId="{C4D10DE4-DB3D-4605-B609-FCCF750E81BD}"/>
          </ac:spMkLst>
        </pc:spChg>
        <pc:spChg chg="mod">
          <ac:chgData name="Damian Owerko" userId="5e7c9e29aefc5534" providerId="LiveId" clId="{B7AEED35-56E6-4A11-A2FF-F21718A3DF1C}" dt="2018-05-02T17:03:37.749" v="660" actId="404"/>
          <ac:spMkLst>
            <pc:docMk/>
            <pc:sldMk cId="3304598749" sldId="274"/>
            <ac:spMk id="3" creationId="{800BFCB2-F39A-4236-AEE0-0D73BC165C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A164F-F20D-40A1-A17C-10B192470619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3350F-3ACD-41C5-9635-CE4A661C4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07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350F-3ACD-41C5-9635-CE4A661C4B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9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1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8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0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4D716EE-60EF-45D0-9E39-CFF1723E413A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F4F7-E46B-4B6E-9A48-E80625A9F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GB" sz="4800" dirty="0"/>
            </a:br>
            <a:r>
              <a:rPr lang="en-GB" sz="4800" dirty="0"/>
              <a:t>Graph scattering Convolutional Network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WCAI/Earth Networks </a:t>
            </a:r>
            <a:br>
              <a:rPr lang="en-GB" sz="4800" dirty="0"/>
            </a:br>
            <a:r>
              <a:rPr lang="en-GB" sz="4800" dirty="0"/>
              <a:t>Check-in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27D66-CCBB-4B69-854E-0FE9A8C70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Damian Owerko, Fernando Gama, Alejandro Ribeiro</a:t>
            </a:r>
          </a:p>
        </p:txBody>
      </p:sp>
    </p:spTree>
    <p:extLst>
      <p:ext uri="{BB962C8B-B14F-4D97-AF65-F5344CB8AC3E}">
        <p14:creationId xmlns:p14="http://schemas.microsoft.com/office/powerpoint/2010/main" val="389264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81AA-81F4-42B8-B45D-02B2A26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results so far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6B4EED-9C59-4894-AF9A-F9DC4CE02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376190"/>
              </p:ext>
            </p:extLst>
          </p:nvPr>
        </p:nvGraphicFramePr>
        <p:xfrm>
          <a:off x="1143000" y="1889059"/>
          <a:ext cx="98726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3219080864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1450842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80671983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266758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Missed detection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False alarm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Average error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8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0.0501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0.0250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1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Pressure, Temperature, 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0.0690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0.3203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0.1946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0.055755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0.0279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4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/>
                        <a:t>PCA w/o SCN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0.0388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0.0139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062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CBCA923-B82E-453D-B93C-73CDE6E063FF}"/>
                  </a:ext>
                </a:extLst>
              </p:cNvPr>
              <p:cNvSpPr/>
              <p:nvPr/>
            </p:nvSpPr>
            <p:spPr>
              <a:xfrm>
                <a:off x="1143000" y="4275258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tx2"/>
                    </a:solidFill>
                  </a:rPr>
                  <a:t>Two layers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tx2"/>
                    </a:solidFill>
                  </a:rPr>
                  <a:t>Filter bank of 5 </a:t>
                </a:r>
                <a:r>
                  <a:rPr lang="en-GB" sz="2400" dirty="0" err="1">
                    <a:solidFill>
                      <a:schemeClr val="tx2"/>
                    </a:solidFill>
                  </a:rPr>
                  <a:t>Morlet</a:t>
                </a:r>
                <a:r>
                  <a:rPr lang="en-GB" sz="2400" dirty="0">
                    <a:solidFill>
                      <a:schemeClr val="tx2"/>
                    </a:solidFill>
                  </a:rPr>
                  <a:t> wavelets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=1,2,…,5</m:t>
                    </m:r>
                  </m:oMath>
                </a14:m>
                <a:endParaRPr lang="en-GB" sz="2400" dirty="0">
                  <a:solidFill>
                    <a:schemeClr val="tx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tx2"/>
                    </a:solidFill>
                  </a:rPr>
                  <a:t>From the NY weather dataset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tx2"/>
                    </a:solidFill>
                  </a:rPr>
                  <a:t>5206 training samples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solidFill>
                      <a:schemeClr val="tx2"/>
                    </a:solidFill>
                  </a:rPr>
                  <a:t>571 testing samples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CBCA923-B82E-453D-B93C-73CDE6E06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75258"/>
                <a:ext cx="6096000" cy="2246769"/>
              </a:xfrm>
              <a:prstGeom prst="rect">
                <a:avLst/>
              </a:prstGeom>
              <a:blipFill>
                <a:blip r:embed="rId2"/>
                <a:stretch>
                  <a:fillRect l="-1400" t="-2168" b="-4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9E2B00E-8952-4CF0-BA4E-D28D9D717A8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74" y="4174848"/>
            <a:ext cx="3434144" cy="20782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F3773-F0A5-421A-ABF2-DF1BB674B9C0}"/>
              </a:ext>
            </a:extLst>
          </p:cNvPr>
          <p:cNvSpPr txBox="1"/>
          <p:nvPr/>
        </p:nvSpPr>
        <p:spPr>
          <a:xfrm>
            <a:off x="6858000" y="6248400"/>
            <a:ext cx="342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Morlet</a:t>
            </a:r>
            <a:r>
              <a:rPr lang="en-GB" sz="1200" dirty="0"/>
              <a:t> wavelet family</a:t>
            </a:r>
          </a:p>
        </p:txBody>
      </p:sp>
    </p:spTree>
    <p:extLst>
      <p:ext uri="{BB962C8B-B14F-4D97-AF65-F5344CB8AC3E}">
        <p14:creationId xmlns:p14="http://schemas.microsoft.com/office/powerpoint/2010/main" val="310705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57BE-115E-4D61-BA57-A637114C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since last 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7A2D-A276-4372-9BCD-3B361B6E3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99" y="2057398"/>
            <a:ext cx="4953001" cy="41910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2800" dirty="0"/>
              <a:t>Debugged and Tested implementation with multiple fields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results were not satisfactory</a:t>
            </a:r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Using multiple fields reduces classification accuracy</a:t>
            </a:r>
            <a:endParaRPr lang="en-GB" sz="2200" dirty="0">
              <a:solidFill>
                <a:schemeClr val="tx2"/>
              </a:solidFill>
            </a:endParaRPr>
          </a:p>
          <a:p>
            <a:pPr lvl="1"/>
            <a:r>
              <a:rPr lang="en-GB" sz="2400" dirty="0">
                <a:solidFill>
                  <a:schemeClr val="tx2"/>
                </a:solidFill>
              </a:rPr>
              <a:t>Pressure continues to be the best predictor of outage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EC373-8907-419E-B8CB-97A8CE6FEE44}"/>
              </a:ext>
            </a:extLst>
          </p:cNvPr>
          <p:cNvSpPr/>
          <p:nvPr/>
        </p:nvSpPr>
        <p:spPr>
          <a:xfrm>
            <a:off x="6096000" y="1965960"/>
            <a:ext cx="58122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Compared results with and without transforming the data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Compared against classification using PCA</a:t>
            </a:r>
            <a:endParaRPr lang="en-GB" sz="2400" b="1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PCA performed slightly better </a:t>
            </a:r>
            <a:r>
              <a:rPr lang="en-GB" sz="2400" dirty="0"/>
              <a:t>than our classifier (96.22% vs 96.11% accuracy)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Reminder: so far the </a:t>
            </a:r>
            <a:r>
              <a:rPr lang="en-GB" sz="2400" dirty="0">
                <a:solidFill>
                  <a:schemeClr val="accent1"/>
                </a:solidFill>
              </a:rPr>
              <a:t>architecture of the network was decided a priori </a:t>
            </a:r>
            <a:r>
              <a:rPr lang="en-GB" sz="2400" dirty="0"/>
              <a:t>not learnt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08A2E7-2C38-40D1-B88B-F3FB60E3D08B}"/>
                  </a:ext>
                </a:extLst>
              </p:cNvPr>
              <p:cNvSpPr txBox="1"/>
              <p:nvPr/>
            </p:nvSpPr>
            <p:spPr>
              <a:xfrm>
                <a:off x="748862" y="5722883"/>
                <a:ext cx="10694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accent1"/>
                    </a:solidFill>
                  </a:rPr>
                  <a:t>The Scattering Transform architecture is fixed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400" b="1" dirty="0">
                    <a:solidFill>
                      <a:schemeClr val="accent1"/>
                    </a:solidFill>
                  </a:rPr>
                  <a:t> It is not learned from data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08A2E7-2C38-40D1-B88B-F3FB60E3D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5722883"/>
                <a:ext cx="10694276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4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0DE4-DB3D-4605-B609-FCCF750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BFCB2-F39A-4236-AEE0-0D73BC165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Adapt architecture to data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Train parameters using dataset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Recent developments on Graph Neural Networks (GNN)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Exploit underlying geographical proximity information</a:t>
                </a:r>
              </a:p>
              <a:p>
                <a:pPr marL="45720" indent="0">
                  <a:buNone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en-GB" sz="2800" dirty="0"/>
                  <a:t>Goals</a:t>
                </a:r>
                <a:endParaRPr lang="en-GB" dirty="0"/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Train dataset to find optimal architecture parameters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Test different GNN architectures on data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Keep testing different sensor measurements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BFCB2-F39A-4236-AEE0-0D73BC165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987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Penn">
      <a:dk1>
        <a:srgbClr val="004785"/>
      </a:dk1>
      <a:lt1>
        <a:srgbClr val="FFFFFF"/>
      </a:lt1>
      <a:dk2>
        <a:srgbClr val="004785"/>
      </a:dk2>
      <a:lt2>
        <a:srgbClr val="FFFFFF"/>
      </a:lt2>
      <a:accent1>
        <a:srgbClr val="A90533"/>
      </a:accent1>
      <a:accent2>
        <a:srgbClr val="262460"/>
      </a:accent2>
      <a:accent3>
        <a:srgbClr val="282F85"/>
      </a:accent3>
      <a:accent4>
        <a:srgbClr val="C6093B"/>
      </a:accent4>
      <a:accent5>
        <a:srgbClr val="A8204E"/>
      </a:accent5>
      <a:accent6>
        <a:srgbClr val="026CB5"/>
      </a:accent6>
      <a:hlink>
        <a:srgbClr val="002060"/>
      </a:hlink>
      <a:folHlink>
        <a:srgbClr val="7030A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206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Corbel</vt:lpstr>
      <vt:lpstr>Basis</vt:lpstr>
      <vt:lpstr> Graph scattering Convolutional Network  WCAI/Earth Networks  Check-in 3</vt:lpstr>
      <vt:lpstr>Best results so far</vt:lpstr>
      <vt:lpstr>Progress since last check-in</vt:lpstr>
      <vt:lpstr>Graph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Scattering Convolutional Network</dc:title>
  <dc:creator>Damian Owerko</dc:creator>
  <cp:lastModifiedBy>Owerko, Damian</cp:lastModifiedBy>
  <cp:revision>52</cp:revision>
  <dcterms:created xsi:type="dcterms:W3CDTF">2017-10-22T18:10:13Z</dcterms:created>
  <dcterms:modified xsi:type="dcterms:W3CDTF">2018-05-02T17:03:57Z</dcterms:modified>
</cp:coreProperties>
</file>