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6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44" autoAdjust="0"/>
  </p:normalViewPr>
  <p:slideViewPr>
    <p:cSldViewPr snapToGrid="0">
      <p:cViewPr varScale="1">
        <p:scale>
          <a:sx n="130" d="100"/>
          <a:sy n="130" d="100"/>
        </p:scale>
        <p:origin x="13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e7c9e29aefc5534" providerId="LiveId" clId="{9842721B-25F1-4E29-B819-966E81656842}"/>
    <pc:docChg chg="undo custSel modSld">
      <pc:chgData name="" userId="5e7c9e29aefc5534" providerId="LiveId" clId="{9842721B-25F1-4E29-B819-966E81656842}" dt="2017-11-29T04:11:05.845" v="290" actId="1076"/>
      <pc:docMkLst>
        <pc:docMk/>
      </pc:docMkLst>
      <pc:sldChg chg="modSp">
        <pc:chgData name="" userId="5e7c9e29aefc5534" providerId="LiveId" clId="{9842721B-25F1-4E29-B819-966E81656842}" dt="2017-11-29T04:11:05.845" v="290" actId="1076"/>
        <pc:sldMkLst>
          <pc:docMk/>
          <pc:sldMk cId="2678164802" sldId="257"/>
        </pc:sldMkLst>
        <pc:spChg chg="mod">
          <ac:chgData name="" userId="5e7c9e29aefc5534" providerId="LiveId" clId="{9842721B-25F1-4E29-B819-966E81656842}" dt="2017-11-29T04:11:05.845" v="290" actId="1076"/>
          <ac:spMkLst>
            <pc:docMk/>
            <pc:sldMk cId="2678164802" sldId="257"/>
            <ac:spMk id="32" creationId="{A7F8073B-95C5-407A-B9AA-D793B96F1B90}"/>
          </ac:spMkLst>
        </pc:spChg>
        <pc:spChg chg="mod">
          <ac:chgData name="" userId="5e7c9e29aefc5534" providerId="LiveId" clId="{9842721B-25F1-4E29-B819-966E81656842}" dt="2017-11-29T04:11:05.845" v="290" actId="1076"/>
          <ac:spMkLst>
            <pc:docMk/>
            <pc:sldMk cId="2678164802" sldId="257"/>
            <ac:spMk id="34" creationId="{FDBF1E8F-1D3F-4EF5-B04F-FA1887A49FA6}"/>
          </ac:spMkLst>
        </pc:spChg>
        <pc:spChg chg="mod">
          <ac:chgData name="" userId="5e7c9e29aefc5534" providerId="LiveId" clId="{9842721B-25F1-4E29-B819-966E81656842}" dt="2017-11-29T04:11:05.845" v="290" actId="1076"/>
          <ac:spMkLst>
            <pc:docMk/>
            <pc:sldMk cId="2678164802" sldId="257"/>
            <ac:spMk id="35" creationId="{E5565702-37D3-4042-BC35-C7CEC61642D2}"/>
          </ac:spMkLst>
        </pc:spChg>
        <pc:spChg chg="mod">
          <ac:chgData name="" userId="5e7c9e29aefc5534" providerId="LiveId" clId="{9842721B-25F1-4E29-B819-966E81656842}" dt="2017-11-29T04:11:05.845" v="290" actId="1076"/>
          <ac:spMkLst>
            <pc:docMk/>
            <pc:sldMk cId="2678164802" sldId="257"/>
            <ac:spMk id="37" creationId="{6BF18593-980C-46EB-B451-66E0AF68520D}"/>
          </ac:spMkLst>
        </pc:spChg>
        <pc:spChg chg="mod">
          <ac:chgData name="" userId="5e7c9e29aefc5534" providerId="LiveId" clId="{9842721B-25F1-4E29-B819-966E81656842}" dt="2017-11-29T04:11:05.845" v="290" actId="1076"/>
          <ac:spMkLst>
            <pc:docMk/>
            <pc:sldMk cId="2678164802" sldId="257"/>
            <ac:spMk id="38" creationId="{DF1976DF-12AB-4DAA-A5F7-DEE92AB91A7E}"/>
          </ac:spMkLst>
        </pc:spChg>
        <pc:spChg chg="mod">
          <ac:chgData name="" userId="5e7c9e29aefc5534" providerId="LiveId" clId="{9842721B-25F1-4E29-B819-966E81656842}" dt="2017-11-29T04:11:05.845" v="290" actId="1076"/>
          <ac:spMkLst>
            <pc:docMk/>
            <pc:sldMk cId="2678164802" sldId="257"/>
            <ac:spMk id="40" creationId="{00D45161-286B-4173-A67A-C87390B227D1}"/>
          </ac:spMkLst>
        </pc:spChg>
        <pc:spChg chg="mod">
          <ac:chgData name="" userId="5e7c9e29aefc5534" providerId="LiveId" clId="{9842721B-25F1-4E29-B819-966E81656842}" dt="2017-11-29T04:11:05.845" v="290" actId="1076"/>
          <ac:spMkLst>
            <pc:docMk/>
            <pc:sldMk cId="2678164802" sldId="257"/>
            <ac:spMk id="41" creationId="{DF1E10C4-98DA-408B-975B-E2127D70B287}"/>
          </ac:spMkLst>
        </pc:spChg>
        <pc:spChg chg="mod">
          <ac:chgData name="" userId="5e7c9e29aefc5534" providerId="LiveId" clId="{9842721B-25F1-4E29-B819-966E81656842}" dt="2017-11-29T04:11:05.845" v="290" actId="1076"/>
          <ac:spMkLst>
            <pc:docMk/>
            <pc:sldMk cId="2678164802" sldId="257"/>
            <ac:spMk id="43" creationId="{0F64BD7F-BE59-41B1-A60B-E4E5B9CAFBD2}"/>
          </ac:spMkLst>
        </pc:spChg>
        <pc:spChg chg="mod">
          <ac:chgData name="" userId="5e7c9e29aefc5534" providerId="LiveId" clId="{9842721B-25F1-4E29-B819-966E81656842}" dt="2017-11-29T04:11:05.845" v="290" actId="1076"/>
          <ac:spMkLst>
            <pc:docMk/>
            <pc:sldMk cId="2678164802" sldId="257"/>
            <ac:spMk id="44" creationId="{A7D39B63-8B53-49A0-B4A6-4C8F387C33A9}"/>
          </ac:spMkLst>
        </pc:spChg>
        <pc:spChg chg="mod">
          <ac:chgData name="" userId="5e7c9e29aefc5534" providerId="LiveId" clId="{9842721B-25F1-4E29-B819-966E81656842}" dt="2017-11-29T04:11:05.845" v="290" actId="1076"/>
          <ac:spMkLst>
            <pc:docMk/>
            <pc:sldMk cId="2678164802" sldId="257"/>
            <ac:spMk id="46" creationId="{10B24D65-668F-47AF-9FC7-D99E8E28EDB7}"/>
          </ac:spMkLst>
        </pc:spChg>
        <pc:cxnChg chg="mod">
          <ac:chgData name="" userId="5e7c9e29aefc5534" providerId="LiveId" clId="{9842721B-25F1-4E29-B819-966E81656842}" dt="2017-11-29T04:11:05.845" v="290" actId="1076"/>
          <ac:cxnSpMkLst>
            <pc:docMk/>
            <pc:sldMk cId="2678164802" sldId="257"/>
            <ac:cxnSpMk id="33" creationId="{21A76115-D3CA-4773-B595-7F7187DED5EC}"/>
          </ac:cxnSpMkLst>
        </pc:cxnChg>
        <pc:cxnChg chg="mod">
          <ac:chgData name="" userId="5e7c9e29aefc5534" providerId="LiveId" clId="{9842721B-25F1-4E29-B819-966E81656842}" dt="2017-11-29T04:11:05.845" v="290" actId="1076"/>
          <ac:cxnSpMkLst>
            <pc:docMk/>
            <pc:sldMk cId="2678164802" sldId="257"/>
            <ac:cxnSpMk id="36" creationId="{A8C1E96C-BC67-4108-8783-0319BB8FA86F}"/>
          </ac:cxnSpMkLst>
        </pc:cxnChg>
        <pc:cxnChg chg="mod">
          <ac:chgData name="" userId="5e7c9e29aefc5534" providerId="LiveId" clId="{9842721B-25F1-4E29-B819-966E81656842}" dt="2017-11-29T04:11:05.845" v="290" actId="1076"/>
          <ac:cxnSpMkLst>
            <pc:docMk/>
            <pc:sldMk cId="2678164802" sldId="257"/>
            <ac:cxnSpMk id="39" creationId="{E2C317B9-5AFD-412E-AADB-4A5809F7E1F6}"/>
          </ac:cxnSpMkLst>
        </pc:cxnChg>
        <pc:cxnChg chg="mod">
          <ac:chgData name="" userId="5e7c9e29aefc5534" providerId="LiveId" clId="{9842721B-25F1-4E29-B819-966E81656842}" dt="2017-11-29T04:11:05.845" v="290" actId="1076"/>
          <ac:cxnSpMkLst>
            <pc:docMk/>
            <pc:sldMk cId="2678164802" sldId="257"/>
            <ac:cxnSpMk id="42" creationId="{12EC2037-8145-4041-8941-9E657DE1F262}"/>
          </ac:cxnSpMkLst>
        </pc:cxnChg>
        <pc:cxnChg chg="mod">
          <ac:chgData name="" userId="5e7c9e29aefc5534" providerId="LiveId" clId="{9842721B-25F1-4E29-B819-966E81656842}" dt="2017-11-29T04:11:05.845" v="290" actId="1076"/>
          <ac:cxnSpMkLst>
            <pc:docMk/>
            <pc:sldMk cId="2678164802" sldId="257"/>
            <ac:cxnSpMk id="45" creationId="{3DEB7CDB-6A03-42CC-BA2B-978F3B84A097}"/>
          </ac:cxnSpMkLst>
        </pc:cxnChg>
        <pc:cxnChg chg="mod">
          <ac:chgData name="" userId="5e7c9e29aefc5534" providerId="LiveId" clId="{9842721B-25F1-4E29-B819-966E81656842}" dt="2017-11-29T04:11:05.845" v="290" actId="1076"/>
          <ac:cxnSpMkLst>
            <pc:docMk/>
            <pc:sldMk cId="2678164802" sldId="257"/>
            <ac:cxnSpMk id="47" creationId="{28D90C04-0F9C-44E6-A917-F23C39956D27}"/>
          </ac:cxnSpMkLst>
        </pc:cxnChg>
        <pc:cxnChg chg="mod">
          <ac:chgData name="" userId="5e7c9e29aefc5534" providerId="LiveId" clId="{9842721B-25F1-4E29-B819-966E81656842}" dt="2017-11-29T04:11:05.845" v="290" actId="1076"/>
          <ac:cxnSpMkLst>
            <pc:docMk/>
            <pc:sldMk cId="2678164802" sldId="257"/>
            <ac:cxnSpMk id="48" creationId="{EB56DB3A-11F1-4518-A18A-BB2A815CB415}"/>
          </ac:cxnSpMkLst>
        </pc:cxnChg>
        <pc:cxnChg chg="mod">
          <ac:chgData name="" userId="5e7c9e29aefc5534" providerId="LiveId" clId="{9842721B-25F1-4E29-B819-966E81656842}" dt="2017-11-29T04:11:05.845" v="290" actId="1076"/>
          <ac:cxnSpMkLst>
            <pc:docMk/>
            <pc:sldMk cId="2678164802" sldId="257"/>
            <ac:cxnSpMk id="49" creationId="{368630F2-5A4D-4125-B6BB-FFAFD20EC6A7}"/>
          </ac:cxnSpMkLst>
        </pc:cxnChg>
        <pc:cxnChg chg="mod">
          <ac:chgData name="" userId="5e7c9e29aefc5534" providerId="LiveId" clId="{9842721B-25F1-4E29-B819-966E81656842}" dt="2017-11-29T04:11:05.845" v="290" actId="1076"/>
          <ac:cxnSpMkLst>
            <pc:docMk/>
            <pc:sldMk cId="2678164802" sldId="257"/>
            <ac:cxnSpMk id="50" creationId="{FD3F1090-4620-438A-B54A-B06B84B6E979}"/>
          </ac:cxnSpMkLst>
        </pc:cxnChg>
        <pc:cxnChg chg="mod">
          <ac:chgData name="" userId="5e7c9e29aefc5534" providerId="LiveId" clId="{9842721B-25F1-4E29-B819-966E81656842}" dt="2017-11-29T04:11:05.845" v="290" actId="1076"/>
          <ac:cxnSpMkLst>
            <pc:docMk/>
            <pc:sldMk cId="2678164802" sldId="257"/>
            <ac:cxnSpMk id="51" creationId="{CC0AC418-D0B6-45E5-B57E-2BE35B640443}"/>
          </ac:cxnSpMkLst>
        </pc:cxnChg>
      </pc:sldChg>
      <pc:sldChg chg="addSp delSp modSp">
        <pc:chgData name="" userId="5e7c9e29aefc5534" providerId="LiveId" clId="{9842721B-25F1-4E29-B819-966E81656842}" dt="2017-11-29T04:10:30.708" v="287"/>
        <pc:sldMkLst>
          <pc:docMk/>
          <pc:sldMk cId="3992482809" sldId="260"/>
        </pc:sldMkLst>
        <pc:spChg chg="add del mod">
          <ac:chgData name="" userId="5e7c9e29aefc5534" providerId="LiveId" clId="{9842721B-25F1-4E29-B819-966E81656842}" dt="2017-11-29T04:09:46.076" v="276" actId="478"/>
          <ac:spMkLst>
            <pc:docMk/>
            <pc:sldMk cId="3992482809" sldId="260"/>
            <ac:spMk id="3" creationId="{92CFE460-332B-47A8-902E-9CBFCF29DE4A}"/>
          </ac:spMkLst>
        </pc:spChg>
        <pc:spChg chg="add mod">
          <ac:chgData name="" userId="5e7c9e29aefc5534" providerId="LiveId" clId="{9842721B-25F1-4E29-B819-966E81656842}" dt="2017-11-29T04:10:30.708" v="287"/>
          <ac:spMkLst>
            <pc:docMk/>
            <pc:sldMk cId="3992482809" sldId="260"/>
            <ac:spMk id="7" creationId="{BF124EF1-5A8F-4FB4-BA8F-76F175BB3A38}"/>
          </ac:spMkLst>
        </pc:spChg>
      </pc:sldChg>
      <pc:sldChg chg="addSp delSp modSp">
        <pc:chgData name="" userId="5e7c9e29aefc5534" providerId="LiveId" clId="{9842721B-25F1-4E29-B819-966E81656842}" dt="2017-11-29T03:53:33.414" v="273" actId="20577"/>
        <pc:sldMkLst>
          <pc:docMk/>
          <pc:sldMk cId="1014619445" sldId="264"/>
        </pc:sldMkLst>
        <pc:spChg chg="mod">
          <ac:chgData name="" userId="5e7c9e29aefc5534" providerId="LiveId" clId="{9842721B-25F1-4E29-B819-966E81656842}" dt="2017-11-29T03:48:59.938" v="176" actId="26606"/>
          <ac:spMkLst>
            <pc:docMk/>
            <pc:sldMk cId="1014619445" sldId="264"/>
            <ac:spMk id="16" creationId="{BA814DD0-E6CE-4E52-B81C-B885731E6D44}"/>
          </ac:spMkLst>
        </pc:spChg>
        <pc:spChg chg="mod">
          <ac:chgData name="" userId="5e7c9e29aefc5534" providerId="LiveId" clId="{9842721B-25F1-4E29-B819-966E81656842}" dt="2017-11-29T03:53:33.414" v="273" actId="20577"/>
          <ac:spMkLst>
            <pc:docMk/>
            <pc:sldMk cId="1014619445" sldId="264"/>
            <ac:spMk id="18" creationId="{FB9B4076-944B-4072-9A00-48F1DDDB20D5}"/>
          </ac:spMkLst>
        </pc:spChg>
        <pc:spChg chg="add del">
          <ac:chgData name="" userId="5e7c9e29aefc5534" providerId="LiveId" clId="{9842721B-25F1-4E29-B819-966E81656842}" dt="2017-11-29T03:33:19.745" v="15" actId="26606"/>
          <ac:spMkLst>
            <pc:docMk/>
            <pc:sldMk cId="1014619445" sldId="264"/>
            <ac:spMk id="26" creationId="{FB71362F-6305-42A2-8633-285CE3813B1A}"/>
          </ac:spMkLst>
        </pc:spChg>
        <pc:spChg chg="add del">
          <ac:chgData name="" userId="5e7c9e29aefc5534" providerId="LiveId" clId="{9842721B-25F1-4E29-B819-966E81656842}" dt="2017-11-29T03:33:19.745" v="15" actId="26606"/>
          <ac:spMkLst>
            <pc:docMk/>
            <pc:sldMk cId="1014619445" sldId="264"/>
            <ac:spMk id="28" creationId="{041AB071-DCA2-42CD-9124-1185AB226EEA}"/>
          </ac:spMkLst>
        </pc:spChg>
        <pc:spChg chg="add del">
          <ac:chgData name="" userId="5e7c9e29aefc5534" providerId="LiveId" clId="{9842721B-25F1-4E29-B819-966E81656842}" dt="2017-11-29T03:33:19.745" v="15" actId="26606"/>
          <ac:spMkLst>
            <pc:docMk/>
            <pc:sldMk cId="1014619445" sldId="264"/>
            <ac:spMk id="30" creationId="{0392547C-FF3C-4937-BC39-BDA087FC5ADC}"/>
          </ac:spMkLst>
        </pc:spChg>
        <pc:spChg chg="add del">
          <ac:chgData name="" userId="5e7c9e29aefc5534" providerId="LiveId" clId="{9842721B-25F1-4E29-B819-966E81656842}" dt="2017-11-29T03:33:19.745" v="15" actId="26606"/>
          <ac:spMkLst>
            <pc:docMk/>
            <pc:sldMk cId="1014619445" sldId="264"/>
            <ac:spMk id="32" creationId="{EF78E39C-4C90-437A-AC49-F4C5DD14809C}"/>
          </ac:spMkLst>
        </pc:spChg>
        <pc:spChg chg="add del">
          <ac:chgData name="" userId="5e7c9e29aefc5534" providerId="LiveId" clId="{9842721B-25F1-4E29-B819-966E81656842}" dt="2017-11-29T03:33:16.425" v="8" actId="26606"/>
          <ac:spMkLst>
            <pc:docMk/>
            <pc:sldMk cId="1014619445" sldId="264"/>
            <ac:spMk id="37" creationId="{FB71362F-6305-42A2-8633-285CE3813B1A}"/>
          </ac:spMkLst>
        </pc:spChg>
        <pc:spChg chg="add del">
          <ac:chgData name="" userId="5e7c9e29aefc5534" providerId="LiveId" clId="{9842721B-25F1-4E29-B819-966E81656842}" dt="2017-11-29T03:33:18.215" v="10" actId="26606"/>
          <ac:spMkLst>
            <pc:docMk/>
            <pc:sldMk cId="1014619445" sldId="264"/>
            <ac:spMk id="39" creationId="{FB71362F-6305-42A2-8633-285CE3813B1A}"/>
          </ac:spMkLst>
        </pc:spChg>
        <pc:spChg chg="add del">
          <ac:chgData name="" userId="5e7c9e29aefc5534" providerId="LiveId" clId="{9842721B-25F1-4E29-B819-966E81656842}" dt="2017-11-29T03:33:18.910" v="12" actId="26606"/>
          <ac:spMkLst>
            <pc:docMk/>
            <pc:sldMk cId="1014619445" sldId="264"/>
            <ac:spMk id="41" creationId="{55A4CF6E-7121-42F9-96F4-34B006CDA656}"/>
          </ac:spMkLst>
        </pc:spChg>
        <pc:spChg chg="add del">
          <ac:chgData name="" userId="5e7c9e29aefc5534" providerId="LiveId" clId="{9842721B-25F1-4E29-B819-966E81656842}" dt="2017-11-29T03:33:18.910" v="12" actId="26606"/>
          <ac:spMkLst>
            <pc:docMk/>
            <pc:sldMk cId="1014619445" sldId="264"/>
            <ac:spMk id="42" creationId="{FB71362F-6305-42A2-8633-285CE3813B1A}"/>
          </ac:spMkLst>
        </pc:spChg>
        <pc:spChg chg="add del">
          <ac:chgData name="" userId="5e7c9e29aefc5534" providerId="LiveId" clId="{9842721B-25F1-4E29-B819-966E81656842}" dt="2017-11-29T03:33:18.910" v="12" actId="26606"/>
          <ac:spMkLst>
            <pc:docMk/>
            <pc:sldMk cId="1014619445" sldId="264"/>
            <ac:spMk id="43" creationId="{48CB4C51-7EA5-40D9-A230-538C75113689}"/>
          </ac:spMkLst>
        </pc:spChg>
        <pc:spChg chg="add del">
          <ac:chgData name="" userId="5e7c9e29aefc5534" providerId="LiveId" clId="{9842721B-25F1-4E29-B819-966E81656842}" dt="2017-11-29T03:33:18.910" v="12" actId="26606"/>
          <ac:spMkLst>
            <pc:docMk/>
            <pc:sldMk cId="1014619445" sldId="264"/>
            <ac:spMk id="44" creationId="{D6EE4256-458B-404C-9B94-A70BE6ADEB98}"/>
          </ac:spMkLst>
        </pc:spChg>
        <pc:spChg chg="add del">
          <ac:chgData name="" userId="5e7c9e29aefc5534" providerId="LiveId" clId="{9842721B-25F1-4E29-B819-966E81656842}" dt="2017-11-29T03:33:18.910" v="12" actId="26606"/>
          <ac:spMkLst>
            <pc:docMk/>
            <pc:sldMk cId="1014619445" sldId="264"/>
            <ac:spMk id="45" creationId="{9F100E14-B7EA-4052-AEF7-30BAD58C1BAC}"/>
          </ac:spMkLst>
        </pc:spChg>
        <pc:spChg chg="add del">
          <ac:chgData name="" userId="5e7c9e29aefc5534" providerId="LiveId" clId="{9842721B-25F1-4E29-B819-966E81656842}" dt="2017-11-29T03:33:18.910" v="12" actId="26606"/>
          <ac:spMkLst>
            <pc:docMk/>
            <pc:sldMk cId="1014619445" sldId="264"/>
            <ac:spMk id="47" creationId="{BAB9592D-B230-4582-8300-D136BE6E05EE}"/>
          </ac:spMkLst>
        </pc:spChg>
        <pc:spChg chg="add del">
          <ac:chgData name="" userId="5e7c9e29aefc5534" providerId="LiveId" clId="{9842721B-25F1-4E29-B819-966E81656842}" dt="2017-11-29T03:33:19.738" v="14" actId="26606"/>
          <ac:spMkLst>
            <pc:docMk/>
            <pc:sldMk cId="1014619445" sldId="264"/>
            <ac:spMk id="49" creationId="{B33B1F50-587A-4270-941C-3D03C3891513}"/>
          </ac:spMkLst>
        </pc:spChg>
        <pc:spChg chg="add del">
          <ac:chgData name="" userId="5e7c9e29aefc5534" providerId="LiveId" clId="{9842721B-25F1-4E29-B819-966E81656842}" dt="2017-11-29T03:33:19.738" v="14" actId="26606"/>
          <ac:spMkLst>
            <pc:docMk/>
            <pc:sldMk cId="1014619445" sldId="264"/>
            <ac:spMk id="50" creationId="{FB71362F-6305-42A2-8633-285CE3813B1A}"/>
          </ac:spMkLst>
        </pc:spChg>
        <pc:spChg chg="add del">
          <ac:chgData name="" userId="5e7c9e29aefc5534" providerId="LiveId" clId="{9842721B-25F1-4E29-B819-966E81656842}" dt="2017-11-29T03:33:19.738" v="14" actId="26606"/>
          <ac:spMkLst>
            <pc:docMk/>
            <pc:sldMk cId="1014619445" sldId="264"/>
            <ac:spMk id="51" creationId="{62310D42-418C-4ACE-BF95-D8FA7E02C434}"/>
          </ac:spMkLst>
        </pc:spChg>
        <pc:spChg chg="add del">
          <ac:chgData name="" userId="5e7c9e29aefc5534" providerId="LiveId" clId="{9842721B-25F1-4E29-B819-966E81656842}" dt="2017-11-29T03:33:19.738" v="14" actId="26606"/>
          <ac:spMkLst>
            <pc:docMk/>
            <pc:sldMk cId="1014619445" sldId="264"/>
            <ac:spMk id="52" creationId="{96033C54-130E-47B2-AED6-625156FBA730}"/>
          </ac:spMkLst>
        </pc:spChg>
        <pc:spChg chg="add del">
          <ac:chgData name="" userId="5e7c9e29aefc5534" providerId="LiveId" clId="{9842721B-25F1-4E29-B819-966E81656842}" dt="2017-11-29T03:33:19.738" v="14" actId="26606"/>
          <ac:spMkLst>
            <pc:docMk/>
            <pc:sldMk cId="1014619445" sldId="264"/>
            <ac:spMk id="53" creationId="{A4242FE5-C72F-4A84-8716-823E31865754}"/>
          </ac:spMkLst>
        </pc:spChg>
        <pc:spChg chg="add del">
          <ac:chgData name="" userId="5e7c9e29aefc5534" providerId="LiveId" clId="{9842721B-25F1-4E29-B819-966E81656842}" dt="2017-11-29T03:33:19.738" v="14" actId="26606"/>
          <ac:spMkLst>
            <pc:docMk/>
            <pc:sldMk cId="1014619445" sldId="264"/>
            <ac:spMk id="54" creationId="{18CB9ED3-F084-4F4D-A18E-3FEB1520129E}"/>
          </ac:spMkLst>
        </pc:spChg>
        <pc:spChg chg="add del">
          <ac:chgData name="" userId="5e7c9e29aefc5534" providerId="LiveId" clId="{9842721B-25F1-4E29-B819-966E81656842}" dt="2017-11-29T03:33:19.738" v="14" actId="26606"/>
          <ac:spMkLst>
            <pc:docMk/>
            <pc:sldMk cId="1014619445" sldId="264"/>
            <ac:spMk id="55" creationId="{39222938-EAF8-4DE0-8FA0-31B5109FCE54}"/>
          </ac:spMkLst>
        </pc:spChg>
        <pc:spChg chg="add del">
          <ac:chgData name="" userId="5e7c9e29aefc5534" providerId="LiveId" clId="{9842721B-25F1-4E29-B819-966E81656842}" dt="2017-11-29T03:33:19.738" v="14" actId="26606"/>
          <ac:spMkLst>
            <pc:docMk/>
            <pc:sldMk cId="1014619445" sldId="264"/>
            <ac:spMk id="56" creationId="{75ABCF05-8734-4C35-8112-28A5AC3F96FA}"/>
          </ac:spMkLst>
        </pc:spChg>
        <pc:spChg chg="add del">
          <ac:chgData name="" userId="5e7c9e29aefc5534" providerId="LiveId" clId="{9842721B-25F1-4E29-B819-966E81656842}" dt="2017-11-29T03:48:59.938" v="176" actId="26606"/>
          <ac:spMkLst>
            <pc:docMk/>
            <pc:sldMk cId="1014619445" sldId="264"/>
            <ac:spMk id="58" creationId="{FB71362F-6305-42A2-8633-285CE3813B1A}"/>
          </ac:spMkLst>
        </pc:spChg>
        <pc:spChg chg="add del">
          <ac:chgData name="" userId="5e7c9e29aefc5534" providerId="LiveId" clId="{9842721B-25F1-4E29-B819-966E81656842}" dt="2017-11-29T03:48:59.938" v="176" actId="26606"/>
          <ac:spMkLst>
            <pc:docMk/>
            <pc:sldMk cId="1014619445" sldId="264"/>
            <ac:spMk id="59" creationId="{041AB071-DCA2-42CD-9124-1185AB226EEA}"/>
          </ac:spMkLst>
        </pc:spChg>
        <pc:spChg chg="add del">
          <ac:chgData name="" userId="5e7c9e29aefc5534" providerId="LiveId" clId="{9842721B-25F1-4E29-B819-966E81656842}" dt="2017-11-29T03:48:59.938" v="176" actId="26606"/>
          <ac:spMkLst>
            <pc:docMk/>
            <pc:sldMk cId="1014619445" sldId="264"/>
            <ac:spMk id="60" creationId="{0392547C-FF3C-4937-BC39-BDA087FC5ADC}"/>
          </ac:spMkLst>
        </pc:spChg>
        <pc:spChg chg="add del">
          <ac:chgData name="" userId="5e7c9e29aefc5534" providerId="LiveId" clId="{9842721B-25F1-4E29-B819-966E81656842}" dt="2017-11-29T03:48:59.938" v="176" actId="26606"/>
          <ac:spMkLst>
            <pc:docMk/>
            <pc:sldMk cId="1014619445" sldId="264"/>
            <ac:spMk id="61" creationId="{EF78E39C-4C90-437A-AC49-F4C5DD14809C}"/>
          </ac:spMkLst>
        </pc:spChg>
        <pc:spChg chg="add">
          <ac:chgData name="" userId="5e7c9e29aefc5534" providerId="LiveId" clId="{9842721B-25F1-4E29-B819-966E81656842}" dt="2017-11-29T03:48:59.938" v="176" actId="26606"/>
          <ac:spMkLst>
            <pc:docMk/>
            <pc:sldMk cId="1014619445" sldId="264"/>
            <ac:spMk id="66" creationId="{FB71362F-6305-42A2-8633-285CE3813B1A}"/>
          </ac:spMkLst>
        </pc:spChg>
        <pc:picChg chg="mod">
          <ac:chgData name="" userId="5e7c9e29aefc5534" providerId="LiveId" clId="{9842721B-25F1-4E29-B819-966E81656842}" dt="2017-11-29T03:49:16.459" v="179" actId="14100"/>
          <ac:picMkLst>
            <pc:docMk/>
            <pc:sldMk cId="1014619445" sldId="264"/>
            <ac:picMk id="9" creationId="{F7AE15A7-5FDA-4EA4-A21F-989B5CB86188}"/>
          </ac:picMkLst>
        </pc:picChg>
        <pc:picChg chg="add del mod ord">
          <ac:chgData name="" userId="5e7c9e29aefc5534" providerId="LiveId" clId="{9842721B-25F1-4E29-B819-966E81656842}" dt="2017-11-29T03:48:56.703" v="174"/>
          <ac:picMkLst>
            <pc:docMk/>
            <pc:sldMk cId="1014619445" sldId="264"/>
            <ac:picMk id="10" creationId="{214CC572-DF29-4C24-965E-F4A8F7F9E3C1}"/>
          </ac:picMkLst>
        </pc:picChg>
        <pc:picChg chg="del mod">
          <ac:chgData name="" userId="5e7c9e29aefc5534" providerId="LiveId" clId="{9842721B-25F1-4E29-B819-966E81656842}" dt="2017-11-29T03:33:09.422" v="4"/>
          <ac:picMkLst>
            <pc:docMk/>
            <pc:sldMk cId="1014619445" sldId="264"/>
            <ac:picMk id="20" creationId="{5456B30E-5CE2-46B9-89FC-473D113A0B82}"/>
          </ac:picMkLst>
        </pc:picChg>
        <pc:picChg chg="add mod ord">
          <ac:chgData name="" userId="5e7c9e29aefc5534" providerId="LiveId" clId="{9842721B-25F1-4E29-B819-966E81656842}" dt="2017-11-29T03:49:16.459" v="179" actId="14100"/>
          <ac:picMkLst>
            <pc:docMk/>
            <pc:sldMk cId="1014619445" sldId="264"/>
            <ac:picMk id="31" creationId="{695E4F99-2887-44FD-8069-F72B250A51A0}"/>
          </ac:picMkLst>
        </pc:picChg>
      </pc:sldChg>
      <pc:sldChg chg="addSp delSp modSp">
        <pc:chgData name="" userId="5e7c9e29aefc5534" providerId="LiveId" clId="{9842721B-25F1-4E29-B819-966E81656842}" dt="2017-11-29T03:31:22.746" v="1"/>
        <pc:sldMkLst>
          <pc:docMk/>
          <pc:sldMk cId="3869641212" sldId="266"/>
        </pc:sldMkLst>
        <pc:spChg chg="del">
          <ac:chgData name="" userId="5e7c9e29aefc5534" providerId="LiveId" clId="{9842721B-25F1-4E29-B819-966E81656842}" dt="2017-11-29T03:31:20.889" v="0" actId="478"/>
          <ac:spMkLst>
            <pc:docMk/>
            <pc:sldMk cId="3869641212" sldId="266"/>
            <ac:spMk id="4" creationId="{3578020A-E5A3-49D0-9DD9-4FD2ACCFAFF2}"/>
          </ac:spMkLst>
        </pc:spChg>
        <pc:spChg chg="add del mod">
          <ac:chgData name="" userId="5e7c9e29aefc5534" providerId="LiveId" clId="{9842721B-25F1-4E29-B819-966E81656842}" dt="2017-11-29T03:31:22.746" v="1"/>
          <ac:spMkLst>
            <pc:docMk/>
            <pc:sldMk cId="3869641212" sldId="266"/>
            <ac:spMk id="6" creationId="{39446BEE-7462-414B-93F5-A00139C02624}"/>
          </ac:spMkLst>
        </pc:spChg>
        <pc:picChg chg="add mod">
          <ac:chgData name="" userId="5e7c9e29aefc5534" providerId="LiveId" clId="{9842721B-25F1-4E29-B819-966E81656842}" dt="2017-11-29T03:31:22.746" v="1"/>
          <ac:picMkLst>
            <pc:docMk/>
            <pc:sldMk cId="3869641212" sldId="266"/>
            <ac:picMk id="7" creationId="{E9BE3021-5D44-4ED6-9DFF-61CC81E57A70}"/>
          </ac:picMkLst>
        </pc:picChg>
      </pc:sldChg>
    </pc:docChg>
  </pc:docChgLst>
  <pc:docChgLst>
    <pc:chgData userId="5e7c9e29aefc5534" providerId="LiveId" clId="{7CC76F78-59CC-46F4-A610-AA5F807557B4}"/>
    <pc:docChg chg="undo custSel addSld delSld modSld sldOrd">
      <pc:chgData name="" userId="5e7c9e29aefc5534" providerId="LiveId" clId="{7CC76F78-59CC-46F4-A610-AA5F807557B4}" dt="2017-10-23T03:12:50.431" v="1357" actId="20577"/>
      <pc:docMkLst>
        <pc:docMk/>
      </pc:docMkLst>
      <pc:sldChg chg="addSp delSp modSp">
        <pc:chgData name="" userId="5e7c9e29aefc5534" providerId="LiveId" clId="{7CC76F78-59CC-46F4-A610-AA5F807557B4}" dt="2017-10-23T02:06:48.632" v="26" actId="1076"/>
        <pc:sldMkLst>
          <pc:docMk/>
          <pc:sldMk cId="2678164802" sldId="257"/>
        </pc:sldMkLst>
        <pc:spChg chg="add del mod">
          <ac:chgData name="" userId="5e7c9e29aefc5534" providerId="LiveId" clId="{7CC76F78-59CC-46F4-A610-AA5F807557B4}" dt="2017-10-23T02:05:33.038" v="5" actId="1076"/>
          <ac:spMkLst>
            <pc:docMk/>
            <pc:sldMk cId="2678164802" sldId="257"/>
            <ac:spMk id="6" creationId="{A99BC146-D6F5-4561-94EF-0B32D1DBE08A}"/>
          </ac:spMkLst>
        </pc:spChg>
        <pc:spChg chg="add del mod">
          <ac:chgData name="" userId="5e7c9e29aefc5534" providerId="LiveId" clId="{7CC76F78-59CC-46F4-A610-AA5F807557B4}" dt="2017-10-23T02:05:33.038" v="5" actId="1076"/>
          <ac:spMkLst>
            <pc:docMk/>
            <pc:sldMk cId="2678164802" sldId="257"/>
            <ac:spMk id="9" creationId="{CA998B3C-1575-4AD3-9694-175EEEB187F4}"/>
          </ac:spMkLst>
        </pc:spChg>
        <pc:spChg chg="add del mod">
          <ac:chgData name="" userId="5e7c9e29aefc5534" providerId="LiveId" clId="{7CC76F78-59CC-46F4-A610-AA5F807557B4}" dt="2017-10-23T02:05:33.038" v="5" actId="1076"/>
          <ac:spMkLst>
            <pc:docMk/>
            <pc:sldMk cId="2678164802" sldId="257"/>
            <ac:spMk id="10" creationId="{31473642-AB2D-462F-B9F9-B38465DD60D6}"/>
          </ac:spMkLst>
        </pc:spChg>
        <pc:spChg chg="add del mod">
          <ac:chgData name="" userId="5e7c9e29aefc5534" providerId="LiveId" clId="{7CC76F78-59CC-46F4-A610-AA5F807557B4}" dt="2017-10-23T02:05:33.038" v="5" actId="1076"/>
          <ac:spMkLst>
            <pc:docMk/>
            <pc:sldMk cId="2678164802" sldId="257"/>
            <ac:spMk id="12" creationId="{CA1F7A61-64CA-4507-BFF7-A66EC9B3C823}"/>
          </ac:spMkLst>
        </pc:spChg>
        <pc:spChg chg="add del mod">
          <ac:chgData name="" userId="5e7c9e29aefc5534" providerId="LiveId" clId="{7CC76F78-59CC-46F4-A610-AA5F807557B4}" dt="2017-10-23T02:05:33.038" v="5" actId="1076"/>
          <ac:spMkLst>
            <pc:docMk/>
            <pc:sldMk cId="2678164802" sldId="257"/>
            <ac:spMk id="13" creationId="{B2D04E4B-F718-4C8C-B7D6-16F27A3E3BDE}"/>
          </ac:spMkLst>
        </pc:spChg>
        <pc:spChg chg="add del mod">
          <ac:chgData name="" userId="5e7c9e29aefc5534" providerId="LiveId" clId="{7CC76F78-59CC-46F4-A610-AA5F807557B4}" dt="2017-10-23T02:05:33.038" v="5" actId="1076"/>
          <ac:spMkLst>
            <pc:docMk/>
            <pc:sldMk cId="2678164802" sldId="257"/>
            <ac:spMk id="15" creationId="{32601789-09C1-4468-A7F8-761A5247993B}"/>
          </ac:spMkLst>
        </pc:spChg>
        <pc:spChg chg="add del mod">
          <ac:chgData name="" userId="5e7c9e29aefc5534" providerId="LiveId" clId="{7CC76F78-59CC-46F4-A610-AA5F807557B4}" dt="2017-10-23T02:05:33.038" v="5" actId="1076"/>
          <ac:spMkLst>
            <pc:docMk/>
            <pc:sldMk cId="2678164802" sldId="257"/>
            <ac:spMk id="16" creationId="{97C34806-0D36-4903-9A67-EB60B327DA48}"/>
          </ac:spMkLst>
        </pc:spChg>
        <pc:spChg chg="add del mod">
          <ac:chgData name="" userId="5e7c9e29aefc5534" providerId="LiveId" clId="{7CC76F78-59CC-46F4-A610-AA5F807557B4}" dt="2017-10-23T02:05:33.038" v="5" actId="1076"/>
          <ac:spMkLst>
            <pc:docMk/>
            <pc:sldMk cId="2678164802" sldId="257"/>
            <ac:spMk id="18" creationId="{F95281C2-227E-4A26-9038-CD8E0EB41769}"/>
          </ac:spMkLst>
        </pc:spChg>
        <pc:spChg chg="add del mod">
          <ac:chgData name="" userId="5e7c9e29aefc5534" providerId="LiveId" clId="{7CC76F78-59CC-46F4-A610-AA5F807557B4}" dt="2017-10-23T02:05:33.038" v="5" actId="1076"/>
          <ac:spMkLst>
            <pc:docMk/>
            <pc:sldMk cId="2678164802" sldId="257"/>
            <ac:spMk id="19" creationId="{84BDDC31-84F6-47B7-B0C2-B0F8BACFB893}"/>
          </ac:spMkLst>
        </pc:spChg>
        <pc:spChg chg="add del mod">
          <ac:chgData name="" userId="5e7c9e29aefc5534" providerId="LiveId" clId="{7CC76F78-59CC-46F4-A610-AA5F807557B4}" dt="2017-10-23T02:05:33.038" v="5" actId="1076"/>
          <ac:spMkLst>
            <pc:docMk/>
            <pc:sldMk cId="2678164802" sldId="257"/>
            <ac:spMk id="21" creationId="{3F118DA3-1F67-4D50-A19D-812F4699ED21}"/>
          </ac:spMkLst>
        </pc:spChg>
        <pc:spChg chg="add del mod">
          <ac:chgData name="" userId="5e7c9e29aefc5534" providerId="LiveId" clId="{7CC76F78-59CC-46F4-A610-AA5F807557B4}" dt="2017-10-23T02:05:33.038" v="5" actId="1076"/>
          <ac:spMkLst>
            <pc:docMk/>
            <pc:sldMk cId="2678164802" sldId="257"/>
            <ac:spMk id="27" creationId="{0ECD1BEC-6893-4E4D-91E7-916303294292}"/>
          </ac:spMkLst>
        </pc:spChg>
        <pc:spChg chg="add mod">
          <ac:chgData name="" userId="5e7c9e29aefc5534" providerId="LiveId" clId="{7CC76F78-59CC-46F4-A610-AA5F807557B4}" dt="2017-10-23T02:06:48.632" v="26" actId="1076"/>
          <ac:spMkLst>
            <pc:docMk/>
            <pc:sldMk cId="2678164802" sldId="257"/>
            <ac:spMk id="32" creationId="{A7F8073B-95C5-407A-B9AA-D793B96F1B90}"/>
          </ac:spMkLst>
        </pc:spChg>
        <pc:spChg chg="add mod">
          <ac:chgData name="" userId="5e7c9e29aefc5534" providerId="LiveId" clId="{7CC76F78-59CC-46F4-A610-AA5F807557B4}" dt="2017-10-23T02:06:48.632" v="26" actId="1076"/>
          <ac:spMkLst>
            <pc:docMk/>
            <pc:sldMk cId="2678164802" sldId="257"/>
            <ac:spMk id="34" creationId="{FDBF1E8F-1D3F-4EF5-B04F-FA1887A49FA6}"/>
          </ac:spMkLst>
        </pc:spChg>
        <pc:spChg chg="add mod">
          <ac:chgData name="" userId="5e7c9e29aefc5534" providerId="LiveId" clId="{7CC76F78-59CC-46F4-A610-AA5F807557B4}" dt="2017-10-23T02:06:48.632" v="26" actId="1076"/>
          <ac:spMkLst>
            <pc:docMk/>
            <pc:sldMk cId="2678164802" sldId="257"/>
            <ac:spMk id="35" creationId="{E5565702-37D3-4042-BC35-C7CEC61642D2}"/>
          </ac:spMkLst>
        </pc:spChg>
        <pc:spChg chg="add mod">
          <ac:chgData name="" userId="5e7c9e29aefc5534" providerId="LiveId" clId="{7CC76F78-59CC-46F4-A610-AA5F807557B4}" dt="2017-10-23T02:06:48.632" v="26" actId="1076"/>
          <ac:spMkLst>
            <pc:docMk/>
            <pc:sldMk cId="2678164802" sldId="257"/>
            <ac:spMk id="37" creationId="{6BF18593-980C-46EB-B451-66E0AF68520D}"/>
          </ac:spMkLst>
        </pc:spChg>
        <pc:spChg chg="add mod">
          <ac:chgData name="" userId="5e7c9e29aefc5534" providerId="LiveId" clId="{7CC76F78-59CC-46F4-A610-AA5F807557B4}" dt="2017-10-23T02:06:48.632" v="26" actId="1076"/>
          <ac:spMkLst>
            <pc:docMk/>
            <pc:sldMk cId="2678164802" sldId="257"/>
            <ac:spMk id="38" creationId="{DF1976DF-12AB-4DAA-A5F7-DEE92AB91A7E}"/>
          </ac:spMkLst>
        </pc:spChg>
        <pc:spChg chg="add mod">
          <ac:chgData name="" userId="5e7c9e29aefc5534" providerId="LiveId" clId="{7CC76F78-59CC-46F4-A610-AA5F807557B4}" dt="2017-10-23T02:06:48.632" v="26" actId="1076"/>
          <ac:spMkLst>
            <pc:docMk/>
            <pc:sldMk cId="2678164802" sldId="257"/>
            <ac:spMk id="40" creationId="{00D45161-286B-4173-A67A-C87390B227D1}"/>
          </ac:spMkLst>
        </pc:spChg>
        <pc:spChg chg="add mod">
          <ac:chgData name="" userId="5e7c9e29aefc5534" providerId="LiveId" clId="{7CC76F78-59CC-46F4-A610-AA5F807557B4}" dt="2017-10-23T02:06:48.632" v="26" actId="1076"/>
          <ac:spMkLst>
            <pc:docMk/>
            <pc:sldMk cId="2678164802" sldId="257"/>
            <ac:spMk id="41" creationId="{DF1E10C4-98DA-408B-975B-E2127D70B287}"/>
          </ac:spMkLst>
        </pc:spChg>
        <pc:spChg chg="add mod">
          <ac:chgData name="" userId="5e7c9e29aefc5534" providerId="LiveId" clId="{7CC76F78-59CC-46F4-A610-AA5F807557B4}" dt="2017-10-23T02:06:48.632" v="26" actId="1076"/>
          <ac:spMkLst>
            <pc:docMk/>
            <pc:sldMk cId="2678164802" sldId="257"/>
            <ac:spMk id="43" creationId="{0F64BD7F-BE59-41B1-A60B-E4E5B9CAFBD2}"/>
          </ac:spMkLst>
        </pc:spChg>
        <pc:spChg chg="add mod">
          <ac:chgData name="" userId="5e7c9e29aefc5534" providerId="LiveId" clId="{7CC76F78-59CC-46F4-A610-AA5F807557B4}" dt="2017-10-23T02:06:48.632" v="26" actId="1076"/>
          <ac:spMkLst>
            <pc:docMk/>
            <pc:sldMk cId="2678164802" sldId="257"/>
            <ac:spMk id="44" creationId="{A7D39B63-8B53-49A0-B4A6-4C8F387C33A9}"/>
          </ac:spMkLst>
        </pc:spChg>
        <pc:spChg chg="add mod">
          <ac:chgData name="" userId="5e7c9e29aefc5534" providerId="LiveId" clId="{7CC76F78-59CC-46F4-A610-AA5F807557B4}" dt="2017-10-23T02:06:48.632" v="26" actId="1076"/>
          <ac:spMkLst>
            <pc:docMk/>
            <pc:sldMk cId="2678164802" sldId="257"/>
            <ac:spMk id="46" creationId="{10B24D65-668F-47AF-9FC7-D99E8E28EDB7}"/>
          </ac:spMkLst>
        </pc:spChg>
        <pc:spChg chg="add del mod">
          <ac:chgData name="" userId="5e7c9e29aefc5534" providerId="LiveId" clId="{7CC76F78-59CC-46F4-A610-AA5F807557B4}" dt="2017-10-23T02:05:43.303" v="9" actId="478"/>
          <ac:spMkLst>
            <pc:docMk/>
            <pc:sldMk cId="2678164802" sldId="257"/>
            <ac:spMk id="52" creationId="{93F29293-D378-46EC-8E6D-D0287FD0173E}"/>
          </ac:spMkLst>
        </pc:spChg>
        <pc:cxnChg chg="add del mod">
          <ac:chgData name="" userId="5e7c9e29aefc5534" providerId="LiveId" clId="{7CC76F78-59CC-46F4-A610-AA5F807557B4}" dt="2017-10-23T02:05:33.038" v="5" actId="1076"/>
          <ac:cxnSpMkLst>
            <pc:docMk/>
            <pc:sldMk cId="2678164802" sldId="257"/>
            <ac:cxnSpMk id="7" creationId="{20FBC3FF-1120-473D-ADDA-B4CFC4D666FB}"/>
          </ac:cxnSpMkLst>
        </pc:cxnChg>
        <pc:cxnChg chg="add del mod">
          <ac:chgData name="" userId="5e7c9e29aefc5534" providerId="LiveId" clId="{7CC76F78-59CC-46F4-A610-AA5F807557B4}" dt="2017-10-23T02:05:33.038" v="5" actId="1076"/>
          <ac:cxnSpMkLst>
            <pc:docMk/>
            <pc:sldMk cId="2678164802" sldId="257"/>
            <ac:cxnSpMk id="11" creationId="{C4A7F75C-D468-4C04-9DA1-8AACEB5CA233}"/>
          </ac:cxnSpMkLst>
        </pc:cxnChg>
        <pc:cxnChg chg="add del mod">
          <ac:chgData name="" userId="5e7c9e29aefc5534" providerId="LiveId" clId="{7CC76F78-59CC-46F4-A610-AA5F807557B4}" dt="2017-10-23T02:05:33.038" v="5" actId="1076"/>
          <ac:cxnSpMkLst>
            <pc:docMk/>
            <pc:sldMk cId="2678164802" sldId="257"/>
            <ac:cxnSpMk id="14" creationId="{C2ADBBD3-82F3-4BD2-92D1-31C1D0ADF643}"/>
          </ac:cxnSpMkLst>
        </pc:cxnChg>
        <pc:cxnChg chg="add del mod">
          <ac:chgData name="" userId="5e7c9e29aefc5534" providerId="LiveId" clId="{7CC76F78-59CC-46F4-A610-AA5F807557B4}" dt="2017-10-23T02:05:33.038" v="5" actId="1076"/>
          <ac:cxnSpMkLst>
            <pc:docMk/>
            <pc:sldMk cId="2678164802" sldId="257"/>
            <ac:cxnSpMk id="17" creationId="{B5AFE5E5-DE0F-4D97-A734-A009409F0C44}"/>
          </ac:cxnSpMkLst>
        </pc:cxnChg>
        <pc:cxnChg chg="add del mod">
          <ac:chgData name="" userId="5e7c9e29aefc5534" providerId="LiveId" clId="{7CC76F78-59CC-46F4-A610-AA5F807557B4}" dt="2017-10-23T02:05:33.038" v="5" actId="1076"/>
          <ac:cxnSpMkLst>
            <pc:docMk/>
            <pc:sldMk cId="2678164802" sldId="257"/>
            <ac:cxnSpMk id="20" creationId="{EBFEFB14-949F-4013-B1C3-D341F59B287E}"/>
          </ac:cxnSpMkLst>
        </pc:cxnChg>
        <pc:cxnChg chg="add del mod">
          <ac:chgData name="" userId="5e7c9e29aefc5534" providerId="LiveId" clId="{7CC76F78-59CC-46F4-A610-AA5F807557B4}" dt="2017-10-23T02:05:33.038" v="5" actId="1076"/>
          <ac:cxnSpMkLst>
            <pc:docMk/>
            <pc:sldMk cId="2678164802" sldId="257"/>
            <ac:cxnSpMk id="22" creationId="{1AF191C0-3B1A-47E7-A92E-B4CB6F6D6216}"/>
          </ac:cxnSpMkLst>
        </pc:cxnChg>
        <pc:cxnChg chg="add del mod">
          <ac:chgData name="" userId="5e7c9e29aefc5534" providerId="LiveId" clId="{7CC76F78-59CC-46F4-A610-AA5F807557B4}" dt="2017-10-23T02:05:33.038" v="5" actId="1076"/>
          <ac:cxnSpMkLst>
            <pc:docMk/>
            <pc:sldMk cId="2678164802" sldId="257"/>
            <ac:cxnSpMk id="23" creationId="{CECE37E1-268F-4EBD-A7CB-314062B1A54E}"/>
          </ac:cxnSpMkLst>
        </pc:cxnChg>
        <pc:cxnChg chg="add del mod">
          <ac:chgData name="" userId="5e7c9e29aefc5534" providerId="LiveId" clId="{7CC76F78-59CC-46F4-A610-AA5F807557B4}" dt="2017-10-23T02:05:33.038" v="5" actId="1076"/>
          <ac:cxnSpMkLst>
            <pc:docMk/>
            <pc:sldMk cId="2678164802" sldId="257"/>
            <ac:cxnSpMk id="24" creationId="{244C834B-6AC0-48FA-8576-F045527F514A}"/>
          </ac:cxnSpMkLst>
        </pc:cxnChg>
        <pc:cxnChg chg="add del mod">
          <ac:chgData name="" userId="5e7c9e29aefc5534" providerId="LiveId" clId="{7CC76F78-59CC-46F4-A610-AA5F807557B4}" dt="2017-10-23T02:05:33.038" v="5" actId="1076"/>
          <ac:cxnSpMkLst>
            <pc:docMk/>
            <pc:sldMk cId="2678164802" sldId="257"/>
            <ac:cxnSpMk id="25" creationId="{2677BDE2-5216-4CFC-B18A-1C77E7C7B858}"/>
          </ac:cxnSpMkLst>
        </pc:cxnChg>
        <pc:cxnChg chg="add del mod">
          <ac:chgData name="" userId="5e7c9e29aefc5534" providerId="LiveId" clId="{7CC76F78-59CC-46F4-A610-AA5F807557B4}" dt="2017-10-23T02:05:33.038" v="5" actId="1076"/>
          <ac:cxnSpMkLst>
            <pc:docMk/>
            <pc:sldMk cId="2678164802" sldId="257"/>
            <ac:cxnSpMk id="26" creationId="{9D592B85-629F-43F3-AF89-0A089049C40E}"/>
          </ac:cxnSpMkLst>
        </pc:cxnChg>
        <pc:cxnChg chg="add mod">
          <ac:chgData name="" userId="5e7c9e29aefc5534" providerId="LiveId" clId="{7CC76F78-59CC-46F4-A610-AA5F807557B4}" dt="2017-10-23T02:06:48.632" v="26" actId="1076"/>
          <ac:cxnSpMkLst>
            <pc:docMk/>
            <pc:sldMk cId="2678164802" sldId="257"/>
            <ac:cxnSpMk id="33" creationId="{21A76115-D3CA-4773-B595-7F7187DED5EC}"/>
          </ac:cxnSpMkLst>
        </pc:cxnChg>
        <pc:cxnChg chg="add mod">
          <ac:chgData name="" userId="5e7c9e29aefc5534" providerId="LiveId" clId="{7CC76F78-59CC-46F4-A610-AA5F807557B4}" dt="2017-10-23T02:06:48.632" v="26" actId="1076"/>
          <ac:cxnSpMkLst>
            <pc:docMk/>
            <pc:sldMk cId="2678164802" sldId="257"/>
            <ac:cxnSpMk id="36" creationId="{A8C1E96C-BC67-4108-8783-0319BB8FA86F}"/>
          </ac:cxnSpMkLst>
        </pc:cxnChg>
        <pc:cxnChg chg="add mod">
          <ac:chgData name="" userId="5e7c9e29aefc5534" providerId="LiveId" clId="{7CC76F78-59CC-46F4-A610-AA5F807557B4}" dt="2017-10-23T02:06:48.632" v="26" actId="1076"/>
          <ac:cxnSpMkLst>
            <pc:docMk/>
            <pc:sldMk cId="2678164802" sldId="257"/>
            <ac:cxnSpMk id="39" creationId="{E2C317B9-5AFD-412E-AADB-4A5809F7E1F6}"/>
          </ac:cxnSpMkLst>
        </pc:cxnChg>
        <pc:cxnChg chg="add mod">
          <ac:chgData name="" userId="5e7c9e29aefc5534" providerId="LiveId" clId="{7CC76F78-59CC-46F4-A610-AA5F807557B4}" dt="2017-10-23T02:06:48.632" v="26" actId="1076"/>
          <ac:cxnSpMkLst>
            <pc:docMk/>
            <pc:sldMk cId="2678164802" sldId="257"/>
            <ac:cxnSpMk id="42" creationId="{12EC2037-8145-4041-8941-9E657DE1F262}"/>
          </ac:cxnSpMkLst>
        </pc:cxnChg>
        <pc:cxnChg chg="add mod">
          <ac:chgData name="" userId="5e7c9e29aefc5534" providerId="LiveId" clId="{7CC76F78-59CC-46F4-A610-AA5F807557B4}" dt="2017-10-23T02:06:48.632" v="26" actId="1076"/>
          <ac:cxnSpMkLst>
            <pc:docMk/>
            <pc:sldMk cId="2678164802" sldId="257"/>
            <ac:cxnSpMk id="45" creationId="{3DEB7CDB-6A03-42CC-BA2B-978F3B84A097}"/>
          </ac:cxnSpMkLst>
        </pc:cxnChg>
        <pc:cxnChg chg="add mod">
          <ac:chgData name="" userId="5e7c9e29aefc5534" providerId="LiveId" clId="{7CC76F78-59CC-46F4-A610-AA5F807557B4}" dt="2017-10-23T02:06:48.632" v="26" actId="1076"/>
          <ac:cxnSpMkLst>
            <pc:docMk/>
            <pc:sldMk cId="2678164802" sldId="257"/>
            <ac:cxnSpMk id="47" creationId="{28D90C04-0F9C-44E6-A917-F23C39956D27}"/>
          </ac:cxnSpMkLst>
        </pc:cxnChg>
        <pc:cxnChg chg="add mod">
          <ac:chgData name="" userId="5e7c9e29aefc5534" providerId="LiveId" clId="{7CC76F78-59CC-46F4-A610-AA5F807557B4}" dt="2017-10-23T02:06:48.632" v="26" actId="1076"/>
          <ac:cxnSpMkLst>
            <pc:docMk/>
            <pc:sldMk cId="2678164802" sldId="257"/>
            <ac:cxnSpMk id="48" creationId="{EB56DB3A-11F1-4518-A18A-BB2A815CB415}"/>
          </ac:cxnSpMkLst>
        </pc:cxnChg>
        <pc:cxnChg chg="add mod">
          <ac:chgData name="" userId="5e7c9e29aefc5534" providerId="LiveId" clId="{7CC76F78-59CC-46F4-A610-AA5F807557B4}" dt="2017-10-23T02:06:48.632" v="26" actId="1076"/>
          <ac:cxnSpMkLst>
            <pc:docMk/>
            <pc:sldMk cId="2678164802" sldId="257"/>
            <ac:cxnSpMk id="49" creationId="{368630F2-5A4D-4125-B6BB-FFAFD20EC6A7}"/>
          </ac:cxnSpMkLst>
        </pc:cxnChg>
        <pc:cxnChg chg="add mod">
          <ac:chgData name="" userId="5e7c9e29aefc5534" providerId="LiveId" clId="{7CC76F78-59CC-46F4-A610-AA5F807557B4}" dt="2017-10-23T02:06:48.632" v="26" actId="1076"/>
          <ac:cxnSpMkLst>
            <pc:docMk/>
            <pc:sldMk cId="2678164802" sldId="257"/>
            <ac:cxnSpMk id="50" creationId="{FD3F1090-4620-438A-B54A-B06B84B6E979}"/>
          </ac:cxnSpMkLst>
        </pc:cxnChg>
        <pc:cxnChg chg="add mod">
          <ac:chgData name="" userId="5e7c9e29aefc5534" providerId="LiveId" clId="{7CC76F78-59CC-46F4-A610-AA5F807557B4}" dt="2017-10-23T02:06:48.632" v="26" actId="1076"/>
          <ac:cxnSpMkLst>
            <pc:docMk/>
            <pc:sldMk cId="2678164802" sldId="257"/>
            <ac:cxnSpMk id="51" creationId="{CC0AC418-D0B6-45E5-B57E-2BE35B640443}"/>
          </ac:cxnSpMkLst>
        </pc:cxnChg>
      </pc:sldChg>
      <pc:sldChg chg="addSp delSp modSp add">
        <pc:chgData name="" userId="5e7c9e29aefc5534" providerId="LiveId" clId="{7CC76F78-59CC-46F4-A610-AA5F807557B4}" dt="2017-10-23T02:11:29.893" v="499" actId="1076"/>
        <pc:sldMkLst>
          <pc:docMk/>
          <pc:sldMk cId="4232996560" sldId="258"/>
        </pc:sldMkLst>
        <pc:spChg chg="mod">
          <ac:chgData name="" userId="5e7c9e29aefc5534" providerId="LiveId" clId="{7CC76F78-59CC-46F4-A610-AA5F807557B4}" dt="2017-10-23T02:08:48.845" v="274" actId="20577"/>
          <ac:spMkLst>
            <pc:docMk/>
            <pc:sldMk cId="4232996560" sldId="258"/>
            <ac:spMk id="2" creationId="{8631674F-7927-430A-8AD0-2DF8B731FE83}"/>
          </ac:spMkLst>
        </pc:spChg>
        <pc:spChg chg="del topLvl">
          <ac:chgData name="" userId="5e7c9e29aefc5534" providerId="LiveId" clId="{7CC76F78-59CC-46F4-A610-AA5F807557B4}" dt="2017-10-23T02:08:15.387" v="185" actId="478"/>
          <ac:spMkLst>
            <pc:docMk/>
            <pc:sldMk cId="4232996560" sldId="258"/>
            <ac:spMk id="5" creationId="{7D8A4E32-FBF2-4F63-8644-A9759A9BA2B9}"/>
          </ac:spMkLst>
        </pc:spChg>
        <pc:spChg chg="add del mod">
          <ac:chgData name="" userId="5e7c9e29aefc5534" providerId="LiveId" clId="{7CC76F78-59CC-46F4-A610-AA5F807557B4}" dt="2017-10-23T02:10:05.034" v="335" actId="478"/>
          <ac:spMkLst>
            <pc:docMk/>
            <pc:sldMk cId="4232996560" sldId="258"/>
            <ac:spMk id="6" creationId="{8BDADEB1-8BDF-46A4-AB70-EACF4C0FFFD0}"/>
          </ac:spMkLst>
        </pc:spChg>
        <pc:spChg chg="add del mod">
          <ac:chgData name="" userId="5e7c9e29aefc5534" providerId="LiveId" clId="{7CC76F78-59CC-46F4-A610-AA5F807557B4}" dt="2017-10-23T02:09:45.184" v="317" actId="767"/>
          <ac:spMkLst>
            <pc:docMk/>
            <pc:sldMk cId="4232996560" sldId="258"/>
            <ac:spMk id="7" creationId="{E2101C2A-BB4B-41E3-BD58-E6FA105C5661}"/>
          </ac:spMkLst>
        </pc:spChg>
        <pc:spChg chg="add mod">
          <ac:chgData name="" userId="5e7c9e29aefc5534" providerId="LiveId" clId="{7CC76F78-59CC-46F4-A610-AA5F807557B4}" dt="2017-10-23T02:11:29.893" v="499" actId="1076"/>
          <ac:spMkLst>
            <pc:docMk/>
            <pc:sldMk cId="4232996560" sldId="258"/>
            <ac:spMk id="8" creationId="{839A8532-4157-4218-A5AA-B589D7B19254}"/>
          </ac:spMkLst>
        </pc:spChg>
        <pc:grpChg chg="add del mod">
          <ac:chgData name="" userId="5e7c9e29aefc5534" providerId="LiveId" clId="{7CC76F78-59CC-46F4-A610-AA5F807557B4}" dt="2017-10-23T02:08:15.387" v="185" actId="478"/>
          <ac:grpSpMkLst>
            <pc:docMk/>
            <pc:sldMk cId="4232996560" sldId="258"/>
            <ac:grpSpMk id="3" creationId="{22EFCF02-FD0E-4143-99D8-70274FA664BB}"/>
          </ac:grpSpMkLst>
        </pc:grpChg>
        <pc:picChg chg="mod topLvl">
          <ac:chgData name="" userId="5e7c9e29aefc5534" providerId="LiveId" clId="{7CC76F78-59CC-46F4-A610-AA5F807557B4}" dt="2017-10-23T02:10:18.516" v="346" actId="1076"/>
          <ac:picMkLst>
            <pc:docMk/>
            <pc:sldMk cId="4232996560" sldId="258"/>
            <ac:picMk id="4" creationId="{F5E70710-4ADA-4A71-80C1-17EF518739FF}"/>
          </ac:picMkLst>
        </pc:picChg>
      </pc:sldChg>
      <pc:sldChg chg="addSp delSp modSp add">
        <pc:chgData name="" userId="5e7c9e29aefc5534" providerId="LiveId" clId="{7CC76F78-59CC-46F4-A610-AA5F807557B4}" dt="2017-10-23T02:20:03.277" v="694" actId="1076"/>
        <pc:sldMkLst>
          <pc:docMk/>
          <pc:sldMk cId="2002423871" sldId="259"/>
        </pc:sldMkLst>
        <pc:spChg chg="mod">
          <ac:chgData name="" userId="5e7c9e29aefc5534" providerId="LiveId" clId="{7CC76F78-59CC-46F4-A610-AA5F807557B4}" dt="2017-10-23T02:18:42.480" v="681" actId="20577"/>
          <ac:spMkLst>
            <pc:docMk/>
            <pc:sldMk cId="2002423871" sldId="259"/>
            <ac:spMk id="2" creationId="{4E55BEAC-6DDE-48E4-9237-E048D5C193FF}"/>
          </ac:spMkLst>
        </pc:spChg>
        <pc:spChg chg="mod ord">
          <ac:chgData name="" userId="5e7c9e29aefc5534" providerId="LiveId" clId="{7CC76F78-59CC-46F4-A610-AA5F807557B4}" dt="2017-10-23T02:19:01.573" v="684" actId="1076"/>
          <ac:spMkLst>
            <pc:docMk/>
            <pc:sldMk cId="2002423871" sldId="259"/>
            <ac:spMk id="6" creationId="{B3B80990-DB56-4AA7-B832-878470D45FED}"/>
          </ac:spMkLst>
        </pc:spChg>
        <pc:spChg chg="mod ord">
          <ac:chgData name="" userId="5e7c9e29aefc5534" providerId="LiveId" clId="{7CC76F78-59CC-46F4-A610-AA5F807557B4}" dt="2017-10-23T02:13:15.862" v="507" actId="167"/>
          <ac:spMkLst>
            <pc:docMk/>
            <pc:sldMk cId="2002423871" sldId="259"/>
            <ac:spMk id="12" creationId="{59A991E2-DA3D-4B7C-AEAB-940BAD211814}"/>
          </ac:spMkLst>
        </pc:spChg>
        <pc:spChg chg="mod">
          <ac:chgData name="" userId="5e7c9e29aefc5534" providerId="LiveId" clId="{7CC76F78-59CC-46F4-A610-AA5F807557B4}" dt="2017-10-23T02:13:51.172" v="510" actId="1076"/>
          <ac:spMkLst>
            <pc:docMk/>
            <pc:sldMk cId="2002423871" sldId="259"/>
            <ac:spMk id="18" creationId="{307AF303-D61E-4B7D-A326-35275AEA507A}"/>
          </ac:spMkLst>
        </pc:spChg>
        <pc:spChg chg="mod">
          <ac:chgData name="" userId="5e7c9e29aefc5534" providerId="LiveId" clId="{7CC76F78-59CC-46F4-A610-AA5F807557B4}" dt="2017-10-23T02:13:51.172" v="510" actId="1076"/>
          <ac:spMkLst>
            <pc:docMk/>
            <pc:sldMk cId="2002423871" sldId="259"/>
            <ac:spMk id="27" creationId="{8BAFC812-FD0B-4F6B-B4F8-2462BEB33D8F}"/>
          </ac:spMkLst>
        </pc:spChg>
        <pc:grpChg chg="add del mod">
          <ac:chgData name="" userId="5e7c9e29aefc5534" providerId="LiveId" clId="{7CC76F78-59CC-46F4-A610-AA5F807557B4}" dt="2017-10-23T02:19:09.158" v="687" actId="478"/>
          <ac:grpSpMkLst>
            <pc:docMk/>
            <pc:sldMk cId="2002423871" sldId="259"/>
            <ac:grpSpMk id="3" creationId="{9BF44204-8B59-40D3-8C53-06A4114239E9}"/>
          </ac:grpSpMkLst>
        </pc:grpChg>
        <pc:picChg chg="mod ord">
          <ac:chgData name="" userId="5e7c9e29aefc5534" providerId="LiveId" clId="{7CC76F78-59CC-46F4-A610-AA5F807557B4}" dt="2017-10-23T02:19:41.786" v="691" actId="2085"/>
          <ac:picMkLst>
            <pc:docMk/>
            <pc:sldMk cId="2002423871" sldId="259"/>
            <ac:picMk id="4" creationId="{5EDF4BFB-7A43-487A-A481-2B7BB7E821BC}"/>
          </ac:picMkLst>
        </pc:picChg>
        <pc:cxnChg chg="mod ord">
          <ac:chgData name="" userId="5e7c9e29aefc5534" providerId="LiveId" clId="{7CC76F78-59CC-46F4-A610-AA5F807557B4}" dt="2017-10-23T02:19:53.185" v="693" actId="14100"/>
          <ac:cxnSpMkLst>
            <pc:docMk/>
            <pc:sldMk cId="2002423871" sldId="259"/>
            <ac:cxnSpMk id="7" creationId="{AFD72905-B909-498B-BF25-D637EA1DED8B}"/>
          </ac:cxnSpMkLst>
        </pc:cxnChg>
        <pc:cxnChg chg="mod ord">
          <ac:chgData name="" userId="5e7c9e29aefc5534" providerId="LiveId" clId="{7CC76F78-59CC-46F4-A610-AA5F807557B4}" dt="2017-10-23T02:19:16.801" v="689" actId="14100"/>
          <ac:cxnSpMkLst>
            <pc:docMk/>
            <pc:sldMk cId="2002423871" sldId="259"/>
            <ac:cxnSpMk id="8" creationId="{73726EEB-CF8F-4EAA-B2A4-872EFE6A64BF}"/>
          </ac:cxnSpMkLst>
        </pc:cxnChg>
        <pc:cxnChg chg="del mod ord">
          <ac:chgData name="" userId="5e7c9e29aefc5534" providerId="LiveId" clId="{7CC76F78-59CC-46F4-A610-AA5F807557B4}" dt="2017-10-23T02:19:10.993" v="688" actId="478"/>
          <ac:cxnSpMkLst>
            <pc:docMk/>
            <pc:sldMk cId="2002423871" sldId="259"/>
            <ac:cxnSpMk id="9" creationId="{86A46A5F-4A17-4F3C-8E40-0FD35BCEBC1E}"/>
          </ac:cxnSpMkLst>
        </pc:cxnChg>
        <pc:cxnChg chg="del mod ord">
          <ac:chgData name="" userId="5e7c9e29aefc5534" providerId="LiveId" clId="{7CC76F78-59CC-46F4-A610-AA5F807557B4}" dt="2017-10-23T02:19:07.275" v="685" actId="478"/>
          <ac:cxnSpMkLst>
            <pc:docMk/>
            <pc:sldMk cId="2002423871" sldId="259"/>
            <ac:cxnSpMk id="10" creationId="{99A62428-364A-4945-9F04-FB3C12D7CDF8}"/>
          </ac:cxnSpMkLst>
        </pc:cxnChg>
        <pc:cxnChg chg="mod ord">
          <ac:chgData name="" userId="5e7c9e29aefc5534" providerId="LiveId" clId="{7CC76F78-59CC-46F4-A610-AA5F807557B4}" dt="2017-10-23T02:20:03.277" v="694" actId="1076"/>
          <ac:cxnSpMkLst>
            <pc:docMk/>
            <pc:sldMk cId="2002423871" sldId="259"/>
            <ac:cxnSpMk id="15" creationId="{BC53A817-1542-4D15-A030-011C9A8E6F78}"/>
          </ac:cxnSpMkLst>
        </pc:cxnChg>
        <pc:cxnChg chg="mod">
          <ac:chgData name="" userId="5e7c9e29aefc5534" providerId="LiveId" clId="{7CC76F78-59CC-46F4-A610-AA5F807557B4}" dt="2017-10-23T02:19:09.158" v="687" actId="478"/>
          <ac:cxnSpMkLst>
            <pc:docMk/>
            <pc:sldMk cId="2002423871" sldId="259"/>
            <ac:cxnSpMk id="19" creationId="{B268CA71-FF9F-451A-AE5C-0238852277C4}"/>
          </ac:cxnSpMkLst>
        </pc:cxnChg>
        <pc:cxnChg chg="mod">
          <ac:chgData name="" userId="5e7c9e29aefc5534" providerId="LiveId" clId="{7CC76F78-59CC-46F4-A610-AA5F807557B4}" dt="2017-10-23T02:19:09.158" v="687" actId="478"/>
          <ac:cxnSpMkLst>
            <pc:docMk/>
            <pc:sldMk cId="2002423871" sldId="259"/>
            <ac:cxnSpMk id="21" creationId="{3459F977-7613-481D-A4F5-7D0E573640D3}"/>
          </ac:cxnSpMkLst>
        </pc:cxnChg>
        <pc:cxnChg chg="mod">
          <ac:chgData name="" userId="5e7c9e29aefc5534" providerId="LiveId" clId="{7CC76F78-59CC-46F4-A610-AA5F807557B4}" dt="2017-10-23T02:19:09.158" v="687" actId="478"/>
          <ac:cxnSpMkLst>
            <pc:docMk/>
            <pc:sldMk cId="2002423871" sldId="259"/>
            <ac:cxnSpMk id="23" creationId="{3E0EF36B-58A6-4A59-9640-7D9BC6BA98DA}"/>
          </ac:cxnSpMkLst>
        </pc:cxnChg>
        <pc:cxnChg chg="mod">
          <ac:chgData name="" userId="5e7c9e29aefc5534" providerId="LiveId" clId="{7CC76F78-59CC-46F4-A610-AA5F807557B4}" dt="2017-10-23T02:19:09.158" v="687" actId="478"/>
          <ac:cxnSpMkLst>
            <pc:docMk/>
            <pc:sldMk cId="2002423871" sldId="259"/>
            <ac:cxnSpMk id="24" creationId="{EBC2179D-5B27-4512-A64D-72DB54FE30A9}"/>
          </ac:cxnSpMkLst>
        </pc:cxnChg>
        <pc:cxnChg chg="mod">
          <ac:chgData name="" userId="5e7c9e29aefc5534" providerId="LiveId" clId="{7CC76F78-59CC-46F4-A610-AA5F807557B4}" dt="2017-10-23T02:19:09.158" v="687" actId="478"/>
          <ac:cxnSpMkLst>
            <pc:docMk/>
            <pc:sldMk cId="2002423871" sldId="259"/>
            <ac:cxnSpMk id="25" creationId="{A391392A-8B72-4771-8C08-2C2C240D514F}"/>
          </ac:cxnSpMkLst>
        </pc:cxnChg>
        <pc:cxnChg chg="mod">
          <ac:chgData name="" userId="5e7c9e29aefc5534" providerId="LiveId" clId="{7CC76F78-59CC-46F4-A610-AA5F807557B4}" dt="2017-10-23T02:19:09.158" v="687" actId="478"/>
          <ac:cxnSpMkLst>
            <pc:docMk/>
            <pc:sldMk cId="2002423871" sldId="259"/>
            <ac:cxnSpMk id="28" creationId="{FB692464-E4A7-4316-ABE6-CB999D4E8E56}"/>
          </ac:cxnSpMkLst>
        </pc:cxnChg>
        <pc:cxnChg chg="mod">
          <ac:chgData name="" userId="5e7c9e29aefc5534" providerId="LiveId" clId="{7CC76F78-59CC-46F4-A610-AA5F807557B4}" dt="2017-10-23T02:19:09.158" v="687" actId="478"/>
          <ac:cxnSpMkLst>
            <pc:docMk/>
            <pc:sldMk cId="2002423871" sldId="259"/>
            <ac:cxnSpMk id="30" creationId="{EE5D49CE-C0C8-4FCA-917E-27A4E41386D4}"/>
          </ac:cxnSpMkLst>
        </pc:cxnChg>
        <pc:cxnChg chg="mod">
          <ac:chgData name="" userId="5e7c9e29aefc5534" providerId="LiveId" clId="{7CC76F78-59CC-46F4-A610-AA5F807557B4}" dt="2017-10-23T02:19:09.158" v="687" actId="478"/>
          <ac:cxnSpMkLst>
            <pc:docMk/>
            <pc:sldMk cId="2002423871" sldId="259"/>
            <ac:cxnSpMk id="32" creationId="{4117431E-2A29-41C7-AADB-1BF6B0E17265}"/>
          </ac:cxnSpMkLst>
        </pc:cxnChg>
        <pc:cxnChg chg="mod">
          <ac:chgData name="" userId="5e7c9e29aefc5534" providerId="LiveId" clId="{7CC76F78-59CC-46F4-A610-AA5F807557B4}" dt="2017-10-23T02:19:09.158" v="687" actId="478"/>
          <ac:cxnSpMkLst>
            <pc:docMk/>
            <pc:sldMk cId="2002423871" sldId="259"/>
            <ac:cxnSpMk id="33" creationId="{0146305C-CAD0-40C6-851B-7D78DF1A1DDC}"/>
          </ac:cxnSpMkLst>
        </pc:cxnChg>
        <pc:cxnChg chg="mod">
          <ac:chgData name="" userId="5e7c9e29aefc5534" providerId="LiveId" clId="{7CC76F78-59CC-46F4-A610-AA5F807557B4}" dt="2017-10-23T02:19:09.158" v="687" actId="478"/>
          <ac:cxnSpMkLst>
            <pc:docMk/>
            <pc:sldMk cId="2002423871" sldId="259"/>
            <ac:cxnSpMk id="34" creationId="{9360FCFE-B715-4E5C-9F47-5F34EE65DB9A}"/>
          </ac:cxnSpMkLst>
        </pc:cxnChg>
      </pc:sldChg>
      <pc:sldChg chg="delSp add del">
        <pc:chgData name="" userId="5e7c9e29aefc5534" providerId="LiveId" clId="{7CC76F78-59CC-46F4-A610-AA5F807557B4}" dt="2017-10-23T02:12:18.412" v="502" actId="2696"/>
        <pc:sldMkLst>
          <pc:docMk/>
          <pc:sldMk cId="2968726472" sldId="259"/>
        </pc:sldMkLst>
        <pc:grpChg chg="del">
          <ac:chgData name="" userId="5e7c9e29aefc5534" providerId="LiveId" clId="{7CC76F78-59CC-46F4-A610-AA5F807557B4}" dt="2017-10-23T02:12:16.570" v="501" actId="2696"/>
          <ac:grpSpMkLst>
            <pc:docMk/>
            <pc:sldMk cId="2968726472" sldId="259"/>
            <ac:grpSpMk id="70" creationId="{08DA16EA-979D-486E-A012-9BF2F34BEA85}"/>
          </ac:grpSpMkLst>
        </pc:grpChg>
      </pc:sldChg>
      <pc:sldChg chg="addSp delSp modSp add ord">
        <pc:chgData name="" userId="5e7c9e29aefc5534" providerId="LiveId" clId="{7CC76F78-59CC-46F4-A610-AA5F807557B4}" dt="2017-10-23T02:18:36.776" v="662" actId="20577"/>
        <pc:sldMkLst>
          <pc:docMk/>
          <pc:sldMk cId="3992482809" sldId="260"/>
        </pc:sldMkLst>
        <pc:spChg chg="mod">
          <ac:chgData name="" userId="5e7c9e29aefc5534" providerId="LiveId" clId="{7CC76F78-59CC-46F4-A610-AA5F807557B4}" dt="2017-10-23T02:18:36.776" v="662" actId="20577"/>
          <ac:spMkLst>
            <pc:docMk/>
            <pc:sldMk cId="3992482809" sldId="260"/>
            <ac:spMk id="2" creationId="{86682516-AE3D-4B1A-B3A9-D557A8532BD9}"/>
          </ac:spMkLst>
        </pc:spChg>
        <pc:spChg chg="del mod">
          <ac:chgData name="" userId="5e7c9e29aefc5534" providerId="LiveId" clId="{7CC76F78-59CC-46F4-A610-AA5F807557B4}" dt="2017-10-23T02:15:18.653" v="594" actId="478"/>
          <ac:spMkLst>
            <pc:docMk/>
            <pc:sldMk cId="3992482809" sldId="260"/>
            <ac:spMk id="3" creationId="{65335D07-F08F-4049-917B-1135D14530F9}"/>
          </ac:spMkLst>
        </pc:spChg>
        <pc:spChg chg="del">
          <ac:chgData name="" userId="5e7c9e29aefc5534" providerId="LiveId" clId="{7CC76F78-59CC-46F4-A610-AA5F807557B4}" dt="2017-10-23T02:14:28.996" v="514" actId="20577"/>
          <ac:spMkLst>
            <pc:docMk/>
            <pc:sldMk cId="3992482809" sldId="260"/>
            <ac:spMk id="4" creationId="{CBE11A8E-F24A-48E7-A8C7-71D35FFF12E9}"/>
          </ac:spMkLst>
        </pc:spChg>
        <pc:spChg chg="add del mod">
          <ac:chgData name="" userId="5e7c9e29aefc5534" providerId="LiveId" clId="{7CC76F78-59CC-46F4-A610-AA5F807557B4}" dt="2017-10-23T02:15:21.008" v="596" actId="478"/>
          <ac:spMkLst>
            <pc:docMk/>
            <pc:sldMk cId="3992482809" sldId="260"/>
            <ac:spMk id="7" creationId="{48121C63-F36D-423E-8714-A20EF40AB510}"/>
          </ac:spMkLst>
        </pc:spChg>
        <pc:spChg chg="add mod">
          <ac:chgData name="" userId="5e7c9e29aefc5534" providerId="LiveId" clId="{7CC76F78-59CC-46F4-A610-AA5F807557B4}" dt="2017-10-23T02:16:33.680" v="622" actId="20577"/>
          <ac:spMkLst>
            <pc:docMk/>
            <pc:sldMk cId="3992482809" sldId="260"/>
            <ac:spMk id="8" creationId="{5BE815AB-2A2B-4B74-A647-598D2E7FF24E}"/>
          </ac:spMkLst>
        </pc:spChg>
        <pc:spChg chg="add del">
          <ac:chgData name="" userId="5e7c9e29aefc5534" providerId="LiveId" clId="{7CC76F78-59CC-46F4-A610-AA5F807557B4}" dt="2017-10-23T02:16:26.082" v="618" actId="20577"/>
          <ac:spMkLst>
            <pc:docMk/>
            <pc:sldMk cId="3992482809" sldId="260"/>
            <ac:spMk id="9" creationId="{785B3590-7033-4932-857F-63D8FCFE6884}"/>
          </ac:spMkLst>
        </pc:spChg>
        <pc:spChg chg="add del mod">
          <ac:chgData name="" userId="5e7c9e29aefc5534" providerId="LiveId" clId="{7CC76F78-59CC-46F4-A610-AA5F807557B4}" dt="2017-10-23T02:17:34.484" v="634" actId="20577"/>
          <ac:spMkLst>
            <pc:docMk/>
            <pc:sldMk cId="3992482809" sldId="260"/>
            <ac:spMk id="10" creationId="{A2A24C1D-7701-43E9-95C4-B42938BBB15F}"/>
          </ac:spMkLst>
        </pc:spChg>
        <pc:picChg chg="add mod">
          <ac:chgData name="" userId="5e7c9e29aefc5534" providerId="LiveId" clId="{7CC76F78-59CC-46F4-A610-AA5F807557B4}" dt="2017-10-23T02:17:50.516" v="636" actId="1076"/>
          <ac:picMkLst>
            <pc:docMk/>
            <pc:sldMk cId="3992482809" sldId="260"/>
            <ac:picMk id="5" creationId="{CDF433E6-871D-477C-AADE-597A3CA7A5E3}"/>
          </ac:picMkLst>
        </pc:picChg>
      </pc:sldChg>
      <pc:sldChg chg="addSp modSp add">
        <pc:chgData name="" userId="5e7c9e29aefc5534" providerId="LiveId" clId="{7CC76F78-59CC-46F4-A610-AA5F807557B4}" dt="2017-10-23T03:12:50.431" v="1357" actId="20577"/>
        <pc:sldMkLst>
          <pc:docMk/>
          <pc:sldMk cId="3264644665" sldId="261"/>
        </pc:sldMkLst>
        <pc:spChg chg="mod">
          <ac:chgData name="" userId="5e7c9e29aefc5534" providerId="LiveId" clId="{7CC76F78-59CC-46F4-A610-AA5F807557B4}" dt="2017-10-23T03:08:12.914" v="977" actId="20577"/>
          <ac:spMkLst>
            <pc:docMk/>
            <pc:sldMk cId="3264644665" sldId="261"/>
            <ac:spMk id="2" creationId="{37675180-3B60-4FE5-8DED-25C6DCABFB7B}"/>
          </ac:spMkLst>
        </pc:spChg>
        <pc:spChg chg="mod">
          <ac:chgData name="" userId="5e7c9e29aefc5534" providerId="LiveId" clId="{7CC76F78-59CC-46F4-A610-AA5F807557B4}" dt="2017-10-23T03:12:50.431" v="1357" actId="20577"/>
          <ac:spMkLst>
            <pc:docMk/>
            <pc:sldMk cId="3264644665" sldId="261"/>
            <ac:spMk id="3" creationId="{79605F58-E8B5-4ECE-95BC-FFF742CBF124}"/>
          </ac:spMkLst>
        </pc:spChg>
        <pc:graphicFrameChg chg="mod modGraphic">
          <ac:chgData name="" userId="5e7c9e29aefc5534" providerId="LiveId" clId="{7CC76F78-59CC-46F4-A610-AA5F807557B4}" dt="2017-10-23T03:12:37.853" v="1340" actId="20577"/>
          <ac:graphicFrameMkLst>
            <pc:docMk/>
            <pc:sldMk cId="3264644665" sldId="261"/>
            <ac:graphicFrameMk id="5" creationId="{E5A44AF8-C310-43BC-94B3-60BD825D43DA}"/>
          </ac:graphicFrameMkLst>
        </pc:graphicFrameChg>
        <pc:graphicFrameChg chg="add mod modGraphic">
          <ac:chgData name="" userId="5e7c9e29aefc5534" providerId="LiveId" clId="{7CC76F78-59CC-46F4-A610-AA5F807557B4}" dt="2017-10-23T03:12:34.389" v="1332" actId="20577"/>
          <ac:graphicFrameMkLst>
            <pc:docMk/>
            <pc:sldMk cId="3264644665" sldId="261"/>
            <ac:graphicFrameMk id="6" creationId="{D943D1BD-209B-4667-B73F-68667F670913}"/>
          </ac:graphicFrameMkLst>
        </pc:graphicFrameChg>
      </pc:sldChg>
      <pc:sldChg chg="addSp modSp add">
        <pc:chgData name="" userId="5e7c9e29aefc5534" providerId="LiveId" clId="{7CC76F78-59CC-46F4-A610-AA5F807557B4}" dt="2017-10-23T03:07:40.442" v="917" actId="403"/>
        <pc:sldMkLst>
          <pc:docMk/>
          <pc:sldMk cId="537431660" sldId="262"/>
        </pc:sldMkLst>
        <pc:spChg chg="mod">
          <ac:chgData name="" userId="5e7c9e29aefc5534" providerId="LiveId" clId="{7CC76F78-59CC-46F4-A610-AA5F807557B4}" dt="2017-10-23T03:06:37.222" v="909" actId="20577"/>
          <ac:spMkLst>
            <pc:docMk/>
            <pc:sldMk cId="537431660" sldId="262"/>
            <ac:spMk id="2" creationId="{DFC88AB0-E6F9-41A7-B1FC-A5F2D06D2F7B}"/>
          </ac:spMkLst>
        </pc:spChg>
        <pc:spChg chg="add mod">
          <ac:chgData name="" userId="5e7c9e29aefc5534" providerId="LiveId" clId="{7CC76F78-59CC-46F4-A610-AA5F807557B4}" dt="2017-10-23T03:07:40.442" v="917" actId="403"/>
          <ac:spMkLst>
            <pc:docMk/>
            <pc:sldMk cId="537431660" sldId="262"/>
            <ac:spMk id="3" creationId="{C1D85D5B-513D-4C12-90D5-12CD8C1377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A164F-F20D-40A1-A17C-10B192470619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3350F-3ACD-41C5-9635-CE4A661C4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079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3350F-3ACD-41C5-9635-CE4A661C4B2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9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CNNs</a:t>
            </a:r>
          </a:p>
          <a:p>
            <a:pPr marL="228600" indent="-228600">
              <a:buAutoNum type="arabicPeriod"/>
            </a:pPr>
            <a:r>
              <a:rPr lang="en-US" dirty="0"/>
              <a:t>Feature extraction – convolution by set of kernels followed by nonlinearity (pool)</a:t>
            </a:r>
          </a:p>
          <a:p>
            <a:pPr marL="685800" lvl="1" indent="-228600">
              <a:buAutoNum type="arabicPeriod"/>
            </a:pPr>
            <a:r>
              <a:rPr lang="en-US" dirty="0" err="1"/>
              <a:t>Levarage</a:t>
            </a:r>
            <a:r>
              <a:rPr lang="en-US" dirty="0"/>
              <a:t> knowledge from CNNs on graph signals</a:t>
            </a:r>
          </a:p>
          <a:p>
            <a:pPr marL="228600" indent="-228600">
              <a:buAutoNum type="arabicPeriod"/>
            </a:pPr>
            <a:r>
              <a:rPr lang="en-US" dirty="0"/>
              <a:t>Explain why graph signals are useful for weather data</a:t>
            </a:r>
          </a:p>
          <a:p>
            <a:pPr marL="685800" lvl="1" indent="-228600">
              <a:buAutoNum type="arabicPeriod"/>
            </a:pPr>
            <a:r>
              <a:rPr lang="en-US" dirty="0"/>
              <a:t>Geography between stations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3350F-3ACD-41C5-9635-CE4A661C4B2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545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Move between layers using a band pass filter and extract outputs from each layer using a low-pass filter</a:t>
            </a:r>
          </a:p>
          <a:p>
            <a:r>
              <a:rPr lang="en-US" dirty="0"/>
              <a:t>Use all outputs for classification (a vector per node)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3350F-3ACD-41C5-9635-CE4A661C4B2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628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3350F-3ACD-41C5-9635-CE4A661C4B2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98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D716EE-60EF-45D0-9E39-CFF1723E413A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6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27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84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61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8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8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18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2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60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4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16EE-60EF-45D0-9E39-CFF1723E413A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96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4D716EE-60EF-45D0-9E39-CFF1723E413A}" type="datetimeFigureOut">
              <a:rPr lang="en-GB" smtClean="0"/>
              <a:t>28/11/2017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2C69C1F-D506-46F4-A730-16ECBDA90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84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F4F7-E46B-4B6E-9A48-E80625A9F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 Scattering Convolutional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27D66-CCBB-4B69-854E-0FE9A8C70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Damian Owerko, Fernando Gama, Alejandro Ribeiro</a:t>
            </a:r>
          </a:p>
        </p:txBody>
      </p:sp>
    </p:spTree>
    <p:extLst>
      <p:ext uri="{BB962C8B-B14F-4D97-AF65-F5344CB8AC3E}">
        <p14:creationId xmlns:p14="http://schemas.microsoft.com/office/powerpoint/2010/main" val="389264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rse.ele.tue.nl/cluster/2/CNNArchitecture.jpg">
            <a:extLst>
              <a:ext uri="{FF2B5EF4-FFF2-40B4-BE49-F238E27FC236}">
                <a16:creationId xmlns:a16="http://schemas.microsoft.com/office/drawing/2014/main" id="{50BE0DA8-7CDA-4CE9-B6C8-19299281311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880" y="534772"/>
            <a:ext cx="5892462" cy="238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2C572A-EE1D-4EB4-BBDA-E081810B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D18C-9BA6-4CAD-B7B9-43E2C2AA71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b="1" dirty="0"/>
              <a:t>Convolutional neural networks </a:t>
            </a:r>
            <a:r>
              <a:rPr lang="en-US" sz="3000" dirty="0">
                <a:solidFill>
                  <a:schemeClr val="tx1"/>
                </a:solidFill>
              </a:rPr>
              <a:t>have demonstrated outstanding image processing performance</a:t>
            </a:r>
            <a:endParaRPr lang="en-US" sz="30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155282"/>
                </a:solidFill>
              </a:rPr>
              <a:t>Modern signals have an irregular </a:t>
            </a:r>
            <a:r>
              <a:rPr lang="en-US" sz="3000" b="1" dirty="0"/>
              <a:t>structure </a:t>
            </a:r>
            <a:r>
              <a:rPr lang="en-US" sz="3000" dirty="0">
                <a:solidFill>
                  <a:schemeClr val="tx1"/>
                </a:solidFill>
              </a:rPr>
              <a:t>(unlike images) </a:t>
            </a:r>
            <a:r>
              <a:rPr lang="en-US" sz="3000" dirty="0">
                <a:solidFill>
                  <a:schemeClr val="tx1"/>
                </a:solidFill>
                <a:sym typeface="Symbol" panose="05050102010706020507" pitchFamily="18" charset="2"/>
              </a:rPr>
              <a:t> </a:t>
            </a:r>
            <a:r>
              <a:rPr lang="en-US" sz="3000" b="1" dirty="0">
                <a:sym typeface="Symbol" panose="05050102010706020507" pitchFamily="18" charset="2"/>
              </a:rPr>
              <a:t>graph signals</a:t>
            </a:r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Sensor networks, weather measurements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1"/>
                </a:solidFill>
              </a:rPr>
              <a:t>Extend CNNs to operate on graph signals</a:t>
            </a:r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1"/>
                </a:solidFill>
              </a:rPr>
              <a:t>Generalize the convolution operation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Determine power grid brownout using weather measurements</a:t>
            </a:r>
          </a:p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CE3084-B172-43C9-9C4B-12444D0A5065}"/>
              </a:ext>
            </a:extLst>
          </p:cNvPr>
          <p:cNvSpPr/>
          <p:nvPr/>
        </p:nvSpPr>
        <p:spPr>
          <a:xfrm>
            <a:off x="5852643" y="298764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/>
              <a:t>Yan Xu, PhD, Scientist at PROS Follow. "Convolutional neural network." LinkedIn SlideShare. May 20, 2017. Accessed October 22, 2017.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7F8073B-95C5-407A-B9AA-D793B96F1B90}"/>
              </a:ext>
            </a:extLst>
          </p:cNvPr>
          <p:cNvSpPr/>
          <p:nvPr/>
        </p:nvSpPr>
        <p:spPr>
          <a:xfrm>
            <a:off x="8614836" y="4526037"/>
            <a:ext cx="198018" cy="198018"/>
          </a:xfrm>
          <a:prstGeom prst="ellipse">
            <a:avLst/>
          </a:prstGeom>
          <a:solidFill>
            <a:srgbClr val="A9293D"/>
          </a:solidFill>
          <a:ln>
            <a:solidFill>
              <a:srgbClr val="A92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A76115-D3CA-4773-B595-7F7187DED5EC}"/>
              </a:ext>
            </a:extLst>
          </p:cNvPr>
          <p:cNvCxnSpPr>
            <a:cxnSpLocks/>
            <a:stCxn id="34" idx="2"/>
            <a:endCxn id="32" idx="0"/>
          </p:cNvCxnSpPr>
          <p:nvPr/>
        </p:nvCxnSpPr>
        <p:spPr>
          <a:xfrm flipH="1">
            <a:off x="8713845" y="3890665"/>
            <a:ext cx="4457" cy="635372"/>
          </a:xfrm>
          <a:prstGeom prst="straightConnector1">
            <a:avLst/>
          </a:prstGeom>
          <a:ln w="57150">
            <a:solidFill>
              <a:srgbClr val="155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BF1E8F-1D3F-4EF5-B04F-FA1887A49FA6}"/>
                  </a:ext>
                </a:extLst>
              </p:cNvPr>
              <p:cNvSpPr txBox="1"/>
              <p:nvPr/>
            </p:nvSpPr>
            <p:spPr>
              <a:xfrm>
                <a:off x="8485385" y="3429000"/>
                <a:ext cx="46583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30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BF1E8F-1D3F-4EF5-B04F-FA1887A49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385" y="3429000"/>
                <a:ext cx="46583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E5565702-37D3-4042-BC35-C7CEC61642D2}"/>
              </a:ext>
            </a:extLst>
          </p:cNvPr>
          <p:cNvSpPr/>
          <p:nvPr/>
        </p:nvSpPr>
        <p:spPr>
          <a:xfrm>
            <a:off x="10593401" y="4727385"/>
            <a:ext cx="198018" cy="198018"/>
          </a:xfrm>
          <a:prstGeom prst="ellipse">
            <a:avLst/>
          </a:prstGeom>
          <a:solidFill>
            <a:srgbClr val="A9293D"/>
          </a:solidFill>
          <a:ln>
            <a:solidFill>
              <a:srgbClr val="A92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C1E96C-BC67-4108-8783-0319BB8FA86F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10692410" y="4092013"/>
            <a:ext cx="4457" cy="635372"/>
          </a:xfrm>
          <a:prstGeom prst="straightConnector1">
            <a:avLst/>
          </a:prstGeom>
          <a:ln w="57150">
            <a:solidFill>
              <a:srgbClr val="155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F18593-980C-46EB-B451-66E0AF68520D}"/>
                  </a:ext>
                </a:extLst>
              </p:cNvPr>
              <p:cNvSpPr txBox="1"/>
              <p:nvPr/>
            </p:nvSpPr>
            <p:spPr>
              <a:xfrm>
                <a:off x="10463950" y="3630348"/>
                <a:ext cx="46583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30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F18593-980C-46EB-B451-66E0AF685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950" y="3630348"/>
                <a:ext cx="46583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DF1976DF-12AB-4DAA-A5F7-DEE92AB91A7E}"/>
              </a:ext>
            </a:extLst>
          </p:cNvPr>
          <p:cNvSpPr/>
          <p:nvPr/>
        </p:nvSpPr>
        <p:spPr>
          <a:xfrm>
            <a:off x="9387443" y="5923431"/>
            <a:ext cx="198018" cy="198018"/>
          </a:xfrm>
          <a:prstGeom prst="ellipse">
            <a:avLst/>
          </a:prstGeom>
          <a:solidFill>
            <a:srgbClr val="A9293D"/>
          </a:solidFill>
          <a:ln>
            <a:solidFill>
              <a:srgbClr val="A92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C317B9-5AFD-412E-AADB-4A5809F7E1F6}"/>
              </a:ext>
            </a:extLst>
          </p:cNvPr>
          <p:cNvCxnSpPr>
            <a:cxnSpLocks/>
            <a:stCxn id="40" idx="2"/>
            <a:endCxn id="38" idx="0"/>
          </p:cNvCxnSpPr>
          <p:nvPr/>
        </p:nvCxnSpPr>
        <p:spPr>
          <a:xfrm flipH="1">
            <a:off x="9486452" y="5288059"/>
            <a:ext cx="4457" cy="635372"/>
          </a:xfrm>
          <a:prstGeom prst="straightConnector1">
            <a:avLst/>
          </a:prstGeom>
          <a:ln w="57150">
            <a:solidFill>
              <a:srgbClr val="155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0D45161-286B-4173-A67A-C87390B227D1}"/>
                  </a:ext>
                </a:extLst>
              </p:cNvPr>
              <p:cNvSpPr txBox="1"/>
              <p:nvPr/>
            </p:nvSpPr>
            <p:spPr>
              <a:xfrm>
                <a:off x="9257992" y="4826394"/>
                <a:ext cx="46583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3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0D45161-286B-4173-A67A-C87390B22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992" y="4826394"/>
                <a:ext cx="46583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DF1E10C4-98DA-408B-975B-E2127D70B287}"/>
              </a:ext>
            </a:extLst>
          </p:cNvPr>
          <p:cNvSpPr/>
          <p:nvPr/>
        </p:nvSpPr>
        <p:spPr>
          <a:xfrm>
            <a:off x="6589270" y="5064548"/>
            <a:ext cx="198018" cy="198018"/>
          </a:xfrm>
          <a:prstGeom prst="ellipse">
            <a:avLst/>
          </a:prstGeom>
          <a:solidFill>
            <a:srgbClr val="A9293D"/>
          </a:solidFill>
          <a:ln>
            <a:solidFill>
              <a:srgbClr val="A92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EC2037-8145-4041-8941-9E657DE1F262}"/>
              </a:ext>
            </a:extLst>
          </p:cNvPr>
          <p:cNvCxnSpPr>
            <a:cxnSpLocks/>
            <a:stCxn id="43" idx="2"/>
            <a:endCxn id="41" idx="0"/>
          </p:cNvCxnSpPr>
          <p:nvPr/>
        </p:nvCxnSpPr>
        <p:spPr>
          <a:xfrm>
            <a:off x="6688279" y="4429176"/>
            <a:ext cx="0" cy="635372"/>
          </a:xfrm>
          <a:prstGeom prst="straightConnector1">
            <a:avLst/>
          </a:prstGeom>
          <a:ln w="57150">
            <a:solidFill>
              <a:srgbClr val="155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64BD7F-BE59-41B1-A60B-E4E5B9CAFBD2}"/>
                  </a:ext>
                </a:extLst>
              </p:cNvPr>
              <p:cNvSpPr txBox="1"/>
              <p:nvPr/>
            </p:nvSpPr>
            <p:spPr>
              <a:xfrm>
                <a:off x="6459819" y="3967511"/>
                <a:ext cx="45692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3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64BD7F-BE59-41B1-A60B-E4E5B9CA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819" y="3967511"/>
                <a:ext cx="45692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A7D39B63-8B53-49A0-B4A6-4C8F387C33A9}"/>
              </a:ext>
            </a:extLst>
          </p:cNvPr>
          <p:cNvSpPr/>
          <p:nvPr/>
        </p:nvSpPr>
        <p:spPr>
          <a:xfrm>
            <a:off x="8268246" y="6131671"/>
            <a:ext cx="198018" cy="198018"/>
          </a:xfrm>
          <a:prstGeom prst="ellipse">
            <a:avLst/>
          </a:prstGeom>
          <a:solidFill>
            <a:srgbClr val="A9293D"/>
          </a:solidFill>
          <a:ln>
            <a:solidFill>
              <a:srgbClr val="A92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EB7CDB-6A03-42CC-BA2B-978F3B84A097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 flipH="1">
            <a:off x="8367255" y="5496299"/>
            <a:ext cx="4457" cy="635372"/>
          </a:xfrm>
          <a:prstGeom prst="straightConnector1">
            <a:avLst/>
          </a:prstGeom>
          <a:ln w="57150">
            <a:solidFill>
              <a:srgbClr val="155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0B24D65-668F-47AF-9FC7-D99E8E28EDB7}"/>
                  </a:ext>
                </a:extLst>
              </p:cNvPr>
              <p:cNvSpPr txBox="1"/>
              <p:nvPr/>
            </p:nvSpPr>
            <p:spPr>
              <a:xfrm>
                <a:off x="8138795" y="5034634"/>
                <a:ext cx="46583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3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0B24D65-668F-47AF-9FC7-D99E8E28E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795" y="5034634"/>
                <a:ext cx="46583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8D90C04-0F9C-44E6-A917-F23C39956D27}"/>
              </a:ext>
            </a:extLst>
          </p:cNvPr>
          <p:cNvCxnSpPr>
            <a:cxnSpLocks/>
          </p:cNvCxnSpPr>
          <p:nvPr/>
        </p:nvCxnSpPr>
        <p:spPr>
          <a:xfrm flipV="1">
            <a:off x="6923924" y="4676041"/>
            <a:ext cx="1513589" cy="407615"/>
          </a:xfrm>
          <a:prstGeom prst="line">
            <a:avLst/>
          </a:prstGeom>
          <a:ln w="38100">
            <a:solidFill>
              <a:srgbClr val="A92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B56DB3A-11F1-4518-A18A-BB2A815CB415}"/>
              </a:ext>
            </a:extLst>
          </p:cNvPr>
          <p:cNvCxnSpPr>
            <a:cxnSpLocks/>
          </p:cNvCxnSpPr>
          <p:nvPr/>
        </p:nvCxnSpPr>
        <p:spPr>
          <a:xfrm>
            <a:off x="6785519" y="5442249"/>
            <a:ext cx="1417036" cy="720588"/>
          </a:xfrm>
          <a:prstGeom prst="line">
            <a:avLst/>
          </a:prstGeom>
          <a:ln w="38100">
            <a:solidFill>
              <a:srgbClr val="A92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68630F2-5A4D-4125-B6BB-FFAFD20EC6A7}"/>
              </a:ext>
            </a:extLst>
          </p:cNvPr>
          <p:cNvCxnSpPr>
            <a:cxnSpLocks/>
          </p:cNvCxnSpPr>
          <p:nvPr/>
        </p:nvCxnSpPr>
        <p:spPr>
          <a:xfrm>
            <a:off x="8812630" y="4826394"/>
            <a:ext cx="558715" cy="1053864"/>
          </a:xfrm>
          <a:prstGeom prst="line">
            <a:avLst/>
          </a:prstGeom>
          <a:ln w="38100">
            <a:solidFill>
              <a:srgbClr val="A92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3F1090-4620-438A-B54A-B06B84B6E979}"/>
              </a:ext>
            </a:extLst>
          </p:cNvPr>
          <p:cNvCxnSpPr>
            <a:cxnSpLocks/>
          </p:cNvCxnSpPr>
          <p:nvPr/>
        </p:nvCxnSpPr>
        <p:spPr>
          <a:xfrm flipV="1">
            <a:off x="8592214" y="6062399"/>
            <a:ext cx="706174" cy="141822"/>
          </a:xfrm>
          <a:prstGeom prst="line">
            <a:avLst/>
          </a:prstGeom>
          <a:ln w="38100">
            <a:solidFill>
              <a:srgbClr val="A92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C0AC418-D0B6-45E5-B57E-2BE35B640443}"/>
              </a:ext>
            </a:extLst>
          </p:cNvPr>
          <p:cNvCxnSpPr>
            <a:cxnSpLocks/>
          </p:cNvCxnSpPr>
          <p:nvPr/>
        </p:nvCxnSpPr>
        <p:spPr>
          <a:xfrm>
            <a:off x="9072627" y="4644253"/>
            <a:ext cx="1518059" cy="82170"/>
          </a:xfrm>
          <a:prstGeom prst="line">
            <a:avLst/>
          </a:prstGeom>
          <a:ln w="38100">
            <a:solidFill>
              <a:srgbClr val="A92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1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2516-AE3D-4B1A-B3A9-D557A853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GB" dirty="0"/>
              <a:t>cattering convolutional network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E815AB-2A2B-4B74-A647-598D2E7FF24E}"/>
              </a:ext>
            </a:extLst>
          </p:cNvPr>
          <p:cNvSpPr txBox="1">
            <a:spLocks/>
          </p:cNvSpPr>
          <p:nvPr/>
        </p:nvSpPr>
        <p:spPr>
          <a:xfrm>
            <a:off x="1143000" y="2411411"/>
            <a:ext cx="4754880" cy="3314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15528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A24C1D-7701-43E9-95C4-B42938BBB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155282"/>
                </a:solidFill>
              </a:rPr>
              <a:t>There are many CNN architectures </a:t>
            </a:r>
            <a:r>
              <a:rPr lang="en-US" sz="3000" dirty="0">
                <a:solidFill>
                  <a:srgbClr val="155282"/>
                </a:solidFill>
                <a:sym typeface="Symbol" panose="05050102010706020507" pitchFamily="18" charset="2"/>
              </a:rPr>
              <a:t> we choose the </a:t>
            </a:r>
            <a:r>
              <a:rPr lang="en-US" sz="3000" dirty="0">
                <a:sym typeface="Symbol" panose="05050102010706020507" pitchFamily="18" charset="2"/>
              </a:rPr>
              <a:t>SCN</a:t>
            </a:r>
            <a:endParaRPr lang="en-US" sz="3000" dirty="0"/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55282"/>
                </a:solidFill>
              </a:rPr>
              <a:t>Filters pre-specified = </a:t>
            </a:r>
            <a:r>
              <a:rPr lang="en-US" sz="2800" b="1" dirty="0"/>
              <a:t>no training</a:t>
            </a:r>
          </a:p>
          <a:p>
            <a:pPr marL="960120" lvl="2" indent="-4572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Wavelet filters between layers</a:t>
            </a:r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55282"/>
                </a:solidFill>
              </a:rPr>
              <a:t>Tune the degree of </a:t>
            </a:r>
            <a:r>
              <a:rPr lang="en-US" sz="2800" b="1" dirty="0"/>
              <a:t>translation invariance</a:t>
            </a:r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State of the art results on MNIST</a:t>
            </a:r>
          </a:p>
        </p:txBody>
      </p:sp>
      <p:pic>
        <p:nvPicPr>
          <p:cNvPr id="11" name="Content Placeholder 10" descr="C:\Users\damowerko\AppData\Local\Microsoft\Windows\INetCache\Content.Word\scattering.png">
            <a:extLst>
              <a:ext uri="{FF2B5EF4-FFF2-40B4-BE49-F238E27FC236}">
                <a16:creationId xmlns:a16="http://schemas.microsoft.com/office/drawing/2014/main" id="{D8AEE61A-CDFF-450F-BB57-6647B3A34D4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770" y="2125146"/>
            <a:ext cx="5875338" cy="36009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124EF1-5A8F-4FB4-BA8F-76F175BB3A38}"/>
              </a:ext>
            </a:extLst>
          </p:cNvPr>
          <p:cNvSpPr/>
          <p:nvPr/>
        </p:nvSpPr>
        <p:spPr>
          <a:xfrm>
            <a:off x="5653439" y="568613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/>
              <a:t>J. Bruna and S. Mallat, "Invariant Scattering Convolution Networks," in IEEE Transactions on Pattern Analysis and Machine Intelligence, vol. 35, no. 8, pp. 1872-1886, Aug. 2013.</a:t>
            </a:r>
          </a:p>
        </p:txBody>
      </p:sp>
    </p:spTree>
    <p:extLst>
      <p:ext uri="{BB962C8B-B14F-4D97-AF65-F5344CB8AC3E}">
        <p14:creationId xmlns:p14="http://schemas.microsoft.com/office/powerpoint/2010/main" val="399248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674F-7927-430A-8AD0-2DF8B731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Filters can be defined on a graph</a:t>
            </a:r>
          </a:p>
        </p:txBody>
      </p:sp>
      <p:pic>
        <p:nvPicPr>
          <p:cNvPr id="4" name="Picture 3" descr="C:\Users\damowerko\AppData\Local\Microsoft\Windows\INetCache\Content.Word\MorletFilters.png">
            <a:extLst>
              <a:ext uri="{FF2B5EF4-FFF2-40B4-BE49-F238E27FC236}">
                <a16:creationId xmlns:a16="http://schemas.microsoft.com/office/drawing/2014/main" id="{F5E70710-4ADA-4A71-80C1-17EF518739F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965960"/>
            <a:ext cx="7056212" cy="415095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39A8532-4157-4218-A5AA-B589D7B192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5020" y="2387897"/>
                <a:ext cx="4754880" cy="330708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sz="3000" dirty="0">
                    <a:solidFill>
                      <a:schemeClr val="tx1"/>
                    </a:solidFill>
                  </a:rPr>
                  <a:t>Use </a:t>
                </a:r>
                <a:r>
                  <a:rPr lang="en-US" sz="3000" b="1" dirty="0"/>
                  <a:t>frequency</a:t>
                </a:r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b="1" dirty="0"/>
                  <a:t>response</a:t>
                </a:r>
                <a:r>
                  <a:rPr lang="en-US" sz="3000" dirty="0">
                    <a:solidFill>
                      <a:schemeClr val="tx1"/>
                    </a:solidFill>
                  </a:rPr>
                  <a:t> of wavelet filter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3000" i="1">
                        <a:solidFill>
                          <a:srgbClr val="A9293D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sz="3000" i="1">
                            <a:solidFill>
                              <a:srgbClr val="A9293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000" b="1" i="1">
                            <a:solidFill>
                              <a:srgbClr val="A9293D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GB" sz="3000" i="1">
                        <a:solidFill>
                          <a:srgbClr val="A9293D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i="1" smtClean="0">
                        <a:solidFill>
                          <a:srgbClr val="A9293D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sty m:val="p"/>
                      </m:rPr>
                      <a:rPr lang="en-GB" sz="3000">
                        <a:solidFill>
                          <a:srgbClr val="A9293D"/>
                        </a:solidFill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GB" sz="3000" i="1">
                            <a:solidFill>
                              <a:srgbClr val="A9293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000" b="1" i="1">
                            <a:solidFill>
                              <a:srgbClr val="A9293D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sSup>
                      <m:sSupPr>
                        <m:ctrlPr>
                          <a:rPr lang="en-US" sz="3000" b="0" i="1" smtClean="0">
                            <a:solidFill>
                              <a:srgbClr val="A9293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rgbClr val="A9293D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A9293D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sz="3000" b="0" dirty="0">
                  <a:solidFill>
                    <a:srgbClr val="A9293D"/>
                  </a:solidFill>
                </a:endParaRPr>
              </a:p>
              <a:p>
                <a:pPr marL="685800" lvl="1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A9293D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800" b="1" dirty="0">
                    <a:solidFill>
                      <a:srgbClr val="155282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is the frequency basis of the underlying graph support</a:t>
                </a:r>
                <a:endParaRPr lang="en-US" sz="2800" b="1" dirty="0"/>
              </a:p>
              <a:p>
                <a:pPr marL="685800" lvl="1" indent="-457200">
                  <a:buFont typeface="Wingdings" panose="05000000000000000000" pitchFamily="2" charset="2"/>
                  <a:buChar char="§"/>
                </a:pPr>
                <a:r>
                  <a:rPr lang="en-US" sz="2800" b="1" dirty="0"/>
                  <a:t>h </a:t>
                </a:r>
                <a:r>
                  <a:rPr lang="en-US" sz="2800" dirty="0">
                    <a:solidFill>
                      <a:srgbClr val="155282"/>
                    </a:solidFill>
                  </a:rPr>
                  <a:t>is the frequency response </a:t>
                </a:r>
                <a:r>
                  <a:rPr lang="en-US" sz="2800" dirty="0">
                    <a:solidFill>
                      <a:srgbClr val="155282"/>
                    </a:solidFill>
                    <a:sym typeface="Symbol" panose="05050102010706020507" pitchFamily="18" charset="2"/>
                  </a:rPr>
                  <a:t> </a:t>
                </a:r>
                <a:r>
                  <a:rPr lang="en-US" sz="2800" dirty="0"/>
                  <a:t>H(</a:t>
                </a:r>
                <a:r>
                  <a:rPr lang="en-US" sz="2800" b="1" dirty="0"/>
                  <a:t>h</a:t>
                </a:r>
                <a:r>
                  <a:rPr lang="en-US" sz="2800" dirty="0"/>
                  <a:t>)</a:t>
                </a:r>
                <a:r>
                  <a:rPr lang="en-US" sz="2800" dirty="0">
                    <a:solidFill>
                      <a:srgbClr val="155282"/>
                    </a:solidFill>
                  </a:rPr>
                  <a:t> is the graph filter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39A8532-4157-4218-A5AA-B589D7B19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020" y="2387897"/>
                <a:ext cx="4754880" cy="3307080"/>
              </a:xfrm>
              <a:prstGeom prst="rect">
                <a:avLst/>
              </a:prstGeom>
              <a:blipFill>
                <a:blip r:embed="rId3"/>
                <a:stretch>
                  <a:fillRect l="-1410" t="-3137" r="-1538" b="-49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99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45FC-A968-4157-9A37-799D6BAD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graph support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FBC7-3555-48FA-AC91-E0E415F5CA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Graph support that </a:t>
            </a:r>
            <a:r>
              <a:rPr lang="en-US" dirty="0"/>
              <a:t>relates the data </a:t>
            </a:r>
            <a:r>
              <a:rPr lang="en-US" dirty="0">
                <a:solidFill>
                  <a:schemeClr val="tx1"/>
                </a:solidFill>
              </a:rPr>
              <a:t>values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Weather measurements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Nodes in the graph are weather stations</a:t>
            </a:r>
          </a:p>
          <a:p>
            <a:r>
              <a:rPr lang="en-US" dirty="0">
                <a:solidFill>
                  <a:schemeClr val="tx1"/>
                </a:solidFill>
              </a:rPr>
              <a:t>Compute </a:t>
            </a:r>
            <a:r>
              <a:rPr lang="en-US" dirty="0"/>
              <a:t>distances between stations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Nearby stations have similar measurements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Apply gaussian kernel to great-circle distance</a:t>
            </a:r>
          </a:p>
          <a:p>
            <a:r>
              <a:rPr lang="en-US" dirty="0">
                <a:solidFill>
                  <a:schemeClr val="tx1"/>
                </a:solidFill>
              </a:rPr>
              <a:t>Use 25 nodes (stations)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BE3021-5D44-4ED6-9DFF-61CC81E57A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0106" y="2304762"/>
            <a:ext cx="4709250" cy="3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4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FB71362F-6305-42A2-8633-285CE3813B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95E4F99-2887-44FD-8069-F72B250A5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06" y="737677"/>
            <a:ext cx="3599992" cy="2691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AE15A7-5FDA-4EA4-A21F-989B5CB86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06" y="3428999"/>
            <a:ext cx="3599992" cy="269132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A814DD0-E6CE-4E52-B81C-B885731E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783" y="609600"/>
            <a:ext cx="6693061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Preliminary results and future work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B9B4076-944B-4072-9A00-48F1DDDB2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1783" y="2057400"/>
            <a:ext cx="6693061" cy="4038600"/>
          </a:xfrm>
        </p:spPr>
        <p:txBody>
          <a:bodyPr vert="horz" lIns="91440" tIns="45720" rIns="91440" bIns="45720" rtlCol="0">
            <a:normAutofit/>
          </a:bodyPr>
          <a:lstStyle/>
          <a:p>
            <a:pPr marL="274320"/>
            <a:r>
              <a:rPr lang="en-US" sz="1700" dirty="0">
                <a:solidFill>
                  <a:schemeClr val="tx1"/>
                </a:solidFill>
              </a:rPr>
              <a:t>Using Earth Networks NYC weather data and EIA reliability data for NY between 2011-2013</a:t>
            </a:r>
          </a:p>
          <a:p>
            <a:pPr marL="274320"/>
            <a:r>
              <a:rPr lang="en-US" sz="1700" dirty="0">
                <a:solidFill>
                  <a:schemeClr val="tx1"/>
                </a:solidFill>
              </a:rPr>
              <a:t>Used two Earth Networks dataset fields</a:t>
            </a:r>
          </a:p>
          <a:p>
            <a:pPr marL="502920" lvl="1"/>
            <a:r>
              <a:rPr lang="en-US" sz="1500" dirty="0">
                <a:solidFill>
                  <a:schemeClr val="tx1"/>
                </a:solidFill>
              </a:rPr>
              <a:t>1. temperature – </a:t>
            </a:r>
            <a:r>
              <a:rPr lang="en-US" sz="1500" b="1" dirty="0"/>
              <a:t>84.2% accuracy</a:t>
            </a:r>
          </a:p>
          <a:p>
            <a:pPr marL="502920" lvl="1"/>
            <a:r>
              <a:rPr lang="en-US" sz="1500" dirty="0">
                <a:solidFill>
                  <a:schemeClr val="tx1"/>
                </a:solidFill>
              </a:rPr>
              <a:t>2. sea-level pressure – </a:t>
            </a:r>
            <a:r>
              <a:rPr lang="en-US" sz="1500" b="1" dirty="0"/>
              <a:t>94.56% accuracy</a:t>
            </a:r>
          </a:p>
          <a:p>
            <a:pPr marL="274320"/>
            <a:r>
              <a:rPr lang="en-US" sz="1700" dirty="0">
                <a:solidFill>
                  <a:schemeClr val="tx1"/>
                </a:solidFill>
              </a:rPr>
              <a:t>Much better performance with pressure data</a:t>
            </a:r>
          </a:p>
          <a:p>
            <a:pPr marL="502920" lvl="1"/>
            <a:r>
              <a:rPr lang="en-US" sz="1500" dirty="0">
                <a:solidFill>
                  <a:schemeClr val="tx1"/>
                </a:solidFill>
              </a:rPr>
              <a:t>Likely a better storm predictor</a:t>
            </a:r>
          </a:p>
          <a:p>
            <a:pPr marL="320040" lvl="1"/>
            <a:endParaRPr lang="en-US" sz="1700" dirty="0">
              <a:solidFill>
                <a:schemeClr val="tx1"/>
              </a:solidFill>
            </a:endParaRPr>
          </a:p>
          <a:p>
            <a:pPr marL="320040" lvl="1"/>
            <a:r>
              <a:rPr lang="en-US" sz="1700" dirty="0">
                <a:solidFill>
                  <a:schemeClr val="tx1"/>
                </a:solidFill>
              </a:rPr>
              <a:t>Optimally combine different weather measurements</a:t>
            </a:r>
          </a:p>
          <a:p>
            <a:pPr marL="320040" lvl="1"/>
            <a:r>
              <a:rPr lang="en-US" sz="1700" dirty="0">
                <a:solidFill>
                  <a:schemeClr val="tx1"/>
                </a:solidFill>
              </a:rPr>
              <a:t>Try other graph CNN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01461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BEAC-6DDE-48E4-9237-E048D5C1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A929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extend the SCN to graph signals</a:t>
            </a: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F44204-8B59-40D3-8C53-06A4114239E9}"/>
              </a:ext>
            </a:extLst>
          </p:cNvPr>
          <p:cNvGrpSpPr/>
          <p:nvPr/>
        </p:nvGrpSpPr>
        <p:grpSpPr>
          <a:xfrm>
            <a:off x="351061" y="2734045"/>
            <a:ext cx="11689543" cy="3021695"/>
            <a:chOff x="863789" y="14754687"/>
            <a:chExt cx="23538251" cy="6034235"/>
          </a:xfrm>
        </p:grpSpPr>
        <p:pic>
          <p:nvPicPr>
            <p:cNvPr id="4" name="Picture 3" descr="C:\Users\damowerko\AppData\Local\Microsoft\Windows\INetCache\Content.Word\scattering.png">
              <a:extLst>
                <a:ext uri="{FF2B5EF4-FFF2-40B4-BE49-F238E27FC236}">
                  <a16:creationId xmlns:a16="http://schemas.microsoft.com/office/drawing/2014/main" id="{5EDF4BFB-7A43-487A-A481-2B7BB7E821B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789" y="14789410"/>
              <a:ext cx="9969595" cy="59995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B80990-DB56-4AA7-B832-878470D45FED}"/>
                </a:ext>
              </a:extLst>
            </p:cNvPr>
            <p:cNvSpPr/>
            <p:nvPr/>
          </p:nvSpPr>
          <p:spPr>
            <a:xfrm>
              <a:off x="7598334" y="17013867"/>
              <a:ext cx="2000899" cy="914979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FD72905-B909-498B-BF25-D637EA1DED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9232" y="14754687"/>
              <a:ext cx="2031922" cy="225918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3726EEB-CF8F-4EAA-B2A4-872EFE6A64BF}"/>
                </a:ext>
              </a:extLst>
            </p:cNvPr>
            <p:cNvCxnSpPr>
              <a:cxnSpLocks/>
            </p:cNvCxnSpPr>
            <p:nvPr/>
          </p:nvCxnSpPr>
          <p:spPr>
            <a:xfrm>
              <a:off x="9599232" y="17928847"/>
              <a:ext cx="2031922" cy="242718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175FAC-FF54-45F2-BF74-72424C049730}"/>
                </a:ext>
              </a:extLst>
            </p:cNvPr>
            <p:cNvGrpSpPr/>
            <p:nvPr/>
          </p:nvGrpSpPr>
          <p:grpSpPr>
            <a:xfrm>
              <a:off x="10987088" y="14754687"/>
              <a:ext cx="13414952" cy="5601340"/>
              <a:chOff x="13852985" y="14789410"/>
              <a:chExt cx="13414952" cy="560134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A991E2-DA3D-4B7C-AEAB-940BAD211814}"/>
                  </a:ext>
                </a:extLst>
              </p:cNvPr>
              <p:cNvSpPr/>
              <p:nvPr/>
            </p:nvSpPr>
            <p:spPr>
              <a:xfrm>
                <a:off x="14497051" y="14789410"/>
                <a:ext cx="12249150" cy="56013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4268AF4-15A6-44D2-8925-76FB062148FE}"/>
                  </a:ext>
                </a:extLst>
              </p:cNvPr>
              <p:cNvGrpSpPr/>
              <p:nvPr/>
            </p:nvGrpSpPr>
            <p:grpSpPr>
              <a:xfrm>
                <a:off x="13852985" y="15056310"/>
                <a:ext cx="13414952" cy="5160168"/>
                <a:chOff x="12679927" y="13522853"/>
                <a:chExt cx="10562753" cy="5160168"/>
              </a:xfrm>
              <a:solidFill>
                <a:schemeClr val="accent1">
                  <a:lumMod val="50000"/>
                </a:schemeClr>
              </a:solidFill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C53A817-1542-4D15-A030-011C9A8E6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84313" y="13522853"/>
                  <a:ext cx="0" cy="5150819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655101A-473C-47F3-B88B-28516EDC7EDF}"/>
                    </a:ext>
                  </a:extLst>
                </p:cNvPr>
                <p:cNvGrpSpPr/>
                <p:nvPr/>
              </p:nvGrpSpPr>
              <p:grpSpPr>
                <a:xfrm>
                  <a:off x="17592602" y="14963490"/>
                  <a:ext cx="5650078" cy="3706949"/>
                  <a:chOff x="12282158" y="15417065"/>
                  <a:chExt cx="5650078" cy="3706949"/>
                </a:xfrm>
                <a:grpFill/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BAFC812-FD0B-4F6B-B4F8-2462BEB33D8F}"/>
                      </a:ext>
                    </a:extLst>
                  </p:cNvPr>
                  <p:cNvSpPr/>
                  <p:nvPr/>
                </p:nvSpPr>
                <p:spPr>
                  <a:xfrm>
                    <a:off x="14960839" y="17310162"/>
                    <a:ext cx="292719" cy="37190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FB692464-E4A7-4316-ABE6-CB999D4E8E56}"/>
                      </a:ext>
                    </a:extLst>
                  </p:cNvPr>
                  <p:cNvCxnSpPr>
                    <a:cxnSpLocks/>
                    <a:stCxn id="29" idx="2"/>
                    <a:endCxn id="27" idx="0"/>
                  </p:cNvCxnSpPr>
                  <p:nvPr/>
                </p:nvCxnSpPr>
                <p:spPr>
                  <a:xfrm>
                    <a:off x="15107199" y="15908761"/>
                    <a:ext cx="0" cy="140140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C4FBC56D-BF66-4EFA-8FCD-B4A97AC803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811606" y="15417065"/>
                        <a:ext cx="591186" cy="491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oMath>
                          </m:oMathPara>
                        </a14:m>
                        <a:endParaRPr lang="en-GB" sz="16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7" name="TextBox 96">
                        <a:extLst>
                          <a:ext uri="{FF2B5EF4-FFF2-40B4-BE49-F238E27FC236}">
                            <a16:creationId xmlns:a16="http://schemas.microsoft.com/office/drawing/2014/main" id="{4C974AB4-0485-4C7F-BF5D-48A08F34F7D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811606" y="15417065"/>
                        <a:ext cx="591186" cy="491696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EE5D49CE-C0C8-4FCA-917E-27A4E41386D4}"/>
                      </a:ext>
                    </a:extLst>
                  </p:cNvPr>
                  <p:cNvCxnSpPr>
                    <a:cxnSpLocks/>
                    <a:stCxn id="27" idx="1"/>
                    <a:endCxn id="31" idx="3"/>
                  </p:cNvCxnSpPr>
                  <p:nvPr/>
                </p:nvCxnSpPr>
                <p:spPr>
                  <a:xfrm flipH="1" flipV="1">
                    <a:off x="14444769" y="17090218"/>
                    <a:ext cx="558937" cy="27441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0C69CEC2-8089-4BA8-8CA5-209D215BB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61182" y="16812486"/>
                        <a:ext cx="1483587" cy="55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GB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sz="16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𝝓</m:t>
                                          </m:r>
                                        </m:e>
                                        <m:sub>
                                          <m:r>
                                            <a:rPr lang="en-GB" sz="16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𝝀</m:t>
                                          </m:r>
                                        </m:sub>
                                      </m:sSub>
                                      <m:r>
                                        <a:rPr lang="en-GB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GB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oMath>
                          </m:oMathPara>
                        </a14:m>
                        <a:endParaRPr lang="en-GB" sz="1600" i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9" name="TextBox 98">
                        <a:extLst>
                          <a:ext uri="{FF2B5EF4-FFF2-40B4-BE49-F238E27FC236}">
                            <a16:creationId xmlns:a16="http://schemas.microsoft.com/office/drawing/2014/main" id="{37C60E3A-88D8-43E0-84CC-1430DE16295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961182" y="16812486"/>
                        <a:ext cx="1483587" cy="55546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t="-15217" r="-28758" b="-2608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4117431E-2A29-41C7-AADB-1BF6B0E17265}"/>
                      </a:ext>
                    </a:extLst>
                  </p:cNvPr>
                  <p:cNvCxnSpPr>
                    <a:cxnSpLocks/>
                    <a:stCxn id="27" idx="4"/>
                  </p:cNvCxnSpPr>
                  <p:nvPr/>
                </p:nvCxnSpPr>
                <p:spPr>
                  <a:xfrm flipH="1">
                    <a:off x="13395471" y="17682070"/>
                    <a:ext cx="1711728" cy="92203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0146305C-CAD0-40C6-851B-7D78DF1A1DDC}"/>
                      </a:ext>
                    </a:extLst>
                  </p:cNvPr>
                  <p:cNvCxnSpPr>
                    <a:cxnSpLocks/>
                    <a:stCxn id="27" idx="4"/>
                  </p:cNvCxnSpPr>
                  <p:nvPr/>
                </p:nvCxnSpPr>
                <p:spPr>
                  <a:xfrm>
                    <a:off x="15107199" y="17682070"/>
                    <a:ext cx="1741960" cy="92203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9360FCFE-B715-4E5C-9F47-5F34EE65DB9A}"/>
                      </a:ext>
                    </a:extLst>
                  </p:cNvPr>
                  <p:cNvCxnSpPr>
                    <a:cxnSpLocks/>
                    <a:stCxn id="27" idx="4"/>
                    <a:endCxn id="35" idx="0"/>
                  </p:cNvCxnSpPr>
                  <p:nvPr/>
                </p:nvCxnSpPr>
                <p:spPr>
                  <a:xfrm flipH="1">
                    <a:off x="15107198" y="17682070"/>
                    <a:ext cx="2" cy="86816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E4939F85-18FF-407B-87BE-C130FD0494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282158" y="18550238"/>
                        <a:ext cx="5650078" cy="573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… </m:t>
                            </m:r>
                            <m:sSub>
                              <m:sSubPr>
                                <m:ctrlP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=|</m:t>
                            </m:r>
                            <m: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GB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𝝍</m:t>
                                        </m:r>
                                      </m:e>
                                      <m:sub>
                                        <m:r>
                                          <a:rPr lang="en-GB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GB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GB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…  </m:t>
                            </m:r>
                            <m:sSub>
                              <m:sSubPr>
                                <m:ctrlP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</m:oMath>
                        </a14:m>
                        <a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3" name="TextBox 102">
                        <a:extLst>
                          <a:ext uri="{FF2B5EF4-FFF2-40B4-BE49-F238E27FC236}">
                            <a16:creationId xmlns:a16="http://schemas.microsoft.com/office/drawing/2014/main" id="{8BD8AC1D-3294-4BDF-8C0D-F368E8C6F41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282158" y="18550238"/>
                        <a:ext cx="5650078" cy="57377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t="-14894" b="-23404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8944689-064A-41DE-B3BF-D8E1101261F9}"/>
                    </a:ext>
                  </a:extLst>
                </p:cNvPr>
                <p:cNvGrpSpPr/>
                <p:nvPr/>
              </p:nvGrpSpPr>
              <p:grpSpPr>
                <a:xfrm>
                  <a:off x="12679927" y="14758044"/>
                  <a:ext cx="5650078" cy="3924977"/>
                  <a:chOff x="13543334" y="15157758"/>
                  <a:chExt cx="5650078" cy="3924977"/>
                </a:xfrm>
                <a:grpFill/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07AF303-D61E-4B7D-A326-35275AEA507A}"/>
                      </a:ext>
                    </a:extLst>
                  </p:cNvPr>
                  <p:cNvSpPr/>
                  <p:nvPr/>
                </p:nvSpPr>
                <p:spPr>
                  <a:xfrm>
                    <a:off x="16240718" y="17357617"/>
                    <a:ext cx="255310" cy="30622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B268CA71-FF9F-451A-AE5C-0238852277C4}"/>
                      </a:ext>
                    </a:extLst>
                  </p:cNvPr>
                  <p:cNvCxnSpPr>
                    <a:cxnSpLocks/>
                    <a:stCxn id="20" idx="2"/>
                    <a:endCxn id="18" idx="0"/>
                  </p:cNvCxnSpPr>
                  <p:nvPr/>
                </p:nvCxnSpPr>
                <p:spPr>
                  <a:xfrm>
                    <a:off x="16368372" y="15649454"/>
                    <a:ext cx="2" cy="170816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3DC53567-75BE-49A7-B16D-82AE673E0C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146744" y="15157758"/>
                        <a:ext cx="443257" cy="491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oMath>
                          </m:oMathPara>
                        </a14:m>
                        <a:endParaRPr lang="en-GB" sz="16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C8874DC8-F974-4310-BFF6-54D46B7CC6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146744" y="15157758"/>
                        <a:ext cx="443257" cy="491696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3459F977-7613-481D-A4F5-7D0E573640D3}"/>
                      </a:ext>
                    </a:extLst>
                  </p:cNvPr>
                  <p:cNvCxnSpPr>
                    <a:cxnSpLocks/>
                    <a:stCxn id="18" idx="1"/>
                    <a:endCxn id="22" idx="3"/>
                  </p:cNvCxnSpPr>
                  <p:nvPr/>
                </p:nvCxnSpPr>
                <p:spPr>
                  <a:xfrm flipH="1" flipV="1">
                    <a:off x="15507722" y="16992245"/>
                    <a:ext cx="770385" cy="410216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911EE140-BAF7-46B2-B5CC-495F7CE079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503944" y="16729110"/>
                        <a:ext cx="1003778" cy="526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GB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GB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0" name="TextBox 89">
                        <a:extLst>
                          <a:ext uri="{FF2B5EF4-FFF2-40B4-BE49-F238E27FC236}">
                            <a16:creationId xmlns:a16="http://schemas.microsoft.com/office/drawing/2014/main" id="{64320213-74D1-445E-99DA-45C3B0B47A8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503944" y="16729110"/>
                        <a:ext cx="1003778" cy="52627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962" b="-2790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3E0EF36B-58A6-4A59-9640-7D9BC6BA98DA}"/>
                      </a:ext>
                    </a:extLst>
                  </p:cNvPr>
                  <p:cNvCxnSpPr>
                    <a:cxnSpLocks/>
                    <a:stCxn id="18" idx="4"/>
                  </p:cNvCxnSpPr>
                  <p:nvPr/>
                </p:nvCxnSpPr>
                <p:spPr>
                  <a:xfrm flipH="1">
                    <a:off x="14707757" y="17663837"/>
                    <a:ext cx="1660616" cy="942703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EBC2179D-5B27-4512-A64D-72DB54FE30A9}"/>
                      </a:ext>
                    </a:extLst>
                  </p:cNvPr>
                  <p:cNvCxnSpPr>
                    <a:cxnSpLocks/>
                    <a:stCxn id="18" idx="4"/>
                  </p:cNvCxnSpPr>
                  <p:nvPr/>
                </p:nvCxnSpPr>
                <p:spPr>
                  <a:xfrm>
                    <a:off x="16368373" y="17663837"/>
                    <a:ext cx="1660616" cy="942703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A391392A-8B72-4771-8C08-2C2C240D514F}"/>
                      </a:ext>
                    </a:extLst>
                  </p:cNvPr>
                  <p:cNvCxnSpPr>
                    <a:cxnSpLocks/>
                    <a:stCxn id="18" idx="4"/>
                    <a:endCxn id="26" idx="0"/>
                  </p:cNvCxnSpPr>
                  <p:nvPr/>
                </p:nvCxnSpPr>
                <p:spPr>
                  <a:xfrm>
                    <a:off x="16368374" y="17663836"/>
                    <a:ext cx="0" cy="887635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C7DC4368-E6E4-4675-85DC-977661E246E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543334" y="18551471"/>
                        <a:ext cx="5650078" cy="531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…   </m:t>
                            </m:r>
                            <m:sSub>
                              <m:sSubPr>
                                <m:ctrlP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…    </m:t>
                            </m:r>
                            <m:sSub>
                              <m:sSubPr>
                                <m:ctrlP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</m:oMath>
                        </a14:m>
                        <a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4" name="TextBox 93">
                        <a:extLst>
                          <a:ext uri="{FF2B5EF4-FFF2-40B4-BE49-F238E27FC236}">
                            <a16:creationId xmlns:a16="http://schemas.microsoft.com/office/drawing/2014/main" id="{0B44DF2E-21A4-422B-B3DA-BDF176F7059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543334" y="18551471"/>
                        <a:ext cx="5650078" cy="53126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27907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C3CB4F-67F4-4562-A5CF-31656682CA79}"/>
                    </a:ext>
                  </a:extLst>
                </p:cNvPr>
                <p:cNvSpPr txBox="1"/>
                <p:nvPr/>
              </p:nvSpPr>
              <p:spPr>
                <a:xfrm>
                  <a:off x="13331740" y="13531296"/>
                  <a:ext cx="4346453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4000" b="1" dirty="0">
                      <a:solidFill>
                        <a:srgbClr val="A9293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SCN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684ED70-41A0-45FB-9581-5F0447E37C36}"/>
                    </a:ext>
                  </a:extLst>
                </p:cNvPr>
                <p:cNvSpPr txBox="1"/>
                <p:nvPr/>
              </p:nvSpPr>
              <p:spPr>
                <a:xfrm>
                  <a:off x="17964532" y="13522853"/>
                  <a:ext cx="4867340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4000" b="1" dirty="0">
                      <a:solidFill>
                        <a:srgbClr val="A9293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graph SCN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0242387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Penn">
      <a:dk1>
        <a:srgbClr val="004785"/>
      </a:dk1>
      <a:lt1>
        <a:srgbClr val="FFFFFF"/>
      </a:lt1>
      <a:dk2>
        <a:srgbClr val="004785"/>
      </a:dk2>
      <a:lt2>
        <a:srgbClr val="FFFFFF"/>
      </a:lt2>
      <a:accent1>
        <a:srgbClr val="A90533"/>
      </a:accent1>
      <a:accent2>
        <a:srgbClr val="262460"/>
      </a:accent2>
      <a:accent3>
        <a:srgbClr val="282F85"/>
      </a:accent3>
      <a:accent4>
        <a:srgbClr val="C6093B"/>
      </a:accent4>
      <a:accent5>
        <a:srgbClr val="A8204E"/>
      </a:accent5>
      <a:accent6>
        <a:srgbClr val="026CB5"/>
      </a:accent6>
      <a:hlink>
        <a:srgbClr val="002060"/>
      </a:hlink>
      <a:folHlink>
        <a:srgbClr val="7030A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2166</TotalTime>
  <Words>419</Words>
  <Application>Microsoft Office PowerPoint</Application>
  <PresentationFormat>Widescreen</PresentationFormat>
  <Paragraphs>67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Cambria Math</vt:lpstr>
      <vt:lpstr>Corbel</vt:lpstr>
      <vt:lpstr>Symbol</vt:lpstr>
      <vt:lpstr>Times New Roman</vt:lpstr>
      <vt:lpstr>Wingdings</vt:lpstr>
      <vt:lpstr>Basis</vt:lpstr>
      <vt:lpstr>Graph Scattering Convolutional Network</vt:lpstr>
      <vt:lpstr>Motivation</vt:lpstr>
      <vt:lpstr>Scattering convolutional network</vt:lpstr>
      <vt:lpstr>Filters can be defined on a graph</vt:lpstr>
      <vt:lpstr>Building the graph support</vt:lpstr>
      <vt:lpstr>Preliminary results and future work</vt:lpstr>
      <vt:lpstr>We extend the SCN to graph signals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Scattering Convolutional Network</dc:title>
  <dc:creator>Damian Owerko</dc:creator>
  <cp:lastModifiedBy>Owerko, Damian</cp:lastModifiedBy>
  <cp:revision>38</cp:revision>
  <dcterms:created xsi:type="dcterms:W3CDTF">2017-10-22T18:10:13Z</dcterms:created>
  <dcterms:modified xsi:type="dcterms:W3CDTF">2017-11-29T04:11:06Z</dcterms:modified>
</cp:coreProperties>
</file>