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68D9"/>
    <a:srgbClr val="12F1F6"/>
    <a:srgbClr val="3C8BC7"/>
    <a:srgbClr val="9C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/>
    <p:restoredTop sz="94670"/>
  </p:normalViewPr>
  <p:slideViewPr>
    <p:cSldViewPr snapToGrid="0" snapToObjects="1">
      <p:cViewPr varScale="1">
        <p:scale>
          <a:sx n="68" d="100"/>
          <a:sy n="68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DB3C-5E58-8846-9F38-4230B5EADAE9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710B4-F6CE-0040-99C0-7657ED032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3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6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22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44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20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07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58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73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1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FA674-6629-2B4A-812B-0F6738C82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6EBAA-0894-964A-89E8-25DF9FF0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C3BB1-F6A5-204F-962D-7CA1732D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B6253-BEF6-8645-AE28-2B07262C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D26B9F-C8D2-AC46-B82B-78625DE6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6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AF93A-A157-5C47-A1E4-D3D0FB5D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90CD26-1684-6448-A6BF-977CDF46E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00EF6-E178-B244-A690-032ED39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C1EA6-AD7C-CB42-A921-98C1F3AC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F175A-C3BE-3847-9938-FF6072DB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7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44F567-CAE9-3145-85BF-8FE018AAC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323762-F8FF-844C-A1B4-F10AD38B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842854-D78B-7D40-98AB-0D6AE90A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D5882-236D-9C4B-BCBD-C8F6C2DF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CE72D-393C-0D41-9C5A-5EEBD827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5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E9DD5-051B-EB45-BFA3-23F56E46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914E34-71B2-3242-9B07-F557C558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EC731-A492-2C4C-8789-1C43C5C0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BCFF7-6764-9549-910D-46D1AD28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42BE3-433D-F943-8C0E-2E6D2AE8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0F33C-6C80-0642-B75D-FE62F07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CCD16-D7F7-BB49-83FA-73CDC49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F6509-BC06-0B4D-A964-4A82400D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258604-3C30-7849-ABE6-237E8E61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BFD7-E713-714B-9DDC-7C35E685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9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2F25-6034-AE45-A9F0-46C9AB98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FB475-F030-FD4A-8076-546E12D4C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9EA92-3DDE-734D-8BE8-6DA78B7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FED17F-5638-124F-8E1C-762E38EF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9DC46-56A8-E843-87B5-007F347C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E6594-3BBC-6040-921A-45331FE4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7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4CDD9-3DAB-814A-89D3-FFE13571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B9C799-1773-F643-91E0-2A6B07A6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8F71A5-F29F-2041-A8E4-2F71587A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F6C9EB-EBA7-D34C-890B-B9F92C36C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C17FA2-5908-1341-B726-E73C9D507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65D4BC-6314-5849-99FD-6759C0CF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FF8C3B-2BC5-E047-8495-F742DD4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0B1F52-ECB3-D344-9F9F-62529A0F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2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CAC7E-B4D6-F941-951A-9E26CE22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B7B524-15DE-D74D-B136-5C5E970D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9B3575-A7BF-954E-A8A3-5BFAC488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12C57E-D8FC-9745-9EB5-67583A5F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3B4B9B-853B-D542-B4E4-5E56A664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C19811-87C5-FB45-9DAE-52769017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5AC84F-E44E-D048-A395-BE85D81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8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26B69-64C9-AE47-9D78-29FC8AD6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DE02F-22C2-EE42-B315-D91D8FCD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77299-A742-444A-96FF-6F30B3121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121D9A-B057-4542-9275-A090DEC4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2F605B-E906-804B-8CA1-F4FB72DC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A17F0B-D9C7-F64D-B50F-481CA3C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35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67AB1-425F-824B-8DCF-CE5BB054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A47FC4-B093-6041-88C6-39A177A05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37F27F-99C2-314D-B625-6D2372FC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3EB700-59A0-E341-9C8B-687A17B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16539C-CB4A-1C42-B874-2AF42CE3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9C9E95-7F33-B249-BA2D-70EB5192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8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431A3F-AA7E-154A-9A88-4319EF3D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A16309-30EE-AD44-9C24-1031A647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14DD6-7321-B746-9171-32231EDA2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EEE4-8649-A544-8340-78E7CEAD443E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945F5F-6821-2F44-A0CF-3A7CC46FC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1D4B3-55E1-8549-BA68-3D8CA8BE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0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9B6E9F-5F3B-AA43-8ED4-6B99AA52F01F}"/>
              </a:ext>
            </a:extLst>
          </p:cNvPr>
          <p:cNvSpPr/>
          <p:nvPr/>
        </p:nvSpPr>
        <p:spPr>
          <a:xfrm>
            <a:off x="0" y="37335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DEDEDE"/>
                </a:solidFill>
                <a:cs typeface="David" panose="020E0502060401010101" pitchFamily="34" charset="-79"/>
              </a:rPr>
              <a:t>FORNALI Damien - BENZA Amandine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1555622-E8B0-6148-92E3-2ED3D8C7A0F2}"/>
              </a:ext>
            </a:extLst>
          </p:cNvPr>
          <p:cNvSpPr txBox="1"/>
          <p:nvPr/>
        </p:nvSpPr>
        <p:spPr>
          <a:xfrm>
            <a:off x="0" y="2286001"/>
            <a:ext cx="1219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cs typeface="David" panose="020E0502060401010101" pitchFamily="34" charset="-79"/>
              </a:rPr>
              <a:t>Segments Intersections</a:t>
            </a:r>
            <a:endParaRPr lang="fr-FR" sz="7500" b="1" dirty="0">
              <a:solidFill>
                <a:schemeClr val="bg1"/>
              </a:solidFill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99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FABA2A-6AC5-EC4E-8706-EC1603334F60}"/>
              </a:ext>
            </a:extLst>
          </p:cNvPr>
          <p:cNvSpPr txBox="1">
            <a:spLocks/>
          </p:cNvSpPr>
          <p:nvPr/>
        </p:nvSpPr>
        <p:spPr>
          <a:xfrm>
            <a:off x="0" y="386862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Graphic Library</a:t>
            </a:r>
            <a:endParaRPr lang="fr-FR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75BF70-5A7C-0542-B1E6-DDB933C68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040" y="2198932"/>
            <a:ext cx="2044700" cy="3797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27B062-D444-454D-8FE6-3C32411C9E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39"/>
          <a:stretch/>
        </p:blipFill>
        <p:spPr>
          <a:xfrm>
            <a:off x="734411" y="1811582"/>
            <a:ext cx="687801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144AB8-414B-5346-83FE-200CD09F1692}"/>
              </a:ext>
            </a:extLst>
          </p:cNvPr>
          <p:cNvSpPr txBox="1">
            <a:spLocks/>
          </p:cNvSpPr>
          <p:nvPr/>
        </p:nvSpPr>
        <p:spPr>
          <a:xfrm>
            <a:off x="-128953" y="783103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Modeling</a:t>
            </a:r>
            <a:endParaRPr lang="fr-FR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6E0CB3-5C84-F742-80A6-EC48BED7773A}"/>
              </a:ext>
            </a:extLst>
          </p:cNvPr>
          <p:cNvSpPr txBox="1"/>
          <p:nvPr/>
        </p:nvSpPr>
        <p:spPr>
          <a:xfrm>
            <a:off x="1254370" y="2297688"/>
            <a:ext cx="94253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Segment model: </a:t>
            </a:r>
            <a:r>
              <a:rPr lang="fr-FR" sz="3600" dirty="0" err="1">
                <a:solidFill>
                  <a:schemeClr val="bg1"/>
                </a:solidFill>
              </a:rPr>
              <a:t>object</a:t>
            </a:r>
            <a:endParaRPr lang="fr-FR" sz="3600" dirty="0">
              <a:solidFill>
                <a:schemeClr val="bg1"/>
              </a:solidFill>
            </a:endParaRPr>
          </a:p>
          <a:p>
            <a:pPr marL="1371600" lvl="2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Using</a:t>
            </a:r>
            <a:r>
              <a:rPr lang="fr-FR" sz="2800" dirty="0">
                <a:solidFill>
                  <a:schemeClr val="bg1"/>
                </a:solidFill>
              </a:rPr>
              <a:t> center and </a:t>
            </a:r>
            <a:r>
              <a:rPr lang="fr-FR" sz="2800" dirty="0" err="1">
                <a:solidFill>
                  <a:schemeClr val="bg1"/>
                </a:solidFill>
              </a:rPr>
              <a:t>extremities</a:t>
            </a:r>
            <a:endParaRPr lang="fr-FR" sz="2800" dirty="0">
              <a:solidFill>
                <a:schemeClr val="bg1"/>
              </a:solidFill>
            </a:endParaRPr>
          </a:p>
          <a:p>
            <a:pPr marL="1371600" lvl="2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Knows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who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is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colliding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with</a:t>
            </a:r>
            <a:endParaRPr lang="fr-FR" sz="2800" dirty="0">
              <a:solidFill>
                <a:schemeClr val="bg1"/>
              </a:solidFill>
            </a:endParaRPr>
          </a:p>
          <a:p>
            <a:pPr marL="1371600" lvl="2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Contains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its</a:t>
            </a:r>
            <a:r>
              <a:rPr lang="fr-FR" sz="2800" dirty="0">
                <a:solidFill>
                  <a:schemeClr val="bg1"/>
                </a:solidFill>
              </a:rPr>
              <a:t> collisions positions </a:t>
            </a:r>
          </a:p>
          <a:p>
            <a:pPr marL="914400" lvl="1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3600" dirty="0" err="1">
                <a:solidFill>
                  <a:schemeClr val="bg1"/>
                </a:solidFill>
              </a:rPr>
              <a:t>Rebounds</a:t>
            </a:r>
            <a:endParaRPr lang="fr-FR" sz="3600" dirty="0">
              <a:solidFill>
                <a:schemeClr val="bg1"/>
              </a:solidFill>
            </a:endParaRPr>
          </a:p>
          <a:p>
            <a:pPr marL="1371600" lvl="2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Checking </a:t>
            </a:r>
            <a:r>
              <a:rPr lang="fr-FR" sz="2800" dirty="0" err="1">
                <a:solidFill>
                  <a:schemeClr val="bg1"/>
                </a:solidFill>
              </a:rPr>
              <a:t>each</a:t>
            </a:r>
            <a:r>
              <a:rPr lang="fr-FR" sz="2800" dirty="0">
                <a:solidFill>
                  <a:schemeClr val="bg1"/>
                </a:solidFill>
              </a:rPr>
              <a:t> segment </a:t>
            </a:r>
            <a:r>
              <a:rPr lang="fr-FR" sz="2800" dirty="0" err="1">
                <a:solidFill>
                  <a:schemeClr val="bg1"/>
                </a:solidFill>
              </a:rPr>
              <a:t>extremity</a:t>
            </a:r>
            <a:r>
              <a:rPr lang="fr-FR" sz="2800" dirty="0">
                <a:solidFill>
                  <a:schemeClr val="bg1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153554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144AB8-414B-5346-83FE-200CD09F1692}"/>
              </a:ext>
            </a:extLst>
          </p:cNvPr>
          <p:cNvSpPr txBox="1">
            <a:spLocks/>
          </p:cNvSpPr>
          <p:nvPr/>
        </p:nvSpPr>
        <p:spPr>
          <a:xfrm>
            <a:off x="0" y="1008186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5400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Segments &amp; Rebounds</a:t>
            </a:r>
          </a:p>
          <a:p>
            <a:r>
              <a:rPr lang="en-US" sz="5400" dirty="0" err="1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Modelisation</a:t>
            </a:r>
            <a:endParaRPr lang="fr-FR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6E0CB3-5C84-F742-80A6-EC48BED7773A}"/>
              </a:ext>
            </a:extLst>
          </p:cNvPr>
          <p:cNvSpPr txBox="1"/>
          <p:nvPr/>
        </p:nvSpPr>
        <p:spPr>
          <a:xfrm>
            <a:off x="1254370" y="2426677"/>
            <a:ext cx="942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D2E4"/>
              </a:buClr>
              <a:buSzPct val="110000"/>
              <a:buFont typeface="Wingdings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Blablabla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D9F40-2401-4BD2-99FD-31CE21928A5F}"/>
              </a:ext>
            </a:extLst>
          </p:cNvPr>
          <p:cNvSpPr/>
          <p:nvPr/>
        </p:nvSpPr>
        <p:spPr>
          <a:xfrm rot="18860095">
            <a:off x="7941898" y="4148146"/>
            <a:ext cx="3875605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C46EC-261E-41BE-BDB5-57A4627F0D46}"/>
              </a:ext>
            </a:extLst>
          </p:cNvPr>
          <p:cNvSpPr/>
          <p:nvPr/>
        </p:nvSpPr>
        <p:spPr>
          <a:xfrm rot="9631278">
            <a:off x="7410540" y="4816513"/>
            <a:ext cx="38762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8965BD9-9453-42CF-9A77-6DE03A5E265A}"/>
              </a:ext>
            </a:extLst>
          </p:cNvPr>
          <p:cNvSpPr/>
          <p:nvPr/>
        </p:nvSpPr>
        <p:spPr>
          <a:xfrm>
            <a:off x="9077956" y="4814097"/>
            <a:ext cx="162000" cy="162000"/>
          </a:xfrm>
          <a:prstGeom prst="roundRect">
            <a:avLst/>
          </a:prstGeom>
          <a:solidFill>
            <a:srgbClr val="BB6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FABA2A-6AC5-EC4E-8706-EC1603334F60}"/>
              </a:ext>
            </a:extLst>
          </p:cNvPr>
          <p:cNvSpPr txBox="1">
            <a:spLocks/>
          </p:cNvSpPr>
          <p:nvPr/>
        </p:nvSpPr>
        <p:spPr>
          <a:xfrm>
            <a:off x="0" y="386862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5400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Segments Collision</a:t>
            </a:r>
            <a:endParaRPr lang="fr-FR" sz="5400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590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59C907D-C66E-B04F-817F-3B98A11E13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0" t="2099" r="1333" b="2797"/>
          <a:stretch/>
        </p:blipFill>
        <p:spPr>
          <a:xfrm>
            <a:off x="6236676" y="2594316"/>
            <a:ext cx="5568463" cy="31886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61A977-DD50-4363-B3F6-EC7490FD3039}"/>
              </a:ext>
            </a:extLst>
          </p:cNvPr>
          <p:cNvSpPr txBox="1">
            <a:spLocks/>
          </p:cNvSpPr>
          <p:nvPr/>
        </p:nvSpPr>
        <p:spPr>
          <a:xfrm>
            <a:off x="0" y="1055075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3200" i="1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FPS</a:t>
            </a:r>
            <a:endParaRPr lang="fr-FR" sz="3200" b="1" i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4FFEAB-8673-4ADE-AE33-0C19A2B5C465}"/>
              </a:ext>
            </a:extLst>
          </p:cNvPr>
          <p:cNvSpPr txBox="1">
            <a:spLocks/>
          </p:cNvSpPr>
          <p:nvPr/>
        </p:nvSpPr>
        <p:spPr>
          <a:xfrm>
            <a:off x="0" y="345830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5400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Benchmarks</a:t>
            </a:r>
            <a:endParaRPr lang="fr-FR" sz="5400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DFE698-364E-FF4F-8211-B0933630CA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5" t="2447" r="795" b="2447"/>
          <a:stretch/>
        </p:blipFill>
        <p:spPr>
          <a:xfrm>
            <a:off x="530577" y="2594315"/>
            <a:ext cx="5565423" cy="31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58FF4A5-BA2D-164A-84B7-495E5C47A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" t="2279"/>
          <a:stretch/>
        </p:blipFill>
        <p:spPr>
          <a:xfrm>
            <a:off x="6167336" y="2570496"/>
            <a:ext cx="5656364" cy="32515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1EDA83-1FE1-42D3-9C74-CC4B50F28A87}"/>
              </a:ext>
            </a:extLst>
          </p:cNvPr>
          <p:cNvSpPr txBox="1">
            <a:spLocks/>
          </p:cNvSpPr>
          <p:nvPr/>
        </p:nvSpPr>
        <p:spPr>
          <a:xfrm>
            <a:off x="0" y="345830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5400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Benchmarks</a:t>
            </a:r>
            <a:endParaRPr lang="fr-FR" sz="5400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827742-1B9A-42D8-821A-3DB2A4295CF4}"/>
              </a:ext>
            </a:extLst>
          </p:cNvPr>
          <p:cNvSpPr txBox="1">
            <a:spLocks/>
          </p:cNvSpPr>
          <p:nvPr/>
        </p:nvSpPr>
        <p:spPr>
          <a:xfrm>
            <a:off x="0" y="1055075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3200" i="1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Time</a:t>
            </a:r>
            <a:endParaRPr lang="fr-FR" sz="3200" b="1" i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0A0C3B-C618-5345-A46C-59AA6DE720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7" t="2179" r="1488" b="3019"/>
          <a:stretch/>
        </p:blipFill>
        <p:spPr>
          <a:xfrm>
            <a:off x="349624" y="2570496"/>
            <a:ext cx="5695034" cy="32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FABA2A-6AC5-EC4E-8706-EC1603334F60}"/>
              </a:ext>
            </a:extLst>
          </p:cNvPr>
          <p:cNvSpPr txBox="1">
            <a:spLocks/>
          </p:cNvSpPr>
          <p:nvPr/>
        </p:nvSpPr>
        <p:spPr>
          <a:xfrm>
            <a:off x="0" y="3017520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9600" b="1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DEMO</a:t>
            </a:r>
            <a:endParaRPr lang="fr-FR" sz="9600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9034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54</Words>
  <Application>Microsoft Office PowerPoint</Application>
  <PresentationFormat>Grand écran</PresentationFormat>
  <Paragraphs>37</Paragraphs>
  <Slides>8</Slides>
  <Notes>8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David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Damien Fornali</cp:lastModifiedBy>
  <cp:revision>58</cp:revision>
  <dcterms:created xsi:type="dcterms:W3CDTF">2018-11-13T14:56:05Z</dcterms:created>
  <dcterms:modified xsi:type="dcterms:W3CDTF">2018-11-14T09:46:29Z</dcterms:modified>
</cp:coreProperties>
</file>