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8" r:id="rId4"/>
    <p:sldId id="264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68D9"/>
    <a:srgbClr val="12F1F6"/>
    <a:srgbClr val="3C8BC7"/>
    <a:srgbClr val="9CE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0"/>
    <p:restoredTop sz="94670"/>
  </p:normalViewPr>
  <p:slideViewPr>
    <p:cSldViewPr snapToGrid="0" snapToObjects="1">
      <p:cViewPr varScale="1">
        <p:scale>
          <a:sx n="68" d="100"/>
          <a:sy n="68" d="100"/>
        </p:scale>
        <p:origin x="8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8DB3C-5E58-8846-9F38-4230B5EADAE9}" type="datetimeFigureOut">
              <a:rPr lang="fr-FR" smtClean="0"/>
              <a:t>13/11/2018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710B4-F6CE-0040-99C0-7657ED032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934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710B4-F6CE-0040-99C0-7657ED0320A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765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710B4-F6CE-0040-99C0-7657ED0320A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227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710B4-F6CE-0040-99C0-7657ED0320A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449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710B4-F6CE-0040-99C0-7657ED0320A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201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710B4-F6CE-0040-99C0-7657ED0320A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072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710B4-F6CE-0040-99C0-7657ED0320A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583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710B4-F6CE-0040-99C0-7657ED0320A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736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710B4-F6CE-0040-99C0-7657ED0320A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313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FFA674-6629-2B4A-812B-0F6738C82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B6EBAA-0894-964A-89E8-25DF9FF07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3C3BB1-F6A5-204F-962D-7CA1732D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EEE4-8649-A544-8340-78E7CEAD443E}" type="datetimeFigureOut">
              <a:rPr lang="fr-FR" smtClean="0"/>
              <a:t>13/11/2018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6B6253-BEF6-8645-AE28-2B07262C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D26B9F-C8D2-AC46-B82B-78625DE61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E56E-4CF1-534B-B621-533BD6843A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36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DAF93A-A157-5C47-A1E4-D3D0FB5D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90CD26-1684-6448-A6BF-977CDF46E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00EF6-E178-B244-A690-032ED39E4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EEE4-8649-A544-8340-78E7CEAD443E}" type="datetimeFigureOut">
              <a:rPr lang="fr-FR" smtClean="0"/>
              <a:t>13/11/2018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DC1EA6-AD7C-CB42-A921-98C1F3ACB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8F175A-C3BE-3847-9938-FF6072DB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E56E-4CF1-534B-B621-533BD6843A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73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544F567-CAE9-3145-85BF-8FE018AAC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323762-F8FF-844C-A1B4-F10AD38BB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842854-D78B-7D40-98AB-0D6AE90A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EEE4-8649-A544-8340-78E7CEAD443E}" type="datetimeFigureOut">
              <a:rPr lang="fr-FR" smtClean="0"/>
              <a:t>13/11/2018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BD5882-236D-9C4B-BCBD-C8F6C2DFC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0CE72D-393C-0D41-9C5A-5EEBD827C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E56E-4CF1-534B-B621-533BD6843A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52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2E9DD5-051B-EB45-BFA3-23F56E46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914E34-71B2-3242-9B07-F557C5589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1EC731-A492-2C4C-8789-1C43C5C0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EEE4-8649-A544-8340-78E7CEAD443E}" type="datetimeFigureOut">
              <a:rPr lang="fr-FR" smtClean="0"/>
              <a:t>13/11/2018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8BCFF7-6764-9549-910D-46D1AD28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B42BE3-433D-F943-8C0E-2E6D2AE8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E56E-4CF1-534B-B621-533BD6843A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61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0F33C-6C80-0642-B75D-FE62F070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9CCD16-D7F7-BB49-83FA-73CDC491E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5F6509-BC06-0B4D-A964-4A82400D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EEE4-8649-A544-8340-78E7CEAD443E}" type="datetimeFigureOut">
              <a:rPr lang="fr-FR" smtClean="0"/>
              <a:t>13/11/2018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258604-3C30-7849-ABE6-237E8E61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E6BFD7-E713-714B-9DDC-7C35E685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E56E-4CF1-534B-B621-533BD6843A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79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8A2F25-6034-AE45-A9F0-46C9AB98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DFB475-F030-FD4A-8076-546E12D4C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99EA92-3DDE-734D-8BE8-6DA78B7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FED17F-5638-124F-8E1C-762E38EF2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EEE4-8649-A544-8340-78E7CEAD443E}" type="datetimeFigureOut">
              <a:rPr lang="fr-FR" smtClean="0"/>
              <a:t>13/11/2018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09DC46-56A8-E843-87B5-007F347C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2E6594-3BBC-6040-921A-45331FE40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E56E-4CF1-534B-B621-533BD6843A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27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44CDD9-3DAB-814A-89D3-FFE135716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B9C799-1773-F643-91E0-2A6B07A6E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8F71A5-F29F-2041-A8E4-2F71587AB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7F6C9EB-EBA7-D34C-890B-B9F92C36C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8C17FA2-5908-1341-B726-E73C9D507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C65D4BC-6314-5849-99FD-6759C0CF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EEE4-8649-A544-8340-78E7CEAD443E}" type="datetimeFigureOut">
              <a:rPr lang="fr-FR" smtClean="0"/>
              <a:t>13/11/2018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2FF8C3B-2BC5-E047-8495-F742DD4D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0B1F52-ECB3-D344-9F9F-62529A0F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E56E-4CF1-534B-B621-533BD6843A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22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ACAC7E-B4D6-F941-951A-9E26CE22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7B7B524-15DE-D74D-B136-5C5E970DA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EEE4-8649-A544-8340-78E7CEAD443E}" type="datetimeFigureOut">
              <a:rPr lang="fr-FR" smtClean="0"/>
              <a:t>13/11/2018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9B3575-A7BF-954E-A8A3-5BFAC488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912C57E-D8FC-9745-9EB5-67583A5F8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E56E-4CF1-534B-B621-533BD6843A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8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43B4B9B-853B-D542-B4E4-5E56A664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EEE4-8649-A544-8340-78E7CEAD443E}" type="datetimeFigureOut">
              <a:rPr lang="fr-FR" smtClean="0"/>
              <a:t>13/11/2018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C19811-87C5-FB45-9DAE-527690179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5AC84F-E44E-D048-A395-BE85D812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E56E-4CF1-534B-B621-533BD6843A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83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D26B69-64C9-AE47-9D78-29FC8AD68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CDE02F-22C2-EE42-B315-D91D8FCDA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277299-A742-444A-96FF-6F30B3121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121D9A-B057-4542-9275-A090DEC4D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EEE4-8649-A544-8340-78E7CEAD443E}" type="datetimeFigureOut">
              <a:rPr lang="fr-FR" smtClean="0"/>
              <a:t>13/11/2018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2F605B-E906-804B-8CA1-F4FB72DCE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A17F0B-D9C7-F64D-B50F-481CA3CA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E56E-4CF1-534B-B621-533BD6843A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35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A67AB1-425F-824B-8DCF-CE5BB0541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9A47FC4-B093-6041-88C6-39A177A05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37F27F-99C2-314D-B625-6D2372FCD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3EB700-59A0-E341-9C8B-687A17B0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EEE4-8649-A544-8340-78E7CEAD443E}" type="datetimeFigureOut">
              <a:rPr lang="fr-FR" smtClean="0"/>
              <a:t>13/11/2018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16539C-CB4A-1C42-B874-2AF42CE3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9C9E95-7F33-B249-BA2D-70EB5192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E56E-4CF1-534B-B621-533BD6843A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83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7431A3F-AA7E-154A-9A88-4319EF3D3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A16309-30EE-AD44-9C24-1031A647E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314DD6-7321-B746-9171-32231EDA2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8EEE4-8649-A544-8340-78E7CEAD443E}" type="datetimeFigureOut">
              <a:rPr lang="fr-FR" smtClean="0"/>
              <a:t>13/11/2018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945F5F-6821-2F44-A0CF-3A7CC46FC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1D4B3-55E1-8549-BA68-3D8CA8BE6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8E56E-4CF1-534B-B621-533BD6843A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90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C9B6E9F-5F3B-AA43-8ED4-6B99AA52F01F}"/>
              </a:ext>
            </a:extLst>
          </p:cNvPr>
          <p:cNvSpPr/>
          <p:nvPr/>
        </p:nvSpPr>
        <p:spPr>
          <a:xfrm>
            <a:off x="0" y="37335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1" dirty="0">
                <a:solidFill>
                  <a:srgbClr val="DEDEDE"/>
                </a:solidFill>
                <a:cs typeface="David" panose="020E0502060401010101" pitchFamily="34" charset="-79"/>
              </a:rPr>
              <a:t>FORNALI Damien - BENZA Amandine </a:t>
            </a: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A1555622-E8B0-6148-92E3-2ED3D8C7A0F2}"/>
              </a:ext>
            </a:extLst>
          </p:cNvPr>
          <p:cNvSpPr txBox="1"/>
          <p:nvPr/>
        </p:nvSpPr>
        <p:spPr>
          <a:xfrm>
            <a:off x="0" y="2286001"/>
            <a:ext cx="12192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0" b="1" dirty="0">
                <a:solidFill>
                  <a:schemeClr val="bg1"/>
                </a:solidFill>
                <a:cs typeface="David" panose="020E0502060401010101" pitchFamily="34" charset="-79"/>
              </a:rPr>
              <a:t>Segments Intersections</a:t>
            </a:r>
            <a:endParaRPr lang="fr-FR" sz="7500" b="1" dirty="0">
              <a:solidFill>
                <a:schemeClr val="bg1"/>
              </a:solidFill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5995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7FABA2A-6AC5-EC4E-8706-EC1603334F60}"/>
              </a:ext>
            </a:extLst>
          </p:cNvPr>
          <p:cNvSpPr txBox="1">
            <a:spLocks/>
          </p:cNvSpPr>
          <p:nvPr/>
        </p:nvSpPr>
        <p:spPr>
          <a:xfrm>
            <a:off x="0" y="386862"/>
            <a:ext cx="12192000" cy="879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 dirty="0">
              <a:solidFill>
                <a:srgbClr val="FFFFFF"/>
              </a:solidFill>
              <a:latin typeface="+mn-lt"/>
              <a:cs typeface="David" panose="020E0502060401010101" pitchFamily="34" charset="-79"/>
            </a:endParaRPr>
          </a:p>
          <a:p>
            <a:r>
              <a:rPr lang="en-US" dirty="0">
                <a:solidFill>
                  <a:srgbClr val="FFFFFF"/>
                </a:solidFill>
                <a:latin typeface="+mn-lt"/>
                <a:cs typeface="David" panose="020E0502060401010101" pitchFamily="34" charset="-79"/>
              </a:rPr>
              <a:t>Graphic Library</a:t>
            </a:r>
            <a:endParaRPr lang="fr-FR" b="1" dirty="0">
              <a:solidFill>
                <a:srgbClr val="FFFFFF"/>
              </a:solidFill>
              <a:latin typeface="+mn-lt"/>
              <a:cs typeface="David" panose="020E0502060401010101" pitchFamily="34" charset="-79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E75BF70-5A7C-0542-B1E6-DDB933C68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2040" y="2198932"/>
            <a:ext cx="2044700" cy="37973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827B062-D444-454D-8FE6-3C32411C9E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339"/>
          <a:stretch/>
        </p:blipFill>
        <p:spPr>
          <a:xfrm>
            <a:off x="734411" y="1811582"/>
            <a:ext cx="6878010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95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F144AB8-414B-5346-83FE-200CD09F1692}"/>
              </a:ext>
            </a:extLst>
          </p:cNvPr>
          <p:cNvSpPr txBox="1">
            <a:spLocks/>
          </p:cNvSpPr>
          <p:nvPr/>
        </p:nvSpPr>
        <p:spPr>
          <a:xfrm>
            <a:off x="-128953" y="783103"/>
            <a:ext cx="12192000" cy="879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 dirty="0">
              <a:solidFill>
                <a:srgbClr val="FFFFFF"/>
              </a:solidFill>
              <a:latin typeface="+mn-lt"/>
              <a:cs typeface="David" panose="020E0502060401010101" pitchFamily="34" charset="-79"/>
            </a:endParaRPr>
          </a:p>
          <a:p>
            <a:r>
              <a:rPr lang="en-US" dirty="0">
                <a:solidFill>
                  <a:srgbClr val="FFFFFF"/>
                </a:solidFill>
                <a:latin typeface="+mn-lt"/>
                <a:cs typeface="David" panose="020E0502060401010101" pitchFamily="34" charset="-79"/>
              </a:rPr>
              <a:t>Modeling</a:t>
            </a:r>
            <a:endParaRPr lang="fr-FR" sz="5400" dirty="0">
              <a:solidFill>
                <a:srgbClr val="FFFFFF"/>
              </a:solidFill>
              <a:latin typeface="+mn-lt"/>
              <a:cs typeface="David" panose="020E0502060401010101" pitchFamily="34" charset="-79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6E0CB3-5C84-F742-80A6-EC48BED7773A}"/>
              </a:ext>
            </a:extLst>
          </p:cNvPr>
          <p:cNvSpPr txBox="1"/>
          <p:nvPr/>
        </p:nvSpPr>
        <p:spPr>
          <a:xfrm>
            <a:off x="1254370" y="2297688"/>
            <a:ext cx="942535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Clr>
                <a:srgbClr val="BB68D9"/>
              </a:buClr>
              <a:buSzPct val="110000"/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schemeClr val="bg1"/>
                </a:solidFill>
              </a:rPr>
              <a:t>Segment model: </a:t>
            </a:r>
            <a:r>
              <a:rPr lang="fr-FR" sz="3600" dirty="0" err="1">
                <a:solidFill>
                  <a:schemeClr val="bg1"/>
                </a:solidFill>
              </a:rPr>
              <a:t>object</a:t>
            </a:r>
            <a:endParaRPr lang="fr-FR" sz="3600" dirty="0">
              <a:solidFill>
                <a:schemeClr val="bg1"/>
              </a:solidFill>
            </a:endParaRPr>
          </a:p>
          <a:p>
            <a:pPr marL="1371600" lvl="2" indent="-457200">
              <a:buClr>
                <a:srgbClr val="BB68D9"/>
              </a:buClr>
              <a:buSzPct val="110000"/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bg1"/>
                </a:solidFill>
              </a:rPr>
              <a:t>Using</a:t>
            </a:r>
            <a:r>
              <a:rPr lang="fr-FR" sz="2800" dirty="0">
                <a:solidFill>
                  <a:schemeClr val="bg1"/>
                </a:solidFill>
              </a:rPr>
              <a:t> center and </a:t>
            </a:r>
            <a:r>
              <a:rPr lang="fr-FR" sz="2800" dirty="0" err="1">
                <a:solidFill>
                  <a:schemeClr val="bg1"/>
                </a:solidFill>
              </a:rPr>
              <a:t>extremities</a:t>
            </a:r>
            <a:endParaRPr lang="fr-FR" sz="2800" dirty="0">
              <a:solidFill>
                <a:schemeClr val="bg1"/>
              </a:solidFill>
            </a:endParaRPr>
          </a:p>
          <a:p>
            <a:pPr marL="1371600" lvl="2" indent="-457200">
              <a:buClr>
                <a:srgbClr val="BB68D9"/>
              </a:buClr>
              <a:buSzPct val="110000"/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bg1"/>
                </a:solidFill>
              </a:rPr>
              <a:t>Knows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 err="1">
                <a:solidFill>
                  <a:schemeClr val="bg1"/>
                </a:solidFill>
              </a:rPr>
              <a:t>who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 err="1">
                <a:solidFill>
                  <a:schemeClr val="bg1"/>
                </a:solidFill>
              </a:rPr>
              <a:t>it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 err="1">
                <a:solidFill>
                  <a:schemeClr val="bg1"/>
                </a:solidFill>
              </a:rPr>
              <a:t>is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 err="1">
                <a:solidFill>
                  <a:schemeClr val="bg1"/>
                </a:solidFill>
              </a:rPr>
              <a:t>colliding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 err="1">
                <a:solidFill>
                  <a:schemeClr val="bg1"/>
                </a:solidFill>
              </a:rPr>
              <a:t>with</a:t>
            </a:r>
            <a:endParaRPr lang="fr-FR" sz="2800" dirty="0">
              <a:solidFill>
                <a:schemeClr val="bg1"/>
              </a:solidFill>
            </a:endParaRPr>
          </a:p>
          <a:p>
            <a:pPr marL="1371600" lvl="2" indent="-457200">
              <a:buClr>
                <a:srgbClr val="BB68D9"/>
              </a:buClr>
              <a:buSzPct val="110000"/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bg1"/>
                </a:solidFill>
              </a:rPr>
              <a:t>Contains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 err="1">
                <a:solidFill>
                  <a:schemeClr val="bg1"/>
                </a:solidFill>
              </a:rPr>
              <a:t>its</a:t>
            </a:r>
            <a:r>
              <a:rPr lang="fr-FR" sz="2800" dirty="0">
                <a:solidFill>
                  <a:schemeClr val="bg1"/>
                </a:solidFill>
              </a:rPr>
              <a:t> collisions positions </a:t>
            </a:r>
          </a:p>
          <a:p>
            <a:pPr marL="914400" lvl="1" indent="-457200">
              <a:buClr>
                <a:srgbClr val="BB68D9"/>
              </a:buClr>
              <a:buSzPct val="110000"/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bg1"/>
              </a:solidFill>
            </a:endParaRPr>
          </a:p>
          <a:p>
            <a:pPr marL="914400" lvl="1" indent="-457200">
              <a:buClr>
                <a:srgbClr val="BB68D9"/>
              </a:buClr>
              <a:buSzPct val="110000"/>
              <a:buFont typeface="Arial" panose="020B0604020202020204" pitchFamily="34" charset="0"/>
              <a:buChar char="•"/>
            </a:pPr>
            <a:r>
              <a:rPr lang="fr-FR" sz="3600" dirty="0" err="1">
                <a:solidFill>
                  <a:schemeClr val="bg1"/>
                </a:solidFill>
              </a:rPr>
              <a:t>Rebounds</a:t>
            </a:r>
            <a:endParaRPr lang="fr-FR" sz="3600" dirty="0">
              <a:solidFill>
                <a:schemeClr val="bg1"/>
              </a:solidFill>
            </a:endParaRPr>
          </a:p>
          <a:p>
            <a:pPr marL="1371600" lvl="2" indent="-457200">
              <a:buClr>
                <a:srgbClr val="BB68D9"/>
              </a:buClr>
              <a:buSzPct val="110000"/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Checking </a:t>
            </a:r>
            <a:r>
              <a:rPr lang="fr-FR" sz="2800" dirty="0" err="1">
                <a:solidFill>
                  <a:schemeClr val="bg1"/>
                </a:solidFill>
              </a:rPr>
              <a:t>each</a:t>
            </a:r>
            <a:r>
              <a:rPr lang="fr-FR" sz="2800" dirty="0">
                <a:solidFill>
                  <a:schemeClr val="bg1"/>
                </a:solidFill>
              </a:rPr>
              <a:t> segment </a:t>
            </a:r>
            <a:r>
              <a:rPr lang="fr-FR" sz="2800" dirty="0" err="1">
                <a:solidFill>
                  <a:schemeClr val="bg1"/>
                </a:solidFill>
              </a:rPr>
              <a:t>extremity</a:t>
            </a:r>
            <a:r>
              <a:rPr lang="fr-FR" sz="2800" dirty="0">
                <a:solidFill>
                  <a:schemeClr val="bg1"/>
                </a:solidFill>
              </a:rPr>
              <a:t> position</a:t>
            </a:r>
          </a:p>
        </p:txBody>
      </p:sp>
    </p:spTree>
    <p:extLst>
      <p:ext uri="{BB962C8B-B14F-4D97-AF65-F5344CB8AC3E}">
        <p14:creationId xmlns:p14="http://schemas.microsoft.com/office/powerpoint/2010/main" val="153554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8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F144AB8-414B-5346-83FE-200CD09F1692}"/>
              </a:ext>
            </a:extLst>
          </p:cNvPr>
          <p:cNvSpPr txBox="1">
            <a:spLocks/>
          </p:cNvSpPr>
          <p:nvPr/>
        </p:nvSpPr>
        <p:spPr>
          <a:xfrm>
            <a:off x="0" y="1008186"/>
            <a:ext cx="12192000" cy="879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 dirty="0">
              <a:solidFill>
                <a:srgbClr val="FFFFFF"/>
              </a:solidFill>
              <a:latin typeface="+mn-lt"/>
              <a:cs typeface="David" panose="020E0502060401010101" pitchFamily="34" charset="-79"/>
            </a:endParaRPr>
          </a:p>
          <a:p>
            <a:r>
              <a:rPr lang="en-US" sz="5400" dirty="0">
                <a:solidFill>
                  <a:srgbClr val="FFFFFF"/>
                </a:solidFill>
                <a:latin typeface="+mn-lt"/>
                <a:cs typeface="David" panose="020E0502060401010101" pitchFamily="34" charset="-79"/>
              </a:rPr>
              <a:t>Segments &amp; Rebounds</a:t>
            </a:r>
          </a:p>
          <a:p>
            <a:r>
              <a:rPr lang="en-US" sz="5400" dirty="0" err="1">
                <a:solidFill>
                  <a:srgbClr val="FFFFFF"/>
                </a:solidFill>
                <a:latin typeface="+mn-lt"/>
                <a:cs typeface="David" panose="020E0502060401010101" pitchFamily="34" charset="-79"/>
              </a:rPr>
              <a:t>Modelisation</a:t>
            </a:r>
            <a:endParaRPr lang="fr-FR" sz="5400" dirty="0">
              <a:solidFill>
                <a:srgbClr val="FFFFFF"/>
              </a:solidFill>
              <a:latin typeface="+mn-lt"/>
              <a:cs typeface="David" panose="020E0502060401010101" pitchFamily="34" charset="-79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6E0CB3-5C84-F742-80A6-EC48BED7773A}"/>
              </a:ext>
            </a:extLst>
          </p:cNvPr>
          <p:cNvSpPr txBox="1"/>
          <p:nvPr/>
        </p:nvSpPr>
        <p:spPr>
          <a:xfrm>
            <a:off x="1254370" y="2426677"/>
            <a:ext cx="942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9D2E4"/>
              </a:buClr>
              <a:buSzPct val="110000"/>
              <a:buFont typeface="Wingdings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Blablabla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0D9F40-2401-4BD2-99FD-31CE21928A5F}"/>
              </a:ext>
            </a:extLst>
          </p:cNvPr>
          <p:cNvSpPr/>
          <p:nvPr/>
        </p:nvSpPr>
        <p:spPr>
          <a:xfrm rot="18860095">
            <a:off x="7941898" y="4148146"/>
            <a:ext cx="3875605" cy="4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CC46EC-261E-41BE-BDB5-57A4627F0D46}"/>
              </a:ext>
            </a:extLst>
          </p:cNvPr>
          <p:cNvSpPr/>
          <p:nvPr/>
        </p:nvSpPr>
        <p:spPr>
          <a:xfrm rot="9631278">
            <a:off x="7410540" y="4816513"/>
            <a:ext cx="387621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8965BD9-9453-42CF-9A77-6DE03A5E265A}"/>
              </a:ext>
            </a:extLst>
          </p:cNvPr>
          <p:cNvSpPr/>
          <p:nvPr/>
        </p:nvSpPr>
        <p:spPr>
          <a:xfrm>
            <a:off x="9077956" y="4814097"/>
            <a:ext cx="162000" cy="162000"/>
          </a:xfrm>
          <a:prstGeom prst="roundRect">
            <a:avLst/>
          </a:prstGeom>
          <a:solidFill>
            <a:srgbClr val="BB6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23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8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7FABA2A-6AC5-EC4E-8706-EC1603334F60}"/>
              </a:ext>
            </a:extLst>
          </p:cNvPr>
          <p:cNvSpPr txBox="1">
            <a:spLocks/>
          </p:cNvSpPr>
          <p:nvPr/>
        </p:nvSpPr>
        <p:spPr>
          <a:xfrm>
            <a:off x="0" y="386862"/>
            <a:ext cx="12192000" cy="879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 dirty="0">
              <a:solidFill>
                <a:srgbClr val="FFFFFF"/>
              </a:solidFill>
              <a:latin typeface="+mn-lt"/>
              <a:cs typeface="David" panose="020E0502060401010101" pitchFamily="34" charset="-79"/>
            </a:endParaRPr>
          </a:p>
          <a:p>
            <a:r>
              <a:rPr lang="en-US" sz="5400" dirty="0">
                <a:solidFill>
                  <a:srgbClr val="FFFFFF"/>
                </a:solidFill>
                <a:latin typeface="+mn-lt"/>
                <a:cs typeface="David" panose="020E0502060401010101" pitchFamily="34" charset="-79"/>
              </a:rPr>
              <a:t>Segments Collision</a:t>
            </a:r>
            <a:endParaRPr lang="fr-FR" sz="5400" b="1" dirty="0">
              <a:solidFill>
                <a:srgbClr val="FFFFFF"/>
              </a:solidFill>
              <a:latin typeface="+mn-lt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590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E13C1E2-1DCD-7746-A5BA-F339DAD57D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78" t="2709" r="203" b="2709"/>
          <a:stretch/>
        </p:blipFill>
        <p:spPr>
          <a:xfrm>
            <a:off x="339969" y="2594315"/>
            <a:ext cx="5685692" cy="318867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59C907D-C66E-B04F-817F-3B98A11E13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30" t="2099" r="1333" b="2797"/>
          <a:stretch/>
        </p:blipFill>
        <p:spPr>
          <a:xfrm>
            <a:off x="6236676" y="2594316"/>
            <a:ext cx="5568463" cy="318867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761A977-DD50-4363-B3F6-EC7490FD3039}"/>
              </a:ext>
            </a:extLst>
          </p:cNvPr>
          <p:cNvSpPr txBox="1">
            <a:spLocks/>
          </p:cNvSpPr>
          <p:nvPr/>
        </p:nvSpPr>
        <p:spPr>
          <a:xfrm>
            <a:off x="0" y="1055075"/>
            <a:ext cx="12192000" cy="879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 dirty="0">
              <a:solidFill>
                <a:srgbClr val="FFFFFF"/>
              </a:solidFill>
              <a:latin typeface="+mn-lt"/>
              <a:cs typeface="David" panose="020E0502060401010101" pitchFamily="34" charset="-79"/>
            </a:endParaRPr>
          </a:p>
          <a:p>
            <a:r>
              <a:rPr lang="en-US" sz="3200" i="1" dirty="0">
                <a:solidFill>
                  <a:srgbClr val="FFFFFF"/>
                </a:solidFill>
                <a:latin typeface="+mn-lt"/>
                <a:cs typeface="David" panose="020E0502060401010101" pitchFamily="34" charset="-79"/>
              </a:rPr>
              <a:t>FPS</a:t>
            </a:r>
            <a:endParaRPr lang="fr-FR" sz="3200" b="1" i="1" dirty="0">
              <a:solidFill>
                <a:srgbClr val="FFFFFF"/>
              </a:solidFill>
              <a:latin typeface="+mn-lt"/>
              <a:cs typeface="David" panose="020E0502060401010101" pitchFamily="34" charset="-79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24FFEAB-8673-4ADE-AE33-0C19A2B5C465}"/>
              </a:ext>
            </a:extLst>
          </p:cNvPr>
          <p:cNvSpPr txBox="1">
            <a:spLocks/>
          </p:cNvSpPr>
          <p:nvPr/>
        </p:nvSpPr>
        <p:spPr>
          <a:xfrm>
            <a:off x="0" y="345830"/>
            <a:ext cx="12192000" cy="879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 dirty="0">
              <a:solidFill>
                <a:srgbClr val="FFFFFF"/>
              </a:solidFill>
              <a:latin typeface="+mn-lt"/>
              <a:cs typeface="David" panose="020E0502060401010101" pitchFamily="34" charset="-79"/>
            </a:endParaRPr>
          </a:p>
          <a:p>
            <a:r>
              <a:rPr lang="en-US" sz="5400" dirty="0">
                <a:solidFill>
                  <a:srgbClr val="FFFFFF"/>
                </a:solidFill>
                <a:latin typeface="+mn-lt"/>
                <a:cs typeface="David" panose="020E0502060401010101" pitchFamily="34" charset="-79"/>
              </a:rPr>
              <a:t>Benchmarks</a:t>
            </a:r>
            <a:endParaRPr lang="fr-FR" sz="5400" b="1" dirty="0">
              <a:solidFill>
                <a:srgbClr val="FFFFFF"/>
              </a:solidFill>
              <a:latin typeface="+mn-lt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4577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D0FBB23-8B5D-ED4A-AE56-7B81FBA23B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2" t="2279"/>
          <a:stretch/>
        </p:blipFill>
        <p:spPr>
          <a:xfrm>
            <a:off x="369651" y="2570496"/>
            <a:ext cx="5656010" cy="325157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58FF4A5-BA2D-164A-84B7-495E5C47AD0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46" t="2279"/>
          <a:stretch/>
        </p:blipFill>
        <p:spPr>
          <a:xfrm>
            <a:off x="6167336" y="2570496"/>
            <a:ext cx="5656364" cy="325157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61EDA83-1FE1-42D3-9C74-CC4B50F28A87}"/>
              </a:ext>
            </a:extLst>
          </p:cNvPr>
          <p:cNvSpPr txBox="1">
            <a:spLocks/>
          </p:cNvSpPr>
          <p:nvPr/>
        </p:nvSpPr>
        <p:spPr>
          <a:xfrm>
            <a:off x="0" y="345830"/>
            <a:ext cx="12192000" cy="879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 dirty="0">
              <a:solidFill>
                <a:srgbClr val="FFFFFF"/>
              </a:solidFill>
              <a:latin typeface="+mn-lt"/>
              <a:cs typeface="David" panose="020E0502060401010101" pitchFamily="34" charset="-79"/>
            </a:endParaRPr>
          </a:p>
          <a:p>
            <a:r>
              <a:rPr lang="en-US" sz="5400" dirty="0">
                <a:solidFill>
                  <a:srgbClr val="FFFFFF"/>
                </a:solidFill>
                <a:latin typeface="+mn-lt"/>
                <a:cs typeface="David" panose="020E0502060401010101" pitchFamily="34" charset="-79"/>
              </a:rPr>
              <a:t>Benchmarks</a:t>
            </a:r>
            <a:endParaRPr lang="fr-FR" sz="5400" b="1" dirty="0">
              <a:solidFill>
                <a:srgbClr val="FFFFFF"/>
              </a:solidFill>
              <a:latin typeface="+mn-lt"/>
              <a:cs typeface="David" panose="020E0502060401010101" pitchFamily="34" charset="-79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9827742-1B9A-42D8-821A-3DB2A4295CF4}"/>
              </a:ext>
            </a:extLst>
          </p:cNvPr>
          <p:cNvSpPr txBox="1">
            <a:spLocks/>
          </p:cNvSpPr>
          <p:nvPr/>
        </p:nvSpPr>
        <p:spPr>
          <a:xfrm>
            <a:off x="0" y="1055075"/>
            <a:ext cx="12192000" cy="879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 dirty="0">
              <a:solidFill>
                <a:srgbClr val="FFFFFF"/>
              </a:solidFill>
              <a:latin typeface="+mn-lt"/>
              <a:cs typeface="David" panose="020E0502060401010101" pitchFamily="34" charset="-79"/>
            </a:endParaRPr>
          </a:p>
          <a:p>
            <a:r>
              <a:rPr lang="en-US" sz="3200" i="1" dirty="0">
                <a:solidFill>
                  <a:srgbClr val="FFFFFF"/>
                </a:solidFill>
                <a:latin typeface="+mn-lt"/>
                <a:cs typeface="David" panose="020E0502060401010101" pitchFamily="34" charset="-79"/>
              </a:rPr>
              <a:t>Time</a:t>
            </a:r>
            <a:endParaRPr lang="fr-FR" sz="3200" b="1" i="1" dirty="0">
              <a:solidFill>
                <a:srgbClr val="FFFFFF"/>
              </a:solidFill>
              <a:latin typeface="+mn-lt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45026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7FABA2A-6AC5-EC4E-8706-EC1603334F60}"/>
              </a:ext>
            </a:extLst>
          </p:cNvPr>
          <p:cNvSpPr txBox="1">
            <a:spLocks/>
          </p:cNvSpPr>
          <p:nvPr/>
        </p:nvSpPr>
        <p:spPr>
          <a:xfrm>
            <a:off x="0" y="3017520"/>
            <a:ext cx="12192000" cy="879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 dirty="0">
              <a:solidFill>
                <a:srgbClr val="FFFFFF"/>
              </a:solidFill>
              <a:latin typeface="+mn-lt"/>
              <a:cs typeface="David" panose="020E0502060401010101" pitchFamily="34" charset="-79"/>
            </a:endParaRPr>
          </a:p>
          <a:p>
            <a:r>
              <a:rPr lang="en-US" sz="9600" b="1" dirty="0">
                <a:solidFill>
                  <a:srgbClr val="FFFFFF"/>
                </a:solidFill>
                <a:latin typeface="+mn-lt"/>
                <a:cs typeface="David" panose="020E0502060401010101" pitchFamily="34" charset="-79"/>
              </a:rPr>
              <a:t>DEMO</a:t>
            </a:r>
            <a:endParaRPr lang="fr-FR" sz="9600" b="1" dirty="0">
              <a:solidFill>
                <a:srgbClr val="FFFFFF"/>
              </a:solidFill>
              <a:latin typeface="+mn-lt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890344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54</Words>
  <Application>Microsoft Office PowerPoint</Application>
  <PresentationFormat>Grand écran</PresentationFormat>
  <Paragraphs>37</Paragraphs>
  <Slides>8</Slides>
  <Notes>8</Notes>
  <HiddenSlides>2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David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Damien Fornali</cp:lastModifiedBy>
  <cp:revision>55</cp:revision>
  <dcterms:created xsi:type="dcterms:W3CDTF">2018-11-13T14:56:05Z</dcterms:created>
  <dcterms:modified xsi:type="dcterms:W3CDTF">2018-11-13T23:51:14Z</dcterms:modified>
</cp:coreProperties>
</file>