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82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5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4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4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19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71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0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9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7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BFB5-A2C2-436F-83C2-260B799EEAD8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0800-AA36-4BE8-A64E-77D051CD0E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2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608275" y="2178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Trees Comparison</a:t>
            </a:r>
            <a:br>
              <a:rPr lang="en-US" b="1" dirty="0" smtClean="0"/>
            </a:b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212136" y="29757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BENZA Amandine – FORNALI Damien</a:t>
            </a:r>
          </a:p>
        </p:txBody>
      </p:sp>
    </p:spTree>
    <p:extLst>
      <p:ext uri="{BB962C8B-B14F-4D97-AF65-F5344CB8AC3E}">
        <p14:creationId xmlns:p14="http://schemas.microsoft.com/office/powerpoint/2010/main" val="75266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7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Queues comparison</a:t>
            </a:r>
            <a:br>
              <a:rPr lang="en-US" sz="5400" b="1" dirty="0" smtClean="0"/>
            </a:br>
            <a:endParaRPr lang="fr-FR" sz="5400" b="1" dirty="0"/>
          </a:p>
        </p:txBody>
      </p:sp>
      <p:sp>
        <p:nvSpPr>
          <p:cNvPr id="7" name="Rectangle 6"/>
          <p:cNvSpPr/>
          <p:nvPr/>
        </p:nvSpPr>
        <p:spPr>
          <a:xfrm>
            <a:off x="2534732" y="12374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Heap VS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2300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7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Queues comparison</a:t>
            </a:r>
            <a:br>
              <a:rPr lang="en-US" sz="5400" b="1" dirty="0" smtClean="0"/>
            </a:br>
            <a:endParaRPr lang="fr-FR" sz="5400" b="1" dirty="0"/>
          </a:p>
        </p:txBody>
      </p:sp>
      <p:sp>
        <p:nvSpPr>
          <p:cNvPr id="7" name="Rectangle 6"/>
          <p:cNvSpPr/>
          <p:nvPr/>
        </p:nvSpPr>
        <p:spPr>
          <a:xfrm>
            <a:off x="2534732" y="12374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Heap VS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7213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7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2311" y="28123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Red Black Tree vs AVL</a:t>
            </a:r>
            <a:endParaRPr lang="fr-FR" sz="5400" b="1" dirty="0"/>
          </a:p>
        </p:txBody>
      </p:sp>
      <p:sp>
        <p:nvSpPr>
          <p:cNvPr id="7" name="Rectangle 6"/>
          <p:cNvSpPr/>
          <p:nvPr/>
        </p:nvSpPr>
        <p:spPr>
          <a:xfrm>
            <a:off x="2594891" y="14221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 / Insertion / Deletion</a:t>
            </a:r>
          </a:p>
        </p:txBody>
      </p:sp>
    </p:spTree>
    <p:extLst>
      <p:ext uri="{BB962C8B-B14F-4D97-AF65-F5344CB8AC3E}">
        <p14:creationId xmlns:p14="http://schemas.microsoft.com/office/powerpoint/2010/main" val="13707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7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2311" y="28123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Red Black Tree vs AVL</a:t>
            </a:r>
            <a:endParaRPr lang="fr-FR" sz="5400" b="1" dirty="0"/>
          </a:p>
        </p:txBody>
      </p:sp>
      <p:sp>
        <p:nvSpPr>
          <p:cNvPr id="7" name="Rectangle 6"/>
          <p:cNvSpPr/>
          <p:nvPr/>
        </p:nvSpPr>
        <p:spPr>
          <a:xfrm>
            <a:off x="2594891" y="14221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 / Insertion / Deletion</a:t>
            </a:r>
          </a:p>
        </p:txBody>
      </p:sp>
    </p:spTree>
    <p:extLst>
      <p:ext uri="{BB962C8B-B14F-4D97-AF65-F5344CB8AC3E}">
        <p14:creationId xmlns:p14="http://schemas.microsoft.com/office/powerpoint/2010/main" val="16284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087490" y="2204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Conclusion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510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Queues comparison </vt:lpstr>
      <vt:lpstr>Queues comparison </vt:lpstr>
      <vt:lpstr>Red Black Tree vs AVL</vt:lpstr>
      <vt:lpstr>Red Black Tree vs AVL</vt:lpstr>
      <vt:lpstr>Conclusion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FORNALI</dc:creator>
  <cp:lastModifiedBy>Damien FORNALI</cp:lastModifiedBy>
  <cp:revision>5</cp:revision>
  <dcterms:created xsi:type="dcterms:W3CDTF">2018-10-30T10:29:09Z</dcterms:created>
  <dcterms:modified xsi:type="dcterms:W3CDTF">2018-10-30T13:48:40Z</dcterms:modified>
</cp:coreProperties>
</file>