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35" autoAdjust="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7F7F3-A893-4785-BDE6-11DAA06F73D1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8BE9-87EC-4CD7-B83B-65D4CBAF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3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8BE9-87EC-4CD7-B83B-65D4CBAF6E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4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0C6F-FB56-4995-9588-A2332E33DDB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AA0-F21F-43E3-83BA-CB7B1917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0C6F-FB56-4995-9588-A2332E33DDB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AA0-F21F-43E3-83BA-CB7B1917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0C6F-FB56-4995-9588-A2332E33DDB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AA0-F21F-43E3-83BA-CB7B1917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0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0C6F-FB56-4995-9588-A2332E33DDB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AA0-F21F-43E3-83BA-CB7B1917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0C6F-FB56-4995-9588-A2332E33DDB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AA0-F21F-43E3-83BA-CB7B1917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0C6F-FB56-4995-9588-A2332E33DDB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AA0-F21F-43E3-83BA-CB7B1917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0C6F-FB56-4995-9588-A2332E33DDB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AA0-F21F-43E3-83BA-CB7B1917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0C6F-FB56-4995-9588-A2332E33DDB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AA0-F21F-43E3-83BA-CB7B1917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0C6F-FB56-4995-9588-A2332E33DDB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AA0-F21F-43E3-83BA-CB7B1917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0C6F-FB56-4995-9588-A2332E33DDB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AA0-F21F-43E3-83BA-CB7B1917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0C6F-FB56-4995-9588-A2332E33DDB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AA0-F21F-43E3-83BA-CB7B1917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0C6F-FB56-4995-9588-A2332E33DDB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1AA0-F21F-43E3-83BA-CB7B1917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8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7772400" cy="2133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SRS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The Hospital Management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AMSA Damruwan</a:t>
            </a:r>
          </a:p>
          <a:p>
            <a:r>
              <a:rPr lang="en-US" sz="1600" dirty="0" smtClean="0"/>
              <a:t>15000273</a:t>
            </a:r>
          </a:p>
          <a:p>
            <a:r>
              <a:rPr lang="en-US" sz="1600" dirty="0" smtClean="0"/>
              <a:t>2015/CS/027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962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3048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ER </a:t>
            </a:r>
            <a:r>
              <a:rPr lang="en-US" dirty="0" smtClean="0"/>
              <a:t>Diagram </a:t>
            </a:r>
            <a:r>
              <a:rPr lang="en-US" dirty="0"/>
              <a:t>of the </a:t>
            </a:r>
            <a:r>
              <a:rPr lang="en-US" dirty="0" smtClean="0"/>
              <a:t>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Mapped tables for the ER </a:t>
            </a:r>
            <a:r>
              <a:rPr lang="en-US" dirty="0" smtClean="0"/>
              <a:t>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 </a:t>
            </a:r>
            <a:r>
              <a:rPr lang="en-US" dirty="0" smtClean="0"/>
              <a:t>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Screen shots of the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05634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 Diagram of the application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3920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143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29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SRS For The Hospital Management System </vt:lpstr>
      <vt:lpstr>PowerPoint Presentation</vt:lpstr>
      <vt:lpstr>ER Diagram of the application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SRS For The Hospital Management System </dc:title>
  <dc:creator>AMSA Damruwan</dc:creator>
  <cp:lastModifiedBy>AMSA Damruwan</cp:lastModifiedBy>
  <cp:revision>5</cp:revision>
  <dcterms:created xsi:type="dcterms:W3CDTF">2017-06-02T01:48:01Z</dcterms:created>
  <dcterms:modified xsi:type="dcterms:W3CDTF">2017-06-02T19:21:05Z</dcterms:modified>
</cp:coreProperties>
</file>