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484675"/>
  <p:notesSz cx="20929600" cy="29819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45651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891302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36954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782605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28256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673907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19559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565210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699FF"/>
    <a:srgbClr val="0066CC"/>
    <a:srgbClr val="3366FF"/>
    <a:srgbClr val="0066FF"/>
    <a:srgbClr val="3399FF"/>
    <a:srgbClr val="000099"/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6826" autoAdjust="0"/>
    <p:restoredTop sz="97381" autoAdjust="0"/>
  </p:normalViewPr>
  <p:slideViewPr>
    <p:cSldViewPr>
      <p:cViewPr>
        <p:scale>
          <a:sx n="50" d="100"/>
          <a:sy n="50" d="100"/>
        </p:scale>
        <p:origin x="558" y="-4968"/>
      </p:cViewPr>
      <p:guideLst>
        <p:guide orient="horz" pos="13381"/>
        <p:guide pos="9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t" anchorCtr="0" compatLnSpc="1">
            <a:prstTxWarp prst="textNoShape">
              <a:avLst/>
            </a:prstTxWarp>
          </a:bodyPr>
          <a:lstStyle>
            <a:lvl1pPr defTabSz="641216">
              <a:defRPr sz="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54657" y="0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t" anchorCtr="0" compatLnSpc="1">
            <a:prstTxWarp prst="textNoShape">
              <a:avLst/>
            </a:prstTxWarp>
          </a:bodyPr>
          <a:lstStyle>
            <a:lvl1pPr algn="r" defTabSz="641216">
              <a:defRPr sz="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0732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b" anchorCtr="0" compatLnSpc="1">
            <a:prstTxWarp prst="textNoShape">
              <a:avLst/>
            </a:prstTxWarp>
          </a:bodyPr>
          <a:lstStyle>
            <a:lvl1pPr defTabSz="641216">
              <a:defRPr sz="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54657" y="28320732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b" anchorCtr="0" compatLnSpc="1">
            <a:prstTxWarp prst="textNoShape">
              <a:avLst/>
            </a:prstTxWarp>
          </a:bodyPr>
          <a:lstStyle>
            <a:lvl1pPr algn="r" defTabSz="641216">
              <a:defRPr sz="800"/>
            </a:lvl1pPr>
          </a:lstStyle>
          <a:p>
            <a:pPr>
              <a:defRPr/>
            </a:pPr>
            <a:fld id="{D2062A96-DFAC-4E73-869F-89D8BBD536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79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t" anchorCtr="0" compatLnSpc="1">
            <a:prstTxWarp prst="textNoShape">
              <a:avLst/>
            </a:prstTxWarp>
          </a:bodyPr>
          <a:lstStyle>
            <a:lvl1pPr>
              <a:defRPr sz="35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4657" y="0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t" anchorCtr="0" compatLnSpc="1">
            <a:prstTxWarp prst="textNoShape">
              <a:avLst/>
            </a:prstTxWarp>
          </a:bodyPr>
          <a:lstStyle>
            <a:lvl1pPr algn="r">
              <a:defRPr sz="35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89700" y="2238375"/>
            <a:ext cx="7959725" cy="11183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3874" y="14160372"/>
            <a:ext cx="16741864" cy="1342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25667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b" anchorCtr="0" compatLnSpc="1">
            <a:prstTxWarp prst="textNoShape">
              <a:avLst/>
            </a:prstTxWarp>
          </a:bodyPr>
          <a:lstStyle>
            <a:lvl1pPr>
              <a:defRPr sz="35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4657" y="28325667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b" anchorCtr="0" compatLnSpc="1">
            <a:prstTxWarp prst="textNoShape">
              <a:avLst/>
            </a:prstTxWarp>
          </a:bodyPr>
          <a:lstStyle>
            <a:lvl1pPr algn="r">
              <a:defRPr sz="3500"/>
            </a:lvl1pPr>
          </a:lstStyle>
          <a:p>
            <a:pPr>
              <a:defRPr/>
            </a:pPr>
            <a:fld id="{995D5142-EE10-4321-A93A-1F1EE96E23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0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456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8913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369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7826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28256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73907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19559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65210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4E446-8C4F-41FB-B826-D831A5D77557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89700" y="2238375"/>
            <a:ext cx="7959725" cy="1118393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5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6" y="13198413"/>
            <a:ext cx="25706456" cy="9105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10" y="24074025"/>
            <a:ext cx="21169448" cy="10858445"/>
          </a:xfrm>
        </p:spPr>
        <p:txBody>
          <a:bodyPr/>
          <a:lstStyle>
            <a:lvl1pPr marL="0" indent="0" algn="ctr">
              <a:buNone/>
              <a:defRPr/>
            </a:lvl1pPr>
            <a:lvl2pPr marL="445651" indent="0" algn="ctr">
              <a:buNone/>
              <a:defRPr/>
            </a:lvl2pPr>
            <a:lvl3pPr marL="891302" indent="0" algn="ctr">
              <a:buNone/>
              <a:defRPr/>
            </a:lvl3pPr>
            <a:lvl4pPr marL="1336954" indent="0" algn="ctr">
              <a:buNone/>
              <a:defRPr/>
            </a:lvl4pPr>
            <a:lvl5pPr marL="1782605" indent="0" algn="ctr">
              <a:buNone/>
              <a:defRPr/>
            </a:lvl5pPr>
            <a:lvl6pPr marL="2228256" indent="0" algn="ctr">
              <a:buNone/>
              <a:defRPr/>
            </a:lvl6pPr>
            <a:lvl7pPr marL="2673907" indent="0" algn="ctr">
              <a:buNone/>
              <a:defRPr/>
            </a:lvl7pPr>
            <a:lvl8pPr marL="3119559" indent="0" algn="ctr">
              <a:buNone/>
              <a:defRPr/>
            </a:lvl8pPr>
            <a:lvl9pPr marL="356521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25DD2-2679-42C3-9859-4B1A83B49E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BCD0-1CA5-45B6-993A-79385F2C99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3" y="1703072"/>
            <a:ext cx="6803885" cy="36246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9" y="1703072"/>
            <a:ext cx="20258794" cy="36246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159D7-EC6C-4C91-8DFA-DC1176F3E7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763F7-28FF-445F-8699-AE4CCD9EEF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3" y="27300652"/>
            <a:ext cx="25706456" cy="84373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3" y="18006350"/>
            <a:ext cx="25706456" cy="9294303"/>
          </a:xfrm>
        </p:spPr>
        <p:txBody>
          <a:bodyPr anchor="b"/>
          <a:lstStyle>
            <a:lvl1pPr marL="0" indent="0">
              <a:buNone/>
              <a:defRPr sz="1900"/>
            </a:lvl1pPr>
            <a:lvl2pPr marL="445651" indent="0">
              <a:buNone/>
              <a:defRPr sz="1800"/>
            </a:lvl2pPr>
            <a:lvl3pPr marL="891302" indent="0">
              <a:buNone/>
              <a:defRPr sz="1500"/>
            </a:lvl3pPr>
            <a:lvl4pPr marL="1336954" indent="0">
              <a:buNone/>
              <a:defRPr sz="1400"/>
            </a:lvl4pPr>
            <a:lvl5pPr marL="1782605" indent="0">
              <a:buNone/>
              <a:defRPr sz="1400"/>
            </a:lvl5pPr>
            <a:lvl6pPr marL="2228256" indent="0">
              <a:buNone/>
              <a:defRPr sz="1400"/>
            </a:lvl6pPr>
            <a:lvl7pPr marL="2673907" indent="0">
              <a:buNone/>
              <a:defRPr sz="1400"/>
            </a:lvl7pPr>
            <a:lvl8pPr marL="3119559" indent="0">
              <a:buNone/>
              <a:defRPr sz="1400"/>
            </a:lvl8pPr>
            <a:lvl9pPr marL="356521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56DA5-78D3-49C1-A758-E6AB73CA35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5" y="9914030"/>
            <a:ext cx="13531340" cy="2803588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93" y="9914030"/>
            <a:ext cx="13531338" cy="2803588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CBFB2-AA9F-41B3-9855-9EFD9FE276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7" y="1701511"/>
            <a:ext cx="27218792" cy="708077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7" y="9509726"/>
            <a:ext cx="13362219" cy="396342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651" indent="0">
              <a:buNone/>
              <a:defRPr sz="1900" b="1"/>
            </a:lvl2pPr>
            <a:lvl3pPr marL="891302" indent="0">
              <a:buNone/>
              <a:defRPr sz="1800" b="1"/>
            </a:lvl3pPr>
            <a:lvl4pPr marL="1336954" indent="0">
              <a:buNone/>
              <a:defRPr sz="1500" b="1"/>
            </a:lvl4pPr>
            <a:lvl5pPr marL="1782605" indent="0">
              <a:buNone/>
              <a:defRPr sz="1500" b="1"/>
            </a:lvl5pPr>
            <a:lvl6pPr marL="2228256" indent="0">
              <a:buNone/>
              <a:defRPr sz="1500" b="1"/>
            </a:lvl6pPr>
            <a:lvl7pPr marL="2673907" indent="0">
              <a:buNone/>
              <a:defRPr sz="1500" b="1"/>
            </a:lvl7pPr>
            <a:lvl8pPr marL="3119559" indent="0">
              <a:buNone/>
              <a:defRPr sz="1500" b="1"/>
            </a:lvl8pPr>
            <a:lvl9pPr marL="356521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7" y="13473152"/>
            <a:ext cx="13362219" cy="2447832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3" y="9509726"/>
            <a:ext cx="13367098" cy="396342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651" indent="0">
              <a:buNone/>
              <a:defRPr sz="1900" b="1"/>
            </a:lvl2pPr>
            <a:lvl3pPr marL="891302" indent="0">
              <a:buNone/>
              <a:defRPr sz="1800" b="1"/>
            </a:lvl3pPr>
            <a:lvl4pPr marL="1336954" indent="0">
              <a:buNone/>
              <a:defRPr sz="1500" b="1"/>
            </a:lvl4pPr>
            <a:lvl5pPr marL="1782605" indent="0">
              <a:buNone/>
              <a:defRPr sz="1500" b="1"/>
            </a:lvl5pPr>
            <a:lvl6pPr marL="2228256" indent="0">
              <a:buNone/>
              <a:defRPr sz="1500" b="1"/>
            </a:lvl6pPr>
            <a:lvl7pPr marL="2673907" indent="0">
              <a:buNone/>
              <a:defRPr sz="1500" b="1"/>
            </a:lvl7pPr>
            <a:lvl8pPr marL="3119559" indent="0">
              <a:buNone/>
              <a:defRPr sz="1500" b="1"/>
            </a:lvl8pPr>
            <a:lvl9pPr marL="356521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3" y="13473152"/>
            <a:ext cx="13367098" cy="2447832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99B0-008D-4D18-8671-ABF425FB81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3965D-EB9E-4923-8204-CC0265533A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F779-D373-4E4A-9597-8ECD0237F6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1692147"/>
            <a:ext cx="9950520" cy="719785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8" y="1692143"/>
            <a:ext cx="16907263" cy="362593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8890002"/>
            <a:ext cx="9950520" cy="29061478"/>
          </a:xfrm>
        </p:spPr>
        <p:txBody>
          <a:bodyPr/>
          <a:lstStyle>
            <a:lvl1pPr marL="0" indent="0">
              <a:buNone/>
              <a:defRPr sz="1400"/>
            </a:lvl1pPr>
            <a:lvl2pPr marL="445651" indent="0">
              <a:buNone/>
              <a:defRPr sz="1200"/>
            </a:lvl2pPr>
            <a:lvl3pPr marL="891302" indent="0">
              <a:buNone/>
              <a:defRPr sz="1000"/>
            </a:lvl3pPr>
            <a:lvl4pPr marL="1336954" indent="0">
              <a:buNone/>
              <a:defRPr sz="800"/>
            </a:lvl4pPr>
            <a:lvl5pPr marL="1782605" indent="0">
              <a:buNone/>
              <a:defRPr sz="800"/>
            </a:lvl5pPr>
            <a:lvl6pPr marL="2228256" indent="0">
              <a:buNone/>
              <a:defRPr sz="800"/>
            </a:lvl6pPr>
            <a:lvl7pPr marL="2673907" indent="0">
              <a:buNone/>
              <a:defRPr sz="800"/>
            </a:lvl7pPr>
            <a:lvl8pPr marL="3119559" indent="0">
              <a:buNone/>
              <a:defRPr sz="800"/>
            </a:lvl8pPr>
            <a:lvl9pPr marL="356521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5BB53-5A78-418B-B718-36D8E768A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29738963"/>
            <a:ext cx="18146403" cy="351073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3796398"/>
            <a:ext cx="18146403" cy="25489869"/>
          </a:xfrm>
        </p:spPr>
        <p:txBody>
          <a:bodyPr/>
          <a:lstStyle>
            <a:lvl1pPr marL="0" indent="0">
              <a:buNone/>
              <a:defRPr sz="3100"/>
            </a:lvl1pPr>
            <a:lvl2pPr marL="445651" indent="0">
              <a:buNone/>
              <a:defRPr sz="2700"/>
            </a:lvl2pPr>
            <a:lvl3pPr marL="891302" indent="0">
              <a:buNone/>
              <a:defRPr sz="2300"/>
            </a:lvl3pPr>
            <a:lvl4pPr marL="1336954" indent="0">
              <a:buNone/>
              <a:defRPr sz="1900"/>
            </a:lvl4pPr>
            <a:lvl5pPr marL="1782605" indent="0">
              <a:buNone/>
              <a:defRPr sz="1900"/>
            </a:lvl5pPr>
            <a:lvl6pPr marL="2228256" indent="0">
              <a:buNone/>
              <a:defRPr sz="1900"/>
            </a:lvl6pPr>
            <a:lvl7pPr marL="2673907" indent="0">
              <a:buNone/>
              <a:defRPr sz="1900"/>
            </a:lvl7pPr>
            <a:lvl8pPr marL="3119559" indent="0">
              <a:buNone/>
              <a:defRPr sz="1900"/>
            </a:lvl8pPr>
            <a:lvl9pPr marL="3565210" indent="0">
              <a:buNone/>
              <a:defRPr sz="19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33249692"/>
            <a:ext cx="18146403" cy="4985893"/>
          </a:xfrm>
        </p:spPr>
        <p:txBody>
          <a:bodyPr/>
          <a:lstStyle>
            <a:lvl1pPr marL="0" indent="0">
              <a:buNone/>
              <a:defRPr sz="1400"/>
            </a:lvl1pPr>
            <a:lvl2pPr marL="445651" indent="0">
              <a:buNone/>
              <a:defRPr sz="1200"/>
            </a:lvl2pPr>
            <a:lvl3pPr marL="891302" indent="0">
              <a:buNone/>
              <a:defRPr sz="1000"/>
            </a:lvl3pPr>
            <a:lvl4pPr marL="1336954" indent="0">
              <a:buNone/>
              <a:defRPr sz="800"/>
            </a:lvl4pPr>
            <a:lvl5pPr marL="1782605" indent="0">
              <a:buNone/>
              <a:defRPr sz="800"/>
            </a:lvl5pPr>
            <a:lvl6pPr marL="2228256" indent="0">
              <a:buNone/>
              <a:defRPr sz="800"/>
            </a:lvl6pPr>
            <a:lvl7pPr marL="2673907" indent="0">
              <a:buNone/>
              <a:defRPr sz="800"/>
            </a:lvl7pPr>
            <a:lvl8pPr marL="3119559" indent="0">
              <a:buNone/>
              <a:defRPr sz="800"/>
            </a:lvl8pPr>
            <a:lvl9pPr marL="356521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10DE1-244C-414A-AA39-BECD58B008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337" y="1703074"/>
            <a:ext cx="27218792" cy="70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34" tIns="215918" rIns="431834" bIns="2159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337" y="9914030"/>
            <a:ext cx="27218792" cy="2803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337" y="38688280"/>
            <a:ext cx="7059194" cy="29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>
            <a:lvl1pPr>
              <a:defRPr sz="67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043" y="38688280"/>
            <a:ext cx="9581379" cy="29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>
            <a:lvl1pPr algn="ctr">
              <a:defRPr sz="67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1937" y="38688280"/>
            <a:ext cx="7059192" cy="29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>
            <a:lvl1pPr algn="r">
              <a:defRPr sz="6700" smtClean="0"/>
            </a:lvl1pPr>
          </a:lstStyle>
          <a:p>
            <a:pPr>
              <a:defRPr/>
            </a:pPr>
            <a:fld id="{5202C143-6F8C-48DC-8B13-8F0110DAE0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2pPr>
      <a:lvl3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3pPr>
      <a:lvl4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4pPr>
      <a:lvl5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5pPr>
      <a:lvl6pPr marL="445651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6pPr>
      <a:lvl7pPr marL="891302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7pPr>
      <a:lvl8pPr marL="1336954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8pPr>
      <a:lvl9pPr marL="1782605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9pPr>
    </p:titleStyle>
    <p:bodyStyle>
      <a:lvl1pPr marL="1617034" indent="-1617034" algn="l" defTabSz="4318794" rtl="0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506409" indent="-1344691" algn="l" defTabSz="4318794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</a:defRPr>
      </a:lvl2pPr>
      <a:lvl3pPr marL="5401974" indent="-1083180" algn="l" defTabSz="4318794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</a:defRPr>
      </a:lvl3pPr>
      <a:lvl4pPr marL="7559050" indent="-1078539" algn="l" defTabSz="4318794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</a:defRPr>
      </a:lvl4pPr>
      <a:lvl5pPr marL="9714577" indent="-1078539" algn="l" defTabSz="4318794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5pPr>
      <a:lvl6pPr marL="10160229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605880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51531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97182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651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302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954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2605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256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907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9559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210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ctor.delaroque@edu.ecetech.fr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hyperlink" Target="mailto:taha.ridene@rtit-consulting,com" TargetMode="External"/><Relationship Id="rId4" Type="http://schemas.openxmlformats.org/officeDocument/2006/relationships/hyperlink" Target="mailto:damien.dagorne@ede.ecetech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8280971" y="2952305"/>
            <a:ext cx="14168798" cy="152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10000"/>
              </a:spcBef>
            </a:pPr>
            <a:r>
              <a:rPr lang="en-US" sz="29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victor.delaroque@edu.ecetech.fr</a:t>
            </a:r>
            <a:endParaRPr lang="en-US" sz="29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 defTabSz="4318794">
              <a:spcBef>
                <a:spcPct val="10000"/>
              </a:spcBef>
            </a:pPr>
            <a:r>
              <a:rPr lang="en-US" sz="29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damien.dagorne@ede.ecetech.fr</a:t>
            </a:r>
            <a:endParaRPr lang="en-US" sz="29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 defTabSz="4318794">
              <a:spcBef>
                <a:spcPct val="10000"/>
              </a:spcBef>
            </a:pPr>
            <a:r>
              <a:rPr lang="en-US" sz="29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antoine.aouat@edu.ecetech.fr</a:t>
            </a:r>
          </a:p>
        </p:txBody>
      </p:sp>
      <p:sp>
        <p:nvSpPr>
          <p:cNvPr id="2" name="Text Box 204"/>
          <p:cNvSpPr txBox="1">
            <a:spLocks noChangeArrowheads="1"/>
          </p:cNvSpPr>
          <p:nvPr/>
        </p:nvSpPr>
        <p:spPr bwMode="auto">
          <a:xfrm>
            <a:off x="778833" y="5788148"/>
            <a:ext cx="28763651" cy="741800"/>
          </a:xfrm>
          <a:prstGeom prst="rect">
            <a:avLst/>
          </a:prstGeom>
          <a:solidFill>
            <a:srgbClr val="00206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50000"/>
              </a:spcBef>
            </a:pPr>
            <a:r>
              <a:rPr lang="en-US" sz="4200" b="1" dirty="0">
                <a:solidFill>
                  <a:schemeClr val="bg1"/>
                </a:solidFill>
                <a:latin typeface="+mj-lt"/>
              </a:rPr>
              <a:t>PRESENTATION</a:t>
            </a:r>
            <a:endParaRPr lang="en-US" sz="42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3" name="Text Box 207"/>
          <p:cNvSpPr txBox="1">
            <a:spLocks noChangeArrowheads="1"/>
          </p:cNvSpPr>
          <p:nvPr/>
        </p:nvSpPr>
        <p:spPr bwMode="auto">
          <a:xfrm>
            <a:off x="759831" y="31323457"/>
            <a:ext cx="28763651" cy="741800"/>
          </a:xfrm>
          <a:prstGeom prst="rect">
            <a:avLst/>
          </a:prstGeom>
          <a:solidFill>
            <a:srgbClr val="00206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50000"/>
              </a:spcBef>
            </a:pPr>
            <a:r>
              <a:rPr lang="en-US" sz="4200" b="1" dirty="0">
                <a:solidFill>
                  <a:schemeClr val="bg1"/>
                </a:solidFill>
                <a:latin typeface="+mj-lt"/>
              </a:rPr>
              <a:t>PERSPECTIVES</a:t>
            </a:r>
          </a:p>
        </p:txBody>
      </p:sp>
      <p:sp>
        <p:nvSpPr>
          <p:cNvPr id="2055" name="Text Box 815"/>
          <p:cNvSpPr txBox="1">
            <a:spLocks noChangeArrowheads="1"/>
          </p:cNvSpPr>
          <p:nvPr/>
        </p:nvSpPr>
        <p:spPr bwMode="auto">
          <a:xfrm>
            <a:off x="739905" y="15635065"/>
            <a:ext cx="28763651" cy="741800"/>
          </a:xfrm>
          <a:prstGeom prst="rect">
            <a:avLst/>
          </a:prstGeom>
          <a:solidFill>
            <a:srgbClr val="00206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50000"/>
              </a:spcBef>
            </a:pPr>
            <a:r>
              <a:rPr lang="en-US" sz="4200" b="1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3878123" y="1828332"/>
            <a:ext cx="22802771" cy="100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4547" tIns="47273" rIns="94547" bIns="47273">
            <a:spAutoFit/>
          </a:bodyPr>
          <a:lstStyle/>
          <a:p>
            <a:pPr algn="ctr"/>
            <a:r>
              <a:rPr lang="en-US" sz="5900" b="1" i="1" dirty="0">
                <a:solidFill>
                  <a:schemeClr val="bg1">
                    <a:lumMod val="50000"/>
                  </a:schemeClr>
                </a:solidFill>
                <a:latin typeface="Arial (En-têtes)"/>
              </a:rPr>
              <a:t>Easy School</a:t>
            </a:r>
            <a:endParaRPr lang="en-US" sz="5900" b="1" i="1" dirty="0">
              <a:solidFill>
                <a:srgbClr val="002060"/>
              </a:solidFill>
              <a:latin typeface="Arial (En-têtes)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8208963" y="5040537"/>
            <a:ext cx="14168798" cy="54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10000"/>
              </a:spcBef>
            </a:pPr>
            <a:r>
              <a:rPr lang="fr-FR" sz="2900" dirty="0">
                <a:latin typeface="Arial" pitchFamily="18"/>
                <a:cs typeface="Tahoma" pitchFamily="2"/>
              </a:rPr>
              <a:t>Tuteur : Taha RIDENE - </a:t>
            </a:r>
            <a:r>
              <a:rPr lang="fr-FR" sz="2900" dirty="0" err="1">
                <a:latin typeface="Arial" pitchFamily="18"/>
                <a:cs typeface="Tahoma" pitchFamily="2"/>
                <a:hlinkClick r:id="rId5"/>
              </a:rPr>
              <a:t>taha.ridene@rtit-consulting,com</a:t>
            </a:r>
            <a:endParaRPr lang="en-US" sz="29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26" name="Picture 2" descr="Image result for it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715" y="1313288"/>
            <a:ext cx="4104456" cy="27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ece tec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9" y="1313288"/>
            <a:ext cx="9073008" cy="22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AB824C-98C2-4F56-B354-160D6490E3E7}"/>
              </a:ext>
            </a:extLst>
          </p:cNvPr>
          <p:cNvSpPr txBox="1"/>
          <p:nvPr/>
        </p:nvSpPr>
        <p:spPr>
          <a:xfrm>
            <a:off x="1584227" y="7200777"/>
            <a:ext cx="274350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i="1" dirty="0">
                <a:latin typeface="3DS Fonticon" panose="02000000000000000000" pitchFamily="2" charset="0"/>
              </a:rPr>
              <a:t>Ce logiciel a pour but de faire une interface élève/professeur pour pouvoir consulter son bulletin de notes. Ainsi que le récupérer sous format PDF. Pour ce faire, il y a une première page de login, puis un accès au trombinoscope de la classe en question. Pour voir le bulletin il suffit de cliquer sur une photo d’élève.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213CDA-EFE1-4192-9F78-AB5EF0FB0E73}"/>
              </a:ext>
            </a:extLst>
          </p:cNvPr>
          <p:cNvSpPr txBox="1"/>
          <p:nvPr/>
        </p:nvSpPr>
        <p:spPr>
          <a:xfrm>
            <a:off x="1584227" y="32765934"/>
            <a:ext cx="25994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i="1" dirty="0">
                <a:latin typeface="3DS Fonticon" panose="02000000000000000000" pitchFamily="2" charset="0"/>
              </a:rPr>
              <a:t>Il nous faut encore terminer de développer l’interface professeur, ainsi qu’optimiser la récupération du PDF. Pour le moment nous arrivons à télécharger le fichier, mais le remplir reste à améliorer. De plus, nous avons privilégier un programme fonctionnel plutôt qu’esthétique. Il y a donc également l’aspect graphique à améliorer.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88CE0E-7633-41B7-BAC3-AE279F269E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8123" y="16376865"/>
            <a:ext cx="23196936" cy="14911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30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30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166</Words>
  <Application>Microsoft Office PowerPoint</Application>
  <PresentationFormat>Personnalisé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3DS Fonticon</vt:lpstr>
      <vt:lpstr>Arial</vt:lpstr>
      <vt:lpstr>Arial (En-têtes)</vt:lpstr>
      <vt:lpstr>Modèle par défaut</vt:lpstr>
      <vt:lpstr>Présentation PowerPoint</vt:lpstr>
    </vt:vector>
  </TitlesOfParts>
  <Company>caor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DWM B3</dc:title>
  <dc:subject>Poster DWM B3</dc:subject>
  <dc:creator>Taha RIDENE</dc:creator>
  <cp:keywords>IT Projects</cp:keywords>
  <cp:lastModifiedBy>Damien DAGORNE</cp:lastModifiedBy>
  <cp:revision>1680</cp:revision>
  <cp:lastPrinted>2011-12-06T07:26:27Z</cp:lastPrinted>
  <dcterms:created xsi:type="dcterms:W3CDTF">2006-06-06T08:17:44Z</dcterms:created>
  <dcterms:modified xsi:type="dcterms:W3CDTF">2020-04-01T11:19:46Z</dcterms:modified>
</cp:coreProperties>
</file>