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43463" cy="42484675"/>
  <p:notesSz cx="20929600" cy="298196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45651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891302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36954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782605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28256" algn="l" defTabSz="891302" rtl="0" eaLnBrk="1" latinLnBrk="0" hangingPunct="1">
      <a:defRPr sz="8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673907" algn="l" defTabSz="891302" rtl="0" eaLnBrk="1" latinLnBrk="0" hangingPunct="1">
      <a:defRPr sz="8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119559" algn="l" defTabSz="891302" rtl="0" eaLnBrk="1" latinLnBrk="0" hangingPunct="1">
      <a:defRPr sz="8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565210" algn="l" defTabSz="891302" rtl="0" eaLnBrk="1" latinLnBrk="0" hangingPunct="1">
      <a:defRPr sz="8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381">
          <p15:clr>
            <a:srgbClr val="A4A3A4"/>
          </p15:clr>
        </p15:guide>
        <p15:guide id="2" pos="95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  <a:srgbClr val="6699FF"/>
    <a:srgbClr val="0066CC"/>
    <a:srgbClr val="3366FF"/>
    <a:srgbClr val="0066FF"/>
    <a:srgbClr val="3399FF"/>
    <a:srgbClr val="000099"/>
    <a:srgbClr val="00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6826" autoAdjust="0"/>
    <p:restoredTop sz="97381" autoAdjust="0"/>
  </p:normalViewPr>
  <p:slideViewPr>
    <p:cSldViewPr>
      <p:cViewPr varScale="1">
        <p:scale>
          <a:sx n="10" d="100"/>
          <a:sy n="10" d="100"/>
        </p:scale>
        <p:origin x="2610" y="156"/>
      </p:cViewPr>
      <p:guideLst>
        <p:guide orient="horz" pos="13381"/>
        <p:guide pos="95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9070403" cy="1493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4277" tIns="32137" rIns="64277" bIns="32137" numCol="1" anchor="t" anchorCtr="0" compatLnSpc="1">
            <a:prstTxWarp prst="textNoShape">
              <a:avLst/>
            </a:prstTxWarp>
          </a:bodyPr>
          <a:lstStyle>
            <a:lvl1pPr defTabSz="641216">
              <a:defRPr sz="8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1854657" y="0"/>
            <a:ext cx="9070403" cy="1493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4277" tIns="32137" rIns="64277" bIns="32137" numCol="1" anchor="t" anchorCtr="0" compatLnSpc="1">
            <a:prstTxWarp prst="textNoShape">
              <a:avLst/>
            </a:prstTxWarp>
          </a:bodyPr>
          <a:lstStyle>
            <a:lvl1pPr algn="r" defTabSz="641216">
              <a:defRPr sz="8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8320732"/>
            <a:ext cx="9070403" cy="1493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4277" tIns="32137" rIns="64277" bIns="32137" numCol="1" anchor="b" anchorCtr="0" compatLnSpc="1">
            <a:prstTxWarp prst="textNoShape">
              <a:avLst/>
            </a:prstTxWarp>
          </a:bodyPr>
          <a:lstStyle>
            <a:lvl1pPr defTabSz="641216">
              <a:defRPr sz="8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1854657" y="28320732"/>
            <a:ext cx="9070403" cy="1493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4277" tIns="32137" rIns="64277" bIns="32137" numCol="1" anchor="b" anchorCtr="0" compatLnSpc="1">
            <a:prstTxWarp prst="textNoShape">
              <a:avLst/>
            </a:prstTxWarp>
          </a:bodyPr>
          <a:lstStyle>
            <a:lvl1pPr algn="r" defTabSz="641216">
              <a:defRPr sz="800"/>
            </a:lvl1pPr>
          </a:lstStyle>
          <a:p>
            <a:pPr>
              <a:defRPr/>
            </a:pPr>
            <a:fld id="{D2062A96-DFAC-4E73-869F-89D8BBD536D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779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9070403" cy="148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7637" tIns="133821" rIns="267637" bIns="133821" numCol="1" anchor="t" anchorCtr="0" compatLnSpc="1">
            <a:prstTxWarp prst="textNoShape">
              <a:avLst/>
            </a:prstTxWarp>
          </a:bodyPr>
          <a:lstStyle>
            <a:lvl1pPr>
              <a:defRPr sz="35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1854657" y="0"/>
            <a:ext cx="9070403" cy="148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7637" tIns="133821" rIns="267637" bIns="133821" numCol="1" anchor="t" anchorCtr="0" compatLnSpc="1">
            <a:prstTxWarp prst="textNoShape">
              <a:avLst/>
            </a:prstTxWarp>
          </a:bodyPr>
          <a:lstStyle>
            <a:lvl1pPr algn="r">
              <a:defRPr sz="35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89700" y="2238375"/>
            <a:ext cx="7959725" cy="11183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093874" y="14160372"/>
            <a:ext cx="16741864" cy="13420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7637" tIns="133821" rIns="267637" bIns="1338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8325667"/>
            <a:ext cx="9070403" cy="148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7637" tIns="133821" rIns="267637" bIns="133821" numCol="1" anchor="b" anchorCtr="0" compatLnSpc="1">
            <a:prstTxWarp prst="textNoShape">
              <a:avLst/>
            </a:prstTxWarp>
          </a:bodyPr>
          <a:lstStyle>
            <a:lvl1pPr>
              <a:defRPr sz="35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1854657" y="28325667"/>
            <a:ext cx="9070403" cy="148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7637" tIns="133821" rIns="267637" bIns="133821" numCol="1" anchor="b" anchorCtr="0" compatLnSpc="1">
            <a:prstTxWarp prst="textNoShape">
              <a:avLst/>
            </a:prstTxWarp>
          </a:bodyPr>
          <a:lstStyle>
            <a:lvl1pPr algn="r">
              <a:defRPr sz="3500"/>
            </a:lvl1pPr>
          </a:lstStyle>
          <a:p>
            <a:pPr>
              <a:defRPr/>
            </a:pPr>
            <a:fld id="{995D5142-EE10-4321-A93A-1F1EE96E23D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604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4565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89130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369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78260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28256" algn="l" defTabSz="891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73907" algn="l" defTabSz="891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19559" algn="l" defTabSz="891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65210" algn="l" defTabSz="891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74E446-8C4F-41FB-B826-D831A5D77557}" type="slidenum">
              <a:rPr lang="fr-FR" smtClean="0"/>
              <a:pPr/>
              <a:t>1</a:t>
            </a:fld>
            <a:endParaRPr lang="fr-FR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89700" y="2238375"/>
            <a:ext cx="7959725" cy="11183938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56518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6" y="13198413"/>
            <a:ext cx="25706456" cy="91054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10" y="24074025"/>
            <a:ext cx="21169448" cy="10858445"/>
          </a:xfrm>
        </p:spPr>
        <p:txBody>
          <a:bodyPr/>
          <a:lstStyle>
            <a:lvl1pPr marL="0" indent="0" algn="ctr">
              <a:buNone/>
              <a:defRPr/>
            </a:lvl1pPr>
            <a:lvl2pPr marL="445651" indent="0" algn="ctr">
              <a:buNone/>
              <a:defRPr/>
            </a:lvl2pPr>
            <a:lvl3pPr marL="891302" indent="0" algn="ctr">
              <a:buNone/>
              <a:defRPr/>
            </a:lvl3pPr>
            <a:lvl4pPr marL="1336954" indent="0" algn="ctr">
              <a:buNone/>
              <a:defRPr/>
            </a:lvl4pPr>
            <a:lvl5pPr marL="1782605" indent="0" algn="ctr">
              <a:buNone/>
              <a:defRPr/>
            </a:lvl5pPr>
            <a:lvl6pPr marL="2228256" indent="0" algn="ctr">
              <a:buNone/>
              <a:defRPr/>
            </a:lvl6pPr>
            <a:lvl7pPr marL="2673907" indent="0" algn="ctr">
              <a:buNone/>
              <a:defRPr/>
            </a:lvl7pPr>
            <a:lvl8pPr marL="3119559" indent="0" algn="ctr">
              <a:buNone/>
              <a:defRPr/>
            </a:lvl8pPr>
            <a:lvl9pPr marL="356521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25DD2-2679-42C3-9859-4B1A83B49E6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FBCD0-1CA5-45B6-993A-79385F2C99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3" y="1703072"/>
            <a:ext cx="6803885" cy="36246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9" y="1703072"/>
            <a:ext cx="20258794" cy="362468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159D7-EC6C-4C91-8DFA-DC1176F3E7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763F7-28FF-445F-8699-AE4CCD9EEF3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3" y="27300652"/>
            <a:ext cx="25706456" cy="843730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3" y="18006350"/>
            <a:ext cx="25706456" cy="9294303"/>
          </a:xfrm>
        </p:spPr>
        <p:txBody>
          <a:bodyPr anchor="b"/>
          <a:lstStyle>
            <a:lvl1pPr marL="0" indent="0">
              <a:buNone/>
              <a:defRPr sz="1900"/>
            </a:lvl1pPr>
            <a:lvl2pPr marL="445651" indent="0">
              <a:buNone/>
              <a:defRPr sz="1800"/>
            </a:lvl2pPr>
            <a:lvl3pPr marL="891302" indent="0">
              <a:buNone/>
              <a:defRPr sz="1500"/>
            </a:lvl3pPr>
            <a:lvl4pPr marL="1336954" indent="0">
              <a:buNone/>
              <a:defRPr sz="1400"/>
            </a:lvl4pPr>
            <a:lvl5pPr marL="1782605" indent="0">
              <a:buNone/>
              <a:defRPr sz="1400"/>
            </a:lvl5pPr>
            <a:lvl6pPr marL="2228256" indent="0">
              <a:buNone/>
              <a:defRPr sz="1400"/>
            </a:lvl6pPr>
            <a:lvl7pPr marL="2673907" indent="0">
              <a:buNone/>
              <a:defRPr sz="1400"/>
            </a:lvl7pPr>
            <a:lvl8pPr marL="3119559" indent="0">
              <a:buNone/>
              <a:defRPr sz="1400"/>
            </a:lvl8pPr>
            <a:lvl9pPr marL="356521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56DA5-78D3-49C1-A758-E6AB73CA359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5" y="9914030"/>
            <a:ext cx="13531340" cy="28035889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93" y="9914030"/>
            <a:ext cx="13531338" cy="28035889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CBFB2-AA9F-41B3-9855-9EFD9FE276D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7" y="1701511"/>
            <a:ext cx="27218792" cy="708077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7" y="9509726"/>
            <a:ext cx="13362219" cy="3963426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5651" indent="0">
              <a:buNone/>
              <a:defRPr sz="1900" b="1"/>
            </a:lvl2pPr>
            <a:lvl3pPr marL="891302" indent="0">
              <a:buNone/>
              <a:defRPr sz="1800" b="1"/>
            </a:lvl3pPr>
            <a:lvl4pPr marL="1336954" indent="0">
              <a:buNone/>
              <a:defRPr sz="1500" b="1"/>
            </a:lvl4pPr>
            <a:lvl5pPr marL="1782605" indent="0">
              <a:buNone/>
              <a:defRPr sz="1500" b="1"/>
            </a:lvl5pPr>
            <a:lvl6pPr marL="2228256" indent="0">
              <a:buNone/>
              <a:defRPr sz="1500" b="1"/>
            </a:lvl6pPr>
            <a:lvl7pPr marL="2673907" indent="0">
              <a:buNone/>
              <a:defRPr sz="1500" b="1"/>
            </a:lvl7pPr>
            <a:lvl8pPr marL="3119559" indent="0">
              <a:buNone/>
              <a:defRPr sz="1500" b="1"/>
            </a:lvl8pPr>
            <a:lvl9pPr marL="356521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7" y="13473152"/>
            <a:ext cx="13362219" cy="2447832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3" y="9509726"/>
            <a:ext cx="13367098" cy="3963426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5651" indent="0">
              <a:buNone/>
              <a:defRPr sz="1900" b="1"/>
            </a:lvl2pPr>
            <a:lvl3pPr marL="891302" indent="0">
              <a:buNone/>
              <a:defRPr sz="1800" b="1"/>
            </a:lvl3pPr>
            <a:lvl4pPr marL="1336954" indent="0">
              <a:buNone/>
              <a:defRPr sz="1500" b="1"/>
            </a:lvl4pPr>
            <a:lvl5pPr marL="1782605" indent="0">
              <a:buNone/>
              <a:defRPr sz="1500" b="1"/>
            </a:lvl5pPr>
            <a:lvl6pPr marL="2228256" indent="0">
              <a:buNone/>
              <a:defRPr sz="1500" b="1"/>
            </a:lvl6pPr>
            <a:lvl7pPr marL="2673907" indent="0">
              <a:buNone/>
              <a:defRPr sz="1500" b="1"/>
            </a:lvl7pPr>
            <a:lvl8pPr marL="3119559" indent="0">
              <a:buNone/>
              <a:defRPr sz="1500" b="1"/>
            </a:lvl8pPr>
            <a:lvl9pPr marL="356521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3" y="13473152"/>
            <a:ext cx="13367098" cy="2447832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C99B0-008D-4D18-8671-ABF425FB81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3965D-EB9E-4923-8204-CC0265533AB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9F779-D373-4E4A-9597-8ECD0237F65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1692147"/>
            <a:ext cx="9950520" cy="719785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8" y="1692143"/>
            <a:ext cx="16907263" cy="3625933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8890002"/>
            <a:ext cx="9950520" cy="29061478"/>
          </a:xfrm>
        </p:spPr>
        <p:txBody>
          <a:bodyPr/>
          <a:lstStyle>
            <a:lvl1pPr marL="0" indent="0">
              <a:buNone/>
              <a:defRPr sz="1400"/>
            </a:lvl1pPr>
            <a:lvl2pPr marL="445651" indent="0">
              <a:buNone/>
              <a:defRPr sz="1200"/>
            </a:lvl2pPr>
            <a:lvl3pPr marL="891302" indent="0">
              <a:buNone/>
              <a:defRPr sz="1000"/>
            </a:lvl3pPr>
            <a:lvl4pPr marL="1336954" indent="0">
              <a:buNone/>
              <a:defRPr sz="800"/>
            </a:lvl4pPr>
            <a:lvl5pPr marL="1782605" indent="0">
              <a:buNone/>
              <a:defRPr sz="800"/>
            </a:lvl5pPr>
            <a:lvl6pPr marL="2228256" indent="0">
              <a:buNone/>
              <a:defRPr sz="800"/>
            </a:lvl6pPr>
            <a:lvl7pPr marL="2673907" indent="0">
              <a:buNone/>
              <a:defRPr sz="800"/>
            </a:lvl7pPr>
            <a:lvl8pPr marL="3119559" indent="0">
              <a:buNone/>
              <a:defRPr sz="800"/>
            </a:lvl8pPr>
            <a:lvl9pPr marL="356521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5BB53-5A78-418B-B718-36D8E768AED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29738963"/>
            <a:ext cx="18146403" cy="351073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3796398"/>
            <a:ext cx="18146403" cy="25489869"/>
          </a:xfrm>
        </p:spPr>
        <p:txBody>
          <a:bodyPr/>
          <a:lstStyle>
            <a:lvl1pPr marL="0" indent="0">
              <a:buNone/>
              <a:defRPr sz="3100"/>
            </a:lvl1pPr>
            <a:lvl2pPr marL="445651" indent="0">
              <a:buNone/>
              <a:defRPr sz="2700"/>
            </a:lvl2pPr>
            <a:lvl3pPr marL="891302" indent="0">
              <a:buNone/>
              <a:defRPr sz="2300"/>
            </a:lvl3pPr>
            <a:lvl4pPr marL="1336954" indent="0">
              <a:buNone/>
              <a:defRPr sz="1900"/>
            </a:lvl4pPr>
            <a:lvl5pPr marL="1782605" indent="0">
              <a:buNone/>
              <a:defRPr sz="1900"/>
            </a:lvl5pPr>
            <a:lvl6pPr marL="2228256" indent="0">
              <a:buNone/>
              <a:defRPr sz="1900"/>
            </a:lvl6pPr>
            <a:lvl7pPr marL="2673907" indent="0">
              <a:buNone/>
              <a:defRPr sz="1900"/>
            </a:lvl7pPr>
            <a:lvl8pPr marL="3119559" indent="0">
              <a:buNone/>
              <a:defRPr sz="1900"/>
            </a:lvl8pPr>
            <a:lvl9pPr marL="3565210" indent="0">
              <a:buNone/>
              <a:defRPr sz="19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33249692"/>
            <a:ext cx="18146403" cy="4985893"/>
          </a:xfrm>
        </p:spPr>
        <p:txBody>
          <a:bodyPr/>
          <a:lstStyle>
            <a:lvl1pPr marL="0" indent="0">
              <a:buNone/>
              <a:defRPr sz="1400"/>
            </a:lvl1pPr>
            <a:lvl2pPr marL="445651" indent="0">
              <a:buNone/>
              <a:defRPr sz="1200"/>
            </a:lvl2pPr>
            <a:lvl3pPr marL="891302" indent="0">
              <a:buNone/>
              <a:defRPr sz="1000"/>
            </a:lvl3pPr>
            <a:lvl4pPr marL="1336954" indent="0">
              <a:buNone/>
              <a:defRPr sz="800"/>
            </a:lvl4pPr>
            <a:lvl5pPr marL="1782605" indent="0">
              <a:buNone/>
              <a:defRPr sz="800"/>
            </a:lvl5pPr>
            <a:lvl6pPr marL="2228256" indent="0">
              <a:buNone/>
              <a:defRPr sz="800"/>
            </a:lvl6pPr>
            <a:lvl7pPr marL="2673907" indent="0">
              <a:buNone/>
              <a:defRPr sz="800"/>
            </a:lvl7pPr>
            <a:lvl8pPr marL="3119559" indent="0">
              <a:buNone/>
              <a:defRPr sz="800"/>
            </a:lvl8pPr>
            <a:lvl9pPr marL="356521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10DE1-244C-414A-AA39-BECD58B008A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2337" y="1703074"/>
            <a:ext cx="27218792" cy="708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1834" tIns="215918" rIns="431834" bIns="2159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2337" y="9914030"/>
            <a:ext cx="27218792" cy="28035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1834" tIns="215918" rIns="431834" bIns="2159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2337" y="38688280"/>
            <a:ext cx="7059194" cy="295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1834" tIns="215918" rIns="431834" bIns="215918" numCol="1" anchor="t" anchorCtr="0" compatLnSpc="1">
            <a:prstTxWarp prst="textNoShape">
              <a:avLst/>
            </a:prstTxWarp>
          </a:bodyPr>
          <a:lstStyle>
            <a:lvl1pPr>
              <a:defRPr sz="67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1043" y="38688280"/>
            <a:ext cx="9581379" cy="295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1834" tIns="215918" rIns="431834" bIns="215918" numCol="1" anchor="t" anchorCtr="0" compatLnSpc="1">
            <a:prstTxWarp prst="textNoShape">
              <a:avLst/>
            </a:prstTxWarp>
          </a:bodyPr>
          <a:lstStyle>
            <a:lvl1pPr algn="ctr">
              <a:defRPr sz="67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71937" y="38688280"/>
            <a:ext cx="7059192" cy="295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1834" tIns="215918" rIns="431834" bIns="215918" numCol="1" anchor="t" anchorCtr="0" compatLnSpc="1">
            <a:prstTxWarp prst="textNoShape">
              <a:avLst/>
            </a:prstTxWarp>
          </a:bodyPr>
          <a:lstStyle>
            <a:lvl1pPr algn="r">
              <a:defRPr sz="6700" smtClean="0"/>
            </a:lvl1pPr>
          </a:lstStyle>
          <a:p>
            <a:pPr>
              <a:defRPr/>
            </a:pPr>
            <a:fld id="{5202C143-6F8C-48DC-8B13-8F0110DAE07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8794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18794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pitchFamily="34" charset="0"/>
        </a:defRPr>
      </a:lvl2pPr>
      <a:lvl3pPr algn="ctr" defTabSz="4318794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pitchFamily="34" charset="0"/>
        </a:defRPr>
      </a:lvl3pPr>
      <a:lvl4pPr algn="ctr" defTabSz="4318794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pitchFamily="34" charset="0"/>
        </a:defRPr>
      </a:lvl4pPr>
      <a:lvl5pPr algn="ctr" defTabSz="4318794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pitchFamily="34" charset="0"/>
        </a:defRPr>
      </a:lvl5pPr>
      <a:lvl6pPr marL="445651" algn="ctr" defTabSz="4318794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pitchFamily="34" charset="0"/>
        </a:defRPr>
      </a:lvl6pPr>
      <a:lvl7pPr marL="891302" algn="ctr" defTabSz="4318794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pitchFamily="34" charset="0"/>
        </a:defRPr>
      </a:lvl7pPr>
      <a:lvl8pPr marL="1336954" algn="ctr" defTabSz="4318794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pitchFamily="34" charset="0"/>
        </a:defRPr>
      </a:lvl8pPr>
      <a:lvl9pPr marL="1782605" algn="ctr" defTabSz="4318794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pitchFamily="34" charset="0"/>
        </a:defRPr>
      </a:lvl9pPr>
    </p:titleStyle>
    <p:bodyStyle>
      <a:lvl1pPr marL="1617034" indent="-1617034" algn="l" defTabSz="4318794" rtl="0" eaLnBrk="0" fontAlgn="base" hangingPunct="0">
        <a:spcBef>
          <a:spcPct val="20000"/>
        </a:spcBef>
        <a:spcAft>
          <a:spcPct val="0"/>
        </a:spcAft>
        <a:buChar char="•"/>
        <a:defRPr sz="15100">
          <a:solidFill>
            <a:schemeClr val="tx1"/>
          </a:solidFill>
          <a:latin typeface="+mn-lt"/>
          <a:ea typeface="+mn-ea"/>
          <a:cs typeface="+mn-cs"/>
        </a:defRPr>
      </a:lvl1pPr>
      <a:lvl2pPr marL="3506409" indent="-1344691" algn="l" defTabSz="4318794" rtl="0" eaLnBrk="0" fontAlgn="base" hangingPunct="0">
        <a:spcBef>
          <a:spcPct val="20000"/>
        </a:spcBef>
        <a:spcAft>
          <a:spcPct val="0"/>
        </a:spcAft>
        <a:buChar char="–"/>
        <a:defRPr sz="13200">
          <a:solidFill>
            <a:schemeClr val="tx1"/>
          </a:solidFill>
          <a:latin typeface="+mn-lt"/>
        </a:defRPr>
      </a:lvl2pPr>
      <a:lvl3pPr marL="5401974" indent="-1083180" algn="l" defTabSz="4318794" rtl="0" eaLnBrk="0" fontAlgn="base" hangingPunct="0">
        <a:spcBef>
          <a:spcPct val="20000"/>
        </a:spcBef>
        <a:spcAft>
          <a:spcPct val="0"/>
        </a:spcAft>
        <a:buChar char="•"/>
        <a:defRPr sz="11300">
          <a:solidFill>
            <a:schemeClr val="tx1"/>
          </a:solidFill>
          <a:latin typeface="+mn-lt"/>
        </a:defRPr>
      </a:lvl3pPr>
      <a:lvl4pPr marL="7559050" indent="-1078539" algn="l" defTabSz="4318794" rtl="0" eaLnBrk="0" fontAlgn="base" hangingPunct="0">
        <a:spcBef>
          <a:spcPct val="20000"/>
        </a:spcBef>
        <a:spcAft>
          <a:spcPct val="0"/>
        </a:spcAft>
        <a:buChar char="–"/>
        <a:defRPr sz="9400">
          <a:solidFill>
            <a:schemeClr val="tx1"/>
          </a:solidFill>
          <a:latin typeface="+mn-lt"/>
        </a:defRPr>
      </a:lvl4pPr>
      <a:lvl5pPr marL="9714577" indent="-1078539" algn="l" defTabSz="4318794" rtl="0" eaLnBrk="0" fontAlgn="base" hangingPunct="0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5pPr>
      <a:lvl6pPr marL="10160229" indent="-1078539" algn="l" defTabSz="4318794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6pPr>
      <a:lvl7pPr marL="10605880" indent="-1078539" algn="l" defTabSz="4318794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7pPr>
      <a:lvl8pPr marL="11051531" indent="-1078539" algn="l" defTabSz="4318794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8pPr>
      <a:lvl9pPr marL="11497182" indent="-1078539" algn="l" defTabSz="4318794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891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5651" algn="l" defTabSz="891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1302" algn="l" defTabSz="891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6954" algn="l" defTabSz="891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82605" algn="l" defTabSz="891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8256" algn="l" defTabSz="891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3907" algn="l" defTabSz="891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9559" algn="l" defTabSz="891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5210" algn="l" defTabSz="8913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aha.ridene@rtit-consulting,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8280971" y="2952305"/>
            <a:ext cx="14168798" cy="54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547" tIns="47273" rIns="94547" bIns="47273">
            <a:spAutoFit/>
          </a:bodyPr>
          <a:lstStyle/>
          <a:p>
            <a:pPr algn="ctr" defTabSz="4318794">
              <a:spcBef>
                <a:spcPct val="10000"/>
              </a:spcBef>
            </a:pPr>
            <a:r>
              <a:rPr lang="en-US" sz="2900" u="sng" dirty="0" smtClean="0">
                <a:solidFill>
                  <a:srgbClr val="002060"/>
                </a:solidFill>
                <a:latin typeface="+mj-lt"/>
              </a:rPr>
              <a:t>NOM PRENOM NOM@PRENOM.COM</a:t>
            </a:r>
          </a:p>
        </p:txBody>
      </p:sp>
      <p:sp>
        <p:nvSpPr>
          <p:cNvPr id="2" name="Text Box 204"/>
          <p:cNvSpPr txBox="1">
            <a:spLocks noChangeArrowheads="1"/>
          </p:cNvSpPr>
          <p:nvPr/>
        </p:nvSpPr>
        <p:spPr bwMode="auto">
          <a:xfrm>
            <a:off x="778833" y="5788148"/>
            <a:ext cx="28763651" cy="741800"/>
          </a:xfrm>
          <a:prstGeom prst="rect">
            <a:avLst/>
          </a:prstGeom>
          <a:solidFill>
            <a:srgbClr val="00206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lIns="94547" tIns="47273" rIns="94547" bIns="47273">
            <a:spAutoFit/>
          </a:bodyPr>
          <a:lstStyle/>
          <a:p>
            <a:pPr algn="ctr" defTabSz="4318794">
              <a:spcBef>
                <a:spcPct val="50000"/>
              </a:spcBef>
            </a:pPr>
            <a:r>
              <a:rPr lang="en-US" sz="4200" b="1" dirty="0" smtClean="0">
                <a:solidFill>
                  <a:schemeClr val="bg1"/>
                </a:solidFill>
                <a:latin typeface="+mj-lt"/>
              </a:rPr>
              <a:t>PRESENTATION</a:t>
            </a:r>
            <a:endParaRPr lang="en-US" sz="42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53" name="Text Box 207"/>
          <p:cNvSpPr txBox="1">
            <a:spLocks noChangeArrowheads="1"/>
          </p:cNvSpPr>
          <p:nvPr/>
        </p:nvSpPr>
        <p:spPr bwMode="auto">
          <a:xfrm>
            <a:off x="759831" y="31323457"/>
            <a:ext cx="28763651" cy="741800"/>
          </a:xfrm>
          <a:prstGeom prst="rect">
            <a:avLst/>
          </a:prstGeom>
          <a:solidFill>
            <a:srgbClr val="002060"/>
          </a:solidFill>
          <a:ln w="9525">
            <a:solidFill>
              <a:srgbClr val="6699FF"/>
            </a:solidFill>
            <a:miter lim="800000"/>
            <a:headEnd/>
            <a:tailEnd/>
          </a:ln>
        </p:spPr>
        <p:txBody>
          <a:bodyPr lIns="94547" tIns="47273" rIns="94547" bIns="47273">
            <a:spAutoFit/>
          </a:bodyPr>
          <a:lstStyle/>
          <a:p>
            <a:pPr algn="ctr" defTabSz="4318794">
              <a:spcBef>
                <a:spcPct val="50000"/>
              </a:spcBef>
            </a:pPr>
            <a:r>
              <a:rPr lang="en-US" sz="4200" b="1" dirty="0" smtClean="0">
                <a:solidFill>
                  <a:schemeClr val="bg1"/>
                </a:solidFill>
                <a:latin typeface="+mj-lt"/>
              </a:rPr>
              <a:t>PERSPECTIVES</a:t>
            </a:r>
          </a:p>
        </p:txBody>
      </p:sp>
      <p:sp>
        <p:nvSpPr>
          <p:cNvPr id="2055" name="Text Box 815"/>
          <p:cNvSpPr txBox="1">
            <a:spLocks noChangeArrowheads="1"/>
          </p:cNvSpPr>
          <p:nvPr/>
        </p:nvSpPr>
        <p:spPr bwMode="auto">
          <a:xfrm>
            <a:off x="786656" y="18578041"/>
            <a:ext cx="28763651" cy="741800"/>
          </a:xfrm>
          <a:prstGeom prst="rect">
            <a:avLst/>
          </a:prstGeom>
          <a:solidFill>
            <a:srgbClr val="002060"/>
          </a:solidFill>
          <a:ln w="9525">
            <a:solidFill>
              <a:srgbClr val="0066FF"/>
            </a:solidFill>
            <a:miter lim="800000"/>
            <a:headEnd/>
            <a:tailEnd/>
          </a:ln>
        </p:spPr>
        <p:txBody>
          <a:bodyPr lIns="94547" tIns="47273" rIns="94547" bIns="47273">
            <a:spAutoFit/>
          </a:bodyPr>
          <a:lstStyle/>
          <a:p>
            <a:pPr algn="ctr" defTabSz="4318794">
              <a:spcBef>
                <a:spcPct val="50000"/>
              </a:spcBef>
            </a:pPr>
            <a:r>
              <a:rPr lang="en-US" sz="4200" b="1" dirty="0" smtClean="0">
                <a:solidFill>
                  <a:schemeClr val="bg1"/>
                </a:solidFill>
                <a:latin typeface="+mj-lt"/>
              </a:rPr>
              <a:t>IMPLEMENTATION</a:t>
            </a:r>
            <a:endParaRPr lang="en-US" sz="4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6" name="Text Box 4"/>
          <p:cNvSpPr txBox="1">
            <a:spLocks noChangeArrowheads="1"/>
          </p:cNvSpPr>
          <p:nvPr/>
        </p:nvSpPr>
        <p:spPr bwMode="auto">
          <a:xfrm>
            <a:off x="3878123" y="1828332"/>
            <a:ext cx="22802771" cy="1003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4547" tIns="47273" rIns="94547" bIns="47273">
            <a:spAutoFit/>
          </a:bodyPr>
          <a:lstStyle/>
          <a:p>
            <a:pPr algn="ctr"/>
            <a:r>
              <a:rPr lang="en-US" sz="5900" b="1" i="1" dirty="0" smtClean="0">
                <a:solidFill>
                  <a:schemeClr val="bg1">
                    <a:lumMod val="50000"/>
                  </a:schemeClr>
                </a:solidFill>
                <a:latin typeface="Arial (En-têtes)"/>
              </a:rPr>
              <a:t>TITRE </a:t>
            </a:r>
            <a:r>
              <a:rPr lang="en-US" sz="5900" b="1" i="1" dirty="0" err="1" smtClean="0">
                <a:solidFill>
                  <a:schemeClr val="bg1">
                    <a:lumMod val="50000"/>
                  </a:schemeClr>
                </a:solidFill>
                <a:latin typeface="Arial (En-têtes)"/>
              </a:rPr>
              <a:t>TITRE</a:t>
            </a:r>
            <a:r>
              <a:rPr lang="en-US" sz="5900" b="1" i="1" dirty="0" smtClean="0">
                <a:solidFill>
                  <a:schemeClr val="bg1">
                    <a:lumMod val="50000"/>
                  </a:schemeClr>
                </a:solidFill>
                <a:latin typeface="Arial (En-têtes)"/>
              </a:rPr>
              <a:t> </a:t>
            </a:r>
            <a:r>
              <a:rPr lang="en-US" sz="5900" b="1" i="1" dirty="0" err="1" smtClean="0">
                <a:solidFill>
                  <a:schemeClr val="bg1">
                    <a:lumMod val="50000"/>
                  </a:schemeClr>
                </a:solidFill>
                <a:latin typeface="Arial (En-têtes)"/>
              </a:rPr>
              <a:t>TITRE</a:t>
            </a:r>
            <a:endParaRPr lang="en-US" sz="5900" b="1" i="1" dirty="0">
              <a:solidFill>
                <a:srgbClr val="002060"/>
              </a:solidFill>
              <a:latin typeface="Arial (En-têtes)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8208963" y="5040537"/>
            <a:ext cx="14168798" cy="54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547" tIns="47273" rIns="94547" bIns="47273">
            <a:spAutoFit/>
          </a:bodyPr>
          <a:lstStyle/>
          <a:p>
            <a:pPr algn="ctr" defTabSz="4318794">
              <a:spcBef>
                <a:spcPct val="10000"/>
              </a:spcBef>
            </a:pPr>
            <a:r>
              <a:rPr lang="fr-FR" sz="2900" dirty="0" smtClean="0">
                <a:latin typeface="Arial" pitchFamily="18"/>
                <a:cs typeface="Tahoma" pitchFamily="2"/>
              </a:rPr>
              <a:t>Tuteur : Taha RIDENE </a:t>
            </a:r>
            <a:r>
              <a:rPr lang="fr-FR" sz="2900" dirty="0">
                <a:latin typeface="Arial" pitchFamily="18"/>
                <a:cs typeface="Tahoma" pitchFamily="2"/>
              </a:rPr>
              <a:t>- </a:t>
            </a:r>
            <a:r>
              <a:rPr lang="fr-FR" sz="2900" dirty="0" err="1" smtClean="0">
                <a:latin typeface="Arial" pitchFamily="18"/>
                <a:cs typeface="Tahoma" pitchFamily="2"/>
                <a:hlinkClick r:id="rId3"/>
              </a:rPr>
              <a:t>taha.ridene</a:t>
            </a:r>
            <a:r>
              <a:rPr lang="fr-FR" sz="2900" dirty="0" err="1" smtClean="0">
                <a:latin typeface="Arial" pitchFamily="18"/>
                <a:cs typeface="Tahoma" pitchFamily="2"/>
                <a:hlinkClick r:id="rId3"/>
              </a:rPr>
              <a:t>@rtit-consulting,com</a:t>
            </a:r>
            <a:r>
              <a:rPr lang="fr-FR" sz="2900" dirty="0" smtClean="0">
                <a:latin typeface="Arial" pitchFamily="18"/>
                <a:cs typeface="Tahoma" pitchFamily="2"/>
              </a:rPr>
              <a:t> ; …</a:t>
            </a:r>
            <a:endParaRPr lang="en-US" sz="29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1026" name="Picture 2" descr="Image result for it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8715" y="1313288"/>
            <a:ext cx="4104456" cy="27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ece tech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99" y="1313288"/>
            <a:ext cx="9073008" cy="220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30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8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30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8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3949</TotalTime>
  <Words>18</Words>
  <Application>Microsoft Office PowerPoint</Application>
  <PresentationFormat>Personnalisé</PresentationFormat>
  <Paragraphs>7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Arial (En-têtes)</vt:lpstr>
      <vt:lpstr>Tahoma</vt:lpstr>
      <vt:lpstr>Modèle par défaut</vt:lpstr>
      <vt:lpstr>Présentation PowerPoint</vt:lpstr>
    </vt:vector>
  </TitlesOfParts>
  <Company>caor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DWM B3</dc:title>
  <dc:subject>Poster DWM B3</dc:subject>
  <dc:creator>Taha RIDENE</dc:creator>
  <cp:keywords>IT Projects</cp:keywords>
  <cp:lastModifiedBy>Taha Ridene</cp:lastModifiedBy>
  <cp:revision>1673</cp:revision>
  <cp:lastPrinted>2011-12-06T07:26:27Z</cp:lastPrinted>
  <dcterms:created xsi:type="dcterms:W3CDTF">2006-06-06T08:17:44Z</dcterms:created>
  <dcterms:modified xsi:type="dcterms:W3CDTF">2018-04-20T08:35:16Z</dcterms:modified>
</cp:coreProperties>
</file>