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861021-C2E2-4252-BBC2-D73BA024E4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73CC75-F3CD-4CA6-BB7A-3D9CA54ECC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5D763-C67E-4A08-BE28-8D29D0D3FC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8283B6-BC28-4650-B00F-ADBA2B14C8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BABBF8-E986-46B0-8EE7-F03196F5BA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456B3A-5ADF-47B8-90C3-99AD8448FD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6ECBE-9DFC-454A-AA6D-FFB1420FB4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D402DE-365C-42C5-A7AE-D902078F21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37FE56-2381-42EA-8AED-14A9D5AFB1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1D1FA8-6B97-4C9D-A697-9DA43B82F2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B74127-05B1-4F45-A3A0-62D2B8B5B2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0B2240-CB17-4D46-9B74-0E914083F3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4903DB0A-024D-42F5-9C90-10DD9B664DD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97CDE26F-5F7F-404B-8EA4-B1F696CFD7E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0" y="533160"/>
            <a:ext cx="10058400" cy="44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F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u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ê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T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g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t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u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m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g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h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m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T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g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t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m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f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m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ç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ã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4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º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–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b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: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g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u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ç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 algn="ctr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9" marL="4320000" indent="-216000">
              <a:lnSpc>
                <a:spcPct val="98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t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: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.</a:t>
            </a:r>
            <a:r>
              <a:rPr b="1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g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m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b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t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1" lang="en-US" sz="1500" spc="-1" strike="noStrike">
                <a:solidFill>
                  <a:srgbClr val="404040"/>
                </a:solidFill>
                <a:latin typeface="Century Gothic"/>
              </a:rPr>
              <a:t>: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m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u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g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M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t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v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m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s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C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o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u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98000"/>
              </a:lnSpc>
              <a:spcBef>
                <a:spcPts val="11"/>
              </a:spcBef>
              <a:spcAft>
                <a:spcPts val="11"/>
              </a:spcAft>
              <a:buClr>
                <a:srgbClr val="77caee"/>
              </a:buClr>
              <a:buSzPct val="45000"/>
              <a:buFont typeface="Wingdings" charset="2"/>
              <a:buChar char="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  <a:tab algn="l" pos="9601200"/>
                <a:tab algn="l" pos="10058400"/>
                <a:tab algn="l" pos="10515600"/>
              </a:tabLst>
            </a:pP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F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i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z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l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A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n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d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pt-PT" sz="1500" spc="-1" strike="noStrike">
                <a:solidFill>
                  <a:srgbClr val="404040"/>
                </a:solidFill>
                <a:latin typeface="Century Gothic"/>
              </a:rPr>
              <a:t>e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43400" y="914400"/>
            <a:ext cx="1600200" cy="11286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93C49D-7624-449C-8494-AC6CBE8E13FD}" type="slidenum">
              <a:t>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377D595-A82C-4FC3-BC87-6E7DF68164ED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Cont...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O typosquatting, por sua vez, é a prática de registrar um nome de domínio que é uma grafia incorreta ou próxima de uma marca ou empresa com o objetivo de enganar os usuários que cometeram erros de digitação ao digitarem o nome correto. Por exemplo, se alguém registrasse o nome de domínio "goggle.com" com o objetivo de obter tráfego de usuários que digitaram o nome incorreto "google.com", isso seria considerado um caso de typosquatting.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Ambas as práticas são ilegais em muitos países, incluindo Moçambique, e podem resultar em ações judiciais por parte dos proprietários das marcas ou empresas afetadas. As penalidades para cybersquatting e typosquatting podem incluir a transferência do nome de domínio para o proprietário legítimo da marca, danos monetários e até mesmo ações criminais em alguns casos.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894543-6088-491F-B424-239D43EBEC76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F732FA3-4BCF-4F72-BCCF-1A4F732A9959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Cont...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Ambas as práticas são ilegais em muitos países, incluindo Moçambique, e podem resultar em ações judiciais por parte dos proprietários das marcas ou empresas afetadas. As penalidades para cybersquatting e typosquatting podem incluir a transferência do nome de domínio para o proprietário legítimo da marca, danos monetários e até mesmo ações criminais em alguns casos.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1C58CE-02E5-4A91-B92A-BC952972546C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E3C6D12-2417-4D9F-A466-010CB17FEB84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Cont...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Na internet, existem vários exemplos de cybersquatting e typosquatting. Por exemplo, em 2019, a empresa automotiva Ford processou um indivíduo que registrou o nome de domínio "fordmustang.com" com o objetivo de vendê-lo de volta à empresa por um preço inflacionado. Outro exemplo é o caso do site "goggle.com" mencionado anteriormente, que é registrado por uma empresa sediada na China e contém anúncios para outros sites. Esses são apenas alguns exemplos que ilustram as práticas ilegais de cybersquatting e typosquatting.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7B96DF-BC4E-4259-9D19-68C1F5FE8486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B617A21-E60E-47F8-B350-B143E546BE17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Cont...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O objetivo do typosquatter é atrair tráfego de usuários que digitaram o nome de domínio errado por engano e, em seguida, direcioná-los para um site que pode ser fraudulento ou tentar vender produtos ou serviços fraudulentos. Por exemplo, um typosquatter que registra o domínio "facebok.com" pode tentar usar o site para roubar informações de login do Facebook dos usuários.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Exemplos de situações de typosquatting na internet. Um exemplo notório envolveu a empresa de hospedagem de sites GoDaddy, que registrou o domínio "googkle.com" em 2008. Embora a empresa alegou que o registro foi feito por engano, o incidente causou controvérsia e levantou preocupações sobre a segurança na internet.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97EBA5-5550-4A08-8C49-085926E4F9C1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7C34C2-1009-4301-BB5F-CF26E5E53C0B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Cont...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Em outro exemplo, em 2017, um typosquatter registrou o domínio "githhub.com", que se assemelhava ao popular site de hospedagem de código-fonte GitHub. O site falso foi projetado para roubar informações de login de usuários desavisados.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Em geral, tanto o cybersquatting quanto o typosquatting são práticas ilegais e podem resultar em ações legais por parte das empresas afetadas. As empresas podem tentar recuperar o nome de domínio por meio de um processo de disputa de resolução de conflitos ou, em casos extremos, podem buscar danos e perdas financeiras na justiça.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7BEEB0-10E9-495C-8010-E1BCE4BFB40B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54041A9-31AD-47BD-A4AA-C85E0D7C9155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OBRIGADO PELA ATENÇÃO!!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3BFDE3-8243-4D7D-80E2-B3F30E018546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A6CA548-E115-47EE-AB63-DA7F7997E270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CORRENTE DO DIREITO INTERNACIONAL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Identifico mais com a corrente do Direito internacional, porque como o cyberespaço não existem delimitações geográficas, mas é possivel saber de onde vem um ataque. Portanto, sabendo de onde vem o ataque poderia se responsabilizar o autor ou os autores deste ataque aplicando o direito internacional.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A corrente do Direito Internacional equipara o Direito Digital ao Direito Internacional e propõe que as regras já observadas na solução de conflitos transterritoriais sejam aplicadas ao mundo digital. O objetivo é fornecer um conjunto de leis e regras que possam ser aplicadas globalmente e garantir que as empresas e indivíduos cumpram essas regras em todos os países.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25D735-CD6E-43E5-9753-13775A2B1DD1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9B5DF4D-E54E-4E08-BBB7-8AF313CF529C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rede(s) social(ais) de cada membro do grupo, adesão.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Eu uso o Whatsapp, porque é posso enviar e receber mensagem intantaneamente para pessoas ou grupos de pessoas, e nesta rede social as mensagens são encriptadas ponto a ponto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A41B57-5623-4681-94C5-29B9AFF9AB9B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C42BC72-C174-4F5F-8295-145EB36D05C8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35720"/>
            <a:ext cx="9360000" cy="56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PRINCIPAIS LEIS E REGULAMENTOS MOÇAMBICANOS RELACIONADOS AO DIREITO DIGITA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450360"/>
              </a:tabLst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Lei de Proteção de Dados Pessoais (Lei nº 8/2019): Esta lei estabelece as regras para a proteção de dados pessoais em Moçambique. Ela define os direitos dos titulares de dados pessoais, as obrigações dos controladores de dados e dos processadores de dados e as sanções em caso de violações.</a:t>
            </a:r>
            <a:endParaRPr b="0" lang="en-US" sz="2000" spc="-1" strike="noStrike">
              <a:latin typeface="Arial"/>
            </a:endParaRPr>
          </a:p>
          <a:p>
            <a:pPr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StarSymbol"/>
              <a:buAutoNum type="arabicParenR"/>
              <a:tabLst>
                <a:tab algn="l" pos="450360"/>
              </a:tabLst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Lei de Comércio Eletrônico (Lei nº 3/2018): Esta lei regulamenta o comércio eletrônico em Moçambique. Ela estabelece os requisitos para a formação de contratos eletrônicos, o fornecimento de informações aos consumidores e os meios de pagamento eletrônico.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BD2A1D-DE4D-4674-9C24-F75D79CCD12F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D280E4D-4679-47C9-AD28-0E84A4A7E90A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Cont...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0360" indent="-179640">
              <a:lnSpc>
                <a:spcPct val="115000"/>
              </a:lnSpc>
              <a:spcAft>
                <a:spcPts val="1236"/>
              </a:spcAft>
              <a:buNone/>
              <a:tabLst>
                <a:tab algn="l" pos="450360"/>
              </a:tabLst>
            </a:pPr>
            <a:r>
              <a:rPr b="0" lang="en-US" sz="2000" spc="-1" strike="noStrike">
                <a:latin typeface="Arial"/>
              </a:rPr>
              <a:t>3) Lei de Telecomunicações (Lei nº 6/2019): Esta lei estabelece o regime jurídico das telecomunicações em Moçambique. Ela define as competências do regulador do setor, as obrigações dos prestadores de serviços de telecomunicações e os direitos dos usuários.</a:t>
            </a:r>
            <a:endParaRPr b="0" lang="en-US" sz="2000" spc="-1" strike="noStrike">
              <a:latin typeface="Arial"/>
            </a:endParaRPr>
          </a:p>
          <a:p>
            <a:pPr marL="450360" indent="-179640">
              <a:lnSpc>
                <a:spcPct val="115000"/>
              </a:lnSpc>
              <a:spcAft>
                <a:spcPts val="1236"/>
              </a:spcAft>
              <a:buNone/>
              <a:tabLst>
                <a:tab algn="l" pos="450360"/>
              </a:tabLst>
            </a:pPr>
            <a:r>
              <a:rPr b="0" lang="en-US" sz="2000" spc="-1" strike="noStrike">
                <a:latin typeface="Arial"/>
              </a:rPr>
              <a:t>4) Lei de Cibercrime (Lei nº 4/2018): Esta lei estabelece as regras para prevenção e combate ao cibercrime em Moçambique. Ela define os tipos de crimes cibernéticos, as sanções aplicáveis e as medidas de investigação e coleta de provas.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D4303-5F77-47EF-A1BD-5E284DED3D2C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CA53F72-F0B6-4866-A83B-006320D622DA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Cont...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0360" indent="-179640">
              <a:lnSpc>
                <a:spcPct val="115000"/>
              </a:lnSpc>
              <a:spcAft>
                <a:spcPts val="1236"/>
              </a:spcAft>
              <a:buNone/>
              <a:tabLst>
                <a:tab algn="l" pos="450360"/>
              </a:tabLst>
            </a:pPr>
            <a:r>
              <a:rPr b="0" lang="en-US" sz="2000" spc="-1" strike="noStrike">
                <a:latin typeface="Arial"/>
              </a:rPr>
              <a:t>5) Lei de Acesso à Informação (Lei nº 34/2014): Esta lei regula o acesso à informação pública em Moçambique. Ela estabelece os procedimentos para solicitação de informações, as exceções ao direito de acesso e as obrigações dos órgãos públicos em relação à transparência.</a:t>
            </a:r>
            <a:endParaRPr b="0" lang="en-US" sz="2000" spc="-1" strike="noStrike">
              <a:latin typeface="Arial"/>
            </a:endParaRPr>
          </a:p>
          <a:p>
            <a:pPr marL="450360" indent="-179640">
              <a:lnSpc>
                <a:spcPct val="115000"/>
              </a:lnSpc>
              <a:spcAft>
                <a:spcPts val="1236"/>
              </a:spcAft>
              <a:buNone/>
              <a:tabLst>
                <a:tab algn="l" pos="450360"/>
              </a:tabLst>
            </a:pPr>
            <a:r>
              <a:rPr b="0" lang="en-US" sz="2000" spc="-1" strike="noStrike">
                <a:latin typeface="Arial"/>
              </a:rPr>
              <a:t>6) Regulamento sobre a Utilização de Redes Sociais (Despacho nº 08/GAB/INCM/2018): Este regulamento estabelece as regras para a utilização de redes sociais em Moçambique. Ele define as obrigações dos usuários, os tipos de conteúdo proibido e as sanções em caso de violação.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52FC6E-8933-4433-986B-3A752ED905C5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66A7F92-EAF4-4866-85B3-AE5FF5F31ECF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Cont...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400" spc="-1" strike="noStrike">
                <a:latin typeface="Arial"/>
              </a:rPr>
              <a:t>Essas são apenas algumas das principais leis e regulamentos relacionados ao Direito Digital em Moçambique. É importante lembrar que o Direito Digital é uma área em constante evolução e que novas leis e regulamentos podem ser criados ou atualizados a qualquer momento.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D4E861-24AA-41CF-859A-4BB3FB64E69F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0CF9042-F927-4ADD-9A95-8F36300AE65B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CYBERSQUATTING E TYPOSQUATTING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Cybersquatting e typosquatting são práticas ilegais na internet que envolvem o registro de nomes de domínio de marcas registradas ou de empresas com o objetivo de obter vantagens financeiras indevidas.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000" spc="-1" strike="noStrike">
                <a:latin typeface="Arial"/>
              </a:rPr>
              <a:t>O cybersquatting ocorre quando um indivíduo registra um nome de domínio que é idêntico ou similar a uma marca registrada com o objetivo de vendê-lo de volta ao proprietário da marca por um preço inflacionado. Por exemplo, se uma pessoa registrasse o nome de domínio "cocacolashop.com" com o objetivo de vendê-lo à Coca-Cola, isso seria considerado um caso de cybersquatting.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CC3E75-5DB6-4947-8F9E-3CDCC9A2ABBB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F6720D4-35C1-4FD8-8123-0362FE6AB883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Cont...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-US" sz="2400" spc="-1" strike="noStrike">
                <a:latin typeface="Arial"/>
              </a:rPr>
              <a:t>O typosquatting, por sua vez, é a prática de registrar um nome de domínio que é uma grafia incorreta ou próxima de uma marca ou empresa com o objetivo de enganar os usuários que cometeram erros de digitação ao digitarem o nome correto. Por exemplo, se alguém registrasse o nome de domínio "goggle.com" com o objetivo de obter tráfego de usuários que digitaram o nome incorreto "google.com", isso seria considerado um caso de typosquatting.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468F50-4CEE-48E5-867D-3844A9861242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1944A75-DD80-4B47-97A1-CFE7010BDB8F}" type="datetime1">
              <a:rPr lang="en-US"/>
              <a:t>03/19/2023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2023-03-19T12:00:15Z</dcterms:created>
  <dc:creator/>
  <dc:description/>
  <dc:language>en-US</dc:language>
  <cp:lastModifiedBy/>
  <dcterms:modified xsi:type="dcterms:W3CDTF">2023-03-19T15:05:28Z</dcterms:modified>
  <cp:revision>2</cp:revision>
  <dc:subject/>
  <dc:title>Blue Curve</dc:title>
</cp:coreProperties>
</file>