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1045F-3DA1-4DA0-A107-4B223B42A28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A9F55-6A1F-4CF4-A53B-FA2107ED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4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A9F55-6A1F-4CF4-A53B-FA2107EDC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722D9D-A13F-4366-A533-AF9FF36A39E2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2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3ED3-FF6C-459F-BCFF-23E2B7F36AA7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584C-BA20-4D30-81D0-3E0B2EC6981F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BC7-1995-4466-9491-F3C2715C8479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7C9-5886-4C9A-8C7E-468BF1B30BF1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24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366A-D34E-4BEF-A647-C2FFD4FDC887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524-7BDF-4298-ABB8-84CB6AA89F32}" type="datetime1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BE5-B516-4B18-884B-0C447FF8CCF7}" type="datetime1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7DD4-3A76-4CDA-98D5-E13A13698CD0}" type="datetime1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290C-4E26-47E3-B835-C50E7F5A839E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1B8E-6466-48C2-B595-598D873880CD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0B2D41-9CBE-4E64-A776-B64B04087F38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9DE2802-FB15-46EA-8074-F833E3DE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b="1" dirty="0" smtClean="0"/>
              <a:t>MODELOS DE SIMULAÇÃO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Pode-se entender melhor sob a interação das variáveis do sistema.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 Pode-se entender melhor a participação das variáveis na </a:t>
            </a:r>
            <a:r>
              <a:rPr lang="pt-BR" sz="2400" dirty="0" smtClean="0"/>
              <a:t>performance </a:t>
            </a:r>
            <a:r>
              <a:rPr lang="en-US" sz="2400" dirty="0" smtClean="0"/>
              <a:t>do </a:t>
            </a:r>
            <a:r>
              <a:rPr lang="en-US" sz="2400" dirty="0" err="1"/>
              <a:t>sistema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/>
              <a:t> Um modelo de simulação pode ajudar a entender como </a:t>
            </a:r>
            <a:r>
              <a:rPr lang="pt-BR" sz="2400" dirty="0" smtClean="0"/>
              <a:t>um sistema </a:t>
            </a:r>
            <a:r>
              <a:rPr lang="pt-BR" sz="2400" dirty="0"/>
              <a:t>funciona como um todo, em relação a como se </a:t>
            </a:r>
            <a:r>
              <a:rPr lang="pt-BR" sz="2400" dirty="0" smtClean="0"/>
              <a:t>pensa que </a:t>
            </a:r>
            <a:r>
              <a:rPr lang="pt-BR" sz="2400" dirty="0"/>
              <a:t>o sistema opera individualmente.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Desvantagens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Os resultados de uma Simulação podem ser difíceis de interpretar.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Como a maioria das saídas de uma simulação são </a:t>
            </a:r>
            <a:r>
              <a:rPr lang="pt-BR" sz="2000" dirty="0" smtClean="0"/>
              <a:t>variáveis aleatórias </a:t>
            </a:r>
            <a:r>
              <a:rPr lang="pt-BR" sz="2000" dirty="0"/>
              <a:t>(elas estão normalmente baseadas em </a:t>
            </a:r>
            <a:r>
              <a:rPr lang="pt-BR" sz="2000" dirty="0" smtClean="0"/>
              <a:t>entradas aleatórias</a:t>
            </a:r>
            <a:r>
              <a:rPr lang="pt-BR" sz="2000" dirty="0"/>
              <a:t>), é difícil determinar se uma observação é </a:t>
            </a:r>
            <a:r>
              <a:rPr lang="pt-BR" sz="2000" dirty="0" smtClean="0"/>
              <a:t>o resultado </a:t>
            </a:r>
            <a:r>
              <a:rPr lang="pt-BR" sz="2000" dirty="0"/>
              <a:t>do relacionamento entre as variáveis do sistema </a:t>
            </a:r>
            <a:r>
              <a:rPr lang="pt-BR" sz="2000" dirty="0" smtClean="0"/>
              <a:t>ou </a:t>
            </a:r>
            <a:r>
              <a:rPr lang="en-US" sz="2000" dirty="0" err="1" smtClean="0"/>
              <a:t>consequência</a:t>
            </a:r>
            <a:r>
              <a:rPr lang="en-US" sz="2000" dirty="0" smtClean="0"/>
              <a:t> </a:t>
            </a:r>
            <a:r>
              <a:rPr lang="en-US" sz="2000" dirty="0"/>
              <a:t>da </a:t>
            </a:r>
            <a:r>
              <a:rPr lang="en-US" sz="2000" dirty="0" err="1"/>
              <a:t>própria</a:t>
            </a:r>
            <a:r>
              <a:rPr lang="en-US" sz="2000" dirty="0"/>
              <a:t> </a:t>
            </a:r>
            <a:r>
              <a:rPr lang="en-US" sz="2000" dirty="0" err="1"/>
              <a:t>aleatoriedade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A Simulação é usada em muitos casos onde uma solução </a:t>
            </a:r>
            <a:r>
              <a:rPr lang="pt-BR" sz="2000" dirty="0" smtClean="0"/>
              <a:t>analítica é </a:t>
            </a:r>
            <a:r>
              <a:rPr lang="pt-BR" sz="2000" dirty="0"/>
              <a:t>possível. A simulação não dá resultados exatos.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Áreas de aplicação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/>
              <a:t>Simulação das operações de uma companhia aérea para testar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alterações </a:t>
            </a:r>
            <a:r>
              <a:rPr lang="pt-BR" sz="2000" dirty="0"/>
              <a:t>em seus procedimentos operacionais</a:t>
            </a:r>
            <a:r>
              <a:rPr lang="pt-BR" sz="20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/>
              <a:t>Simuladores do voo para treinar pilotos de avião</a:t>
            </a:r>
            <a:endParaRPr lang="pt-BR" sz="20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 smtClean="0"/>
              <a:t>Simulação da passagem do tráfego em um cruzamento muito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grande</a:t>
            </a:r>
            <a:r>
              <a:rPr lang="pt-BR" sz="2000" dirty="0"/>
              <a:t>, onde novos sinais estão para ser instalados.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4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Simulação da economia de um setor de um país para prever o</a:t>
            </a:r>
          </a:p>
          <a:p>
            <a:pPr marL="0" indent="0">
              <a:buNone/>
            </a:pPr>
            <a:r>
              <a:rPr lang="en-US" sz="2000" dirty="0" err="1"/>
              <a:t>efeito</a:t>
            </a:r>
            <a:r>
              <a:rPr lang="en-US" sz="2000" dirty="0"/>
              <a:t> de </a:t>
            </a:r>
            <a:r>
              <a:rPr lang="en-US" sz="2000" dirty="0" err="1"/>
              <a:t>mudanças</a:t>
            </a:r>
            <a:r>
              <a:rPr lang="en-US" sz="2000" dirty="0"/>
              <a:t> </a:t>
            </a:r>
            <a:r>
              <a:rPr lang="en-US" sz="2000" dirty="0" err="1"/>
              <a:t>econômicas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 Simulação de batalhas militares visando avaliar o desempenho</a:t>
            </a:r>
          </a:p>
          <a:p>
            <a:pPr marL="0" indent="0">
              <a:buNone/>
            </a:pPr>
            <a:r>
              <a:rPr lang="en-US" sz="2000" dirty="0"/>
              <a:t>de </a:t>
            </a:r>
            <a:r>
              <a:rPr lang="en-US" sz="2000" dirty="0" err="1"/>
              <a:t>armas</a:t>
            </a:r>
            <a:r>
              <a:rPr lang="en-US" sz="2000" dirty="0"/>
              <a:t> </a:t>
            </a:r>
            <a:r>
              <a:rPr lang="en-US" sz="2000" dirty="0" err="1" smtClean="0"/>
              <a:t>estratégicas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 Simulação de sistemas de distribuição e controle de estoque,</a:t>
            </a:r>
          </a:p>
          <a:p>
            <a:pPr marL="0" indent="0">
              <a:buNone/>
            </a:pPr>
            <a:r>
              <a:rPr lang="pt-BR" sz="2000" dirty="0"/>
              <a:t>para melhorar o funcionamento destes sistemas.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Tipos de simulacao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67" y="1690688"/>
            <a:ext cx="10650385" cy="42944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CONCEITO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82" y="1564553"/>
            <a:ext cx="10515600" cy="490450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70000"/>
              </a:lnSpc>
              <a:buNone/>
            </a:pPr>
            <a:endParaRPr lang="pt-BR" dirty="0" smtClean="0"/>
          </a:p>
          <a:p>
            <a:pPr marL="0" indent="0" algn="just">
              <a:lnSpc>
                <a:spcPct val="160000"/>
              </a:lnSpc>
              <a:buNone/>
            </a:pPr>
            <a:r>
              <a:rPr lang="pt-BR" dirty="0" smtClean="0"/>
              <a:t>Um </a:t>
            </a:r>
            <a:r>
              <a:rPr lang="pt-BR" b="1" dirty="0" smtClean="0"/>
              <a:t>SISTEMA</a:t>
            </a:r>
            <a:r>
              <a:rPr lang="pt-BR" dirty="0" smtClean="0"/>
              <a:t> é todo e qualquer objeto sobre o qual se pretende realizar </a:t>
            </a:r>
            <a:r>
              <a:rPr lang="pt-BR" dirty="0"/>
              <a:t>um determinado estudo, enquanto o seu </a:t>
            </a:r>
            <a:r>
              <a:rPr lang="pt-BR" b="1" dirty="0"/>
              <a:t>MODELO</a:t>
            </a:r>
            <a:r>
              <a:rPr lang="pt-BR" dirty="0"/>
              <a:t> é </a:t>
            </a:r>
            <a:r>
              <a:rPr lang="pt-BR" dirty="0" smtClean="0"/>
              <a:t>uma representação </a:t>
            </a:r>
            <a:r>
              <a:rPr lang="pt-BR" dirty="0"/>
              <a:t>qualquer desse objeto na qual se irá, efetivamente, </a:t>
            </a:r>
            <a:r>
              <a:rPr lang="pt-BR" dirty="0" smtClean="0"/>
              <a:t>executar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/>
              <a:t>estudo</a:t>
            </a:r>
            <a:r>
              <a:rPr lang="en-US" dirty="0" smtClean="0"/>
              <a:t>.</a:t>
            </a:r>
            <a:endParaRPr lang="pt-PT" dirty="0" smtClean="0"/>
          </a:p>
          <a:p>
            <a:pPr marL="0" indent="0" algn="just">
              <a:lnSpc>
                <a:spcPct val="160000"/>
              </a:lnSpc>
              <a:buNone/>
            </a:pPr>
            <a:endParaRPr lang="pt-PT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pt-BR" dirty="0"/>
              <a:t>A </a:t>
            </a:r>
            <a:r>
              <a:rPr lang="pt-BR" b="1" dirty="0"/>
              <a:t>EXPERIMENTAÇÃO</a:t>
            </a:r>
            <a:r>
              <a:rPr lang="pt-BR" dirty="0"/>
              <a:t>, como se sabe, é realizada nos mais </a:t>
            </a:r>
            <a:r>
              <a:rPr lang="pt-BR" dirty="0" smtClean="0"/>
              <a:t>diversos campos </a:t>
            </a:r>
            <a:r>
              <a:rPr lang="pt-BR" dirty="0"/>
              <a:t>da ciência. Sendo executada sobre o próprio </a:t>
            </a:r>
            <a:r>
              <a:rPr lang="pt-BR" dirty="0" smtClean="0"/>
              <a:t>sistema, estimulando-o </a:t>
            </a:r>
            <a:r>
              <a:rPr lang="pt-BR" dirty="0"/>
              <a:t>de forma apropriada e registando depois as </a:t>
            </a:r>
            <a:r>
              <a:rPr lang="pt-BR" dirty="0" smtClean="0"/>
              <a:t>alterações observadas </a:t>
            </a:r>
            <a:r>
              <a:rPr lang="pt-BR" dirty="0"/>
              <a:t>nos parâmetros que definem o seu estado. Este </a:t>
            </a:r>
            <a:r>
              <a:rPr lang="pt-BR" dirty="0" smtClean="0"/>
              <a:t>método de </a:t>
            </a:r>
            <a:r>
              <a:rPr lang="pt-BR" dirty="0"/>
              <a:t>abordar e de caracterizar sistemas tem vindo a ser usado desde </a:t>
            </a:r>
            <a:r>
              <a:rPr lang="pt-BR" dirty="0" smtClean="0"/>
              <a:t>os tempos </a:t>
            </a:r>
            <a:r>
              <a:rPr lang="pt-BR" dirty="0"/>
              <a:t>mais remotos da ciência, permanecendo, ainda hoje, como </a:t>
            </a:r>
            <a:r>
              <a:rPr lang="pt-BR" dirty="0" smtClean="0"/>
              <a:t>o procedimento </a:t>
            </a:r>
            <a:r>
              <a:rPr lang="pt-BR" dirty="0"/>
              <a:t>mais eficaz no que respeita à fiabilidade </a:t>
            </a:r>
            <a:r>
              <a:rPr lang="pt-BR" dirty="0" smtClean="0"/>
              <a:t>dos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/>
              <a:t>obtidos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Cont</a:t>
            </a:r>
            <a:r>
              <a:rPr lang="pt-PT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/>
              <a:t>Na construção de modelos, como é óbvio, tal processo </a:t>
            </a:r>
            <a:r>
              <a:rPr lang="pt-BR" sz="2800" dirty="0" smtClean="0"/>
              <a:t>introduz, só </a:t>
            </a:r>
            <a:r>
              <a:rPr lang="pt-BR" sz="2800" dirty="0"/>
              <a:t>por si, uma fonte de incertezas nos resultados. Uma vez </a:t>
            </a:r>
            <a:r>
              <a:rPr lang="pt-BR" sz="2800" dirty="0" smtClean="0"/>
              <a:t>que o </a:t>
            </a:r>
            <a:r>
              <a:rPr lang="pt-BR" sz="2800" dirty="0"/>
              <a:t>modelo será sempre uma “aproximação” ao sistema real </a:t>
            </a:r>
            <a:r>
              <a:rPr lang="pt-BR" sz="2800" dirty="0" smtClean="0"/>
              <a:t>e </a:t>
            </a: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/>
              <a:t>o </a:t>
            </a:r>
            <a:r>
              <a:rPr lang="en-US" sz="2800" dirty="0" err="1"/>
              <a:t>verdadeiro</a:t>
            </a:r>
            <a:r>
              <a:rPr lang="en-US" sz="2800" dirty="0"/>
              <a:t> </a:t>
            </a:r>
            <a:r>
              <a:rPr lang="en-US" sz="2800" dirty="0" err="1"/>
              <a:t>sistema</a:t>
            </a:r>
            <a:r>
              <a:rPr lang="en-US" sz="2800" dirty="0"/>
              <a:t>.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Def.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/>
              <a:t>Taha [3] coloca que a SIMULAÇÃO é o </a:t>
            </a:r>
            <a:r>
              <a:rPr lang="pt-BR" sz="2400" dirty="0" smtClean="0"/>
              <a:t>segundo melhor </a:t>
            </a:r>
            <a:r>
              <a:rPr lang="pt-BR" sz="2400" dirty="0"/>
              <a:t>procedimento depois da observação do sistema real. </a:t>
            </a:r>
            <a:r>
              <a:rPr lang="pt-BR" sz="2400" dirty="0" smtClean="0"/>
              <a:t>Trata de </a:t>
            </a:r>
            <a:r>
              <a:rPr lang="pt-BR" sz="2400" dirty="0"/>
              <a:t>uma IMITAÇÃO COMPUTADORIZADA do </a:t>
            </a:r>
            <a:r>
              <a:rPr lang="pt-BR" sz="2400" dirty="0" smtClean="0"/>
              <a:t>COMPORTAMENTO ALEATÓRIO </a:t>
            </a:r>
            <a:r>
              <a:rPr lang="pt-BR" sz="2400" dirty="0"/>
              <a:t>de um sistema com a finalidade </a:t>
            </a:r>
            <a:r>
              <a:rPr lang="pt-BR" sz="2400" dirty="0" smtClean="0"/>
              <a:t>de ESTIMAR </a:t>
            </a:r>
            <a:r>
              <a:rPr lang="pt-BR" sz="2400" dirty="0"/>
              <a:t>suas MEDIDAS DE DESEMPENHO.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Def.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De acordo com Shimizu [2], SIMULAÇÃO é </a:t>
            </a:r>
            <a:r>
              <a:rPr lang="pt-BR" sz="3200" dirty="0" smtClean="0"/>
              <a:t>essencialmente um </a:t>
            </a:r>
            <a:r>
              <a:rPr lang="pt-BR" sz="3200" dirty="0"/>
              <a:t>trabalho com analogias. É uma modalidade de </a:t>
            </a:r>
            <a:r>
              <a:rPr lang="pt-BR" sz="3200" dirty="0" smtClean="0"/>
              <a:t>pesquisa que </a:t>
            </a:r>
            <a:r>
              <a:rPr lang="pt-BR" sz="3200" dirty="0"/>
              <a:t>procura tirar conclusões por meio de exercícios com </a:t>
            </a:r>
            <a:r>
              <a:rPr lang="pt-BR" sz="3200" dirty="0" smtClean="0"/>
              <a:t>MODELOS </a:t>
            </a:r>
            <a:r>
              <a:rPr lang="en-US" sz="3200" dirty="0" smtClean="0"/>
              <a:t>que </a:t>
            </a:r>
            <a:r>
              <a:rPr lang="en-US" sz="3200" dirty="0" err="1"/>
              <a:t>representam</a:t>
            </a:r>
            <a:r>
              <a:rPr lang="en-US" sz="3200" dirty="0"/>
              <a:t> a REALIDADE.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b="1" dirty="0"/>
              <a:t>SIMULAÇÃO</a:t>
            </a:r>
            <a:r>
              <a:rPr lang="pt-BR" sz="3200" dirty="0"/>
              <a:t> é portanto um PROCESSO de imitar uma </a:t>
            </a:r>
            <a:r>
              <a:rPr lang="pt-BR" sz="3200" dirty="0" smtClean="0"/>
              <a:t>realidade por </a:t>
            </a:r>
            <a:r>
              <a:rPr lang="pt-BR" sz="3200" dirty="0"/>
              <a:t>meio de modelos. Tais modelos podem conservar ou </a:t>
            </a:r>
            <a:r>
              <a:rPr lang="pt-BR" sz="3200" dirty="0" smtClean="0"/>
              <a:t>não, as </a:t>
            </a:r>
            <a:r>
              <a:rPr lang="pt-BR" sz="3200" dirty="0"/>
              <a:t>características </a:t>
            </a:r>
            <a:r>
              <a:rPr lang="pt-BR" sz="3200" b="1" dirty="0"/>
              <a:t>FÍSICAS</a:t>
            </a:r>
            <a:r>
              <a:rPr lang="pt-BR" sz="3200" dirty="0"/>
              <a:t> e </a:t>
            </a:r>
            <a:r>
              <a:rPr lang="pt-BR" sz="3200" b="1" dirty="0"/>
              <a:t>LÓGICAS</a:t>
            </a:r>
            <a:r>
              <a:rPr lang="pt-BR" sz="3200" dirty="0"/>
              <a:t> do </a:t>
            </a:r>
            <a:r>
              <a:rPr lang="pt-BR" sz="3200" b="1" dirty="0"/>
              <a:t>SISTEMA </a:t>
            </a:r>
            <a:r>
              <a:rPr lang="pt-BR" sz="3200" b="1" dirty="0" smtClean="0"/>
              <a:t>REAL </a:t>
            </a:r>
            <a:r>
              <a:rPr lang="en-US" sz="3200" dirty="0" err="1" smtClean="0"/>
              <a:t>imitado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1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Simulação Computacional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/>
              <a:t>Em computação, SIMULAÇÃO consiste em empregar </a:t>
            </a:r>
            <a:r>
              <a:rPr lang="pt-BR" sz="2400" dirty="0" smtClean="0"/>
              <a:t>formalizações em </a:t>
            </a:r>
            <a:r>
              <a:rPr lang="pt-BR" sz="2400" dirty="0"/>
              <a:t>computadores, tais como expressões matemáticas ou </a:t>
            </a:r>
            <a:r>
              <a:rPr lang="pt-BR" sz="2400" dirty="0" smtClean="0"/>
              <a:t>especificações mais </a:t>
            </a:r>
            <a:r>
              <a:rPr lang="pt-BR" sz="2400" dirty="0"/>
              <a:t>ou menos formalizadas, com o propósito de imitar </a:t>
            </a:r>
            <a:r>
              <a:rPr lang="pt-BR" sz="2400" dirty="0" smtClean="0"/>
              <a:t>um processo </a:t>
            </a:r>
            <a:r>
              <a:rPr lang="pt-BR" sz="2400" dirty="0"/>
              <a:t>ou operação do mundo real. Desta forma, para ser </a:t>
            </a:r>
            <a:r>
              <a:rPr lang="pt-BR" sz="2400" dirty="0" smtClean="0"/>
              <a:t>realizada uma </a:t>
            </a:r>
            <a:r>
              <a:rPr lang="pt-BR" sz="2400" dirty="0"/>
              <a:t>simulação, é necessário construir um MODELO </a:t>
            </a:r>
            <a:r>
              <a:rPr lang="pt-BR" sz="2400" dirty="0" smtClean="0"/>
              <a:t>COMPUTACIONAL que </a:t>
            </a:r>
            <a:r>
              <a:rPr lang="pt-BR" sz="2400" dirty="0"/>
              <a:t>corresponda à situação real que se deseja simular.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8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/>
              <a:t>A simulação computacional de sistemas, ou apenas </a:t>
            </a:r>
            <a:r>
              <a:rPr lang="pt-BR" sz="2400" dirty="0" smtClean="0"/>
              <a:t>simulação, consiste </a:t>
            </a:r>
            <a:r>
              <a:rPr lang="pt-BR" sz="2400" dirty="0"/>
              <a:t>na utilização de certas técnicas </a:t>
            </a:r>
            <a:r>
              <a:rPr lang="pt-BR" sz="2400" dirty="0" smtClean="0"/>
              <a:t>matemáticas, empregadas </a:t>
            </a:r>
            <a:r>
              <a:rPr lang="pt-BR" sz="2400" dirty="0"/>
              <a:t>em computadores, as quais permitem imitar </a:t>
            </a:r>
            <a:r>
              <a:rPr lang="pt-BR" sz="2400" dirty="0" smtClean="0"/>
              <a:t>o funcionamento </a:t>
            </a:r>
            <a:r>
              <a:rPr lang="pt-BR" sz="2400" dirty="0"/>
              <a:t>de, praticamente qualquer tipo de </a:t>
            </a:r>
            <a:r>
              <a:rPr lang="pt-BR" sz="2400" dirty="0" smtClean="0"/>
              <a:t>operação ou </a:t>
            </a:r>
            <a:r>
              <a:rPr lang="pt-BR" sz="2400" dirty="0"/>
              <a:t>processo do mundo real. Ou seja, é o estudo do </a:t>
            </a:r>
            <a:r>
              <a:rPr lang="pt-BR" sz="2400" dirty="0" smtClean="0"/>
              <a:t>comportamento de </a:t>
            </a:r>
            <a:r>
              <a:rPr lang="pt-BR" sz="2400" dirty="0"/>
              <a:t>sistemas reais através do exercício de modelos.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9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Descrever o comportamento do sistema;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 Construir teorias e hipóteses considerando as observações efetuadas;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 Usar o modelo para prever o comportamento futuro, isto é, os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dirty="0"/>
              <a:t>efeitos produzidos por alterações no sistema ou nos métodos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/>
              <a:t>empregados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operação</a:t>
            </a:r>
            <a:r>
              <a:rPr lang="en-US" sz="20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9DE2802-FB15-46EA-8074-F833E3DE7A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66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68</TotalTime>
  <Words>691</Words>
  <Application>Microsoft Office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Wingdings 2</vt:lpstr>
      <vt:lpstr>View</vt:lpstr>
      <vt:lpstr>MODELOS DE SIMULAÇÃO</vt:lpstr>
      <vt:lpstr>CONCEITO</vt:lpstr>
      <vt:lpstr>Cont...</vt:lpstr>
      <vt:lpstr>Def. 1</vt:lpstr>
      <vt:lpstr>Def. 2</vt:lpstr>
      <vt:lpstr>PowerPoint Presentation</vt:lpstr>
      <vt:lpstr>Simulação Computacional</vt:lpstr>
      <vt:lpstr>Cont...</vt:lpstr>
      <vt:lpstr>Objectivos</vt:lpstr>
      <vt:lpstr>Vantagens</vt:lpstr>
      <vt:lpstr>Desvantagens</vt:lpstr>
      <vt:lpstr>Áreas de aplicação</vt:lpstr>
      <vt:lpstr>Cont...</vt:lpstr>
      <vt:lpstr>Tipos de simulacao</vt:lpstr>
    </vt:vector>
  </TitlesOfParts>
  <Company>MINED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2023-03-03T20:33:52Z</dcterms:created>
  <dcterms:modified xsi:type="dcterms:W3CDTF">2023-03-03T21:57:18Z</dcterms:modified>
</cp:coreProperties>
</file>