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8" r:id="rId1"/>
  </p:sldMasterIdLst>
  <p:sldIdLst>
    <p:sldId id="256" r:id="rId2"/>
    <p:sldId id="266" r:id="rId3"/>
    <p:sldId id="257" r:id="rId4"/>
    <p:sldId id="263" r:id="rId5"/>
    <p:sldId id="264" r:id="rId6"/>
    <p:sldId id="270" r:id="rId7"/>
    <p:sldId id="265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0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F7E9-1642-4397-8AFA-27E4C454A29C}" type="datetimeFigureOut">
              <a:rPr lang="pt-PT" smtClean="0"/>
              <a:t>23/08/2022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BA69-F199-4A99-9D8D-7ABAE54FEAE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5302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F7E9-1642-4397-8AFA-27E4C454A29C}" type="datetimeFigureOut">
              <a:rPr lang="pt-PT" smtClean="0"/>
              <a:t>23/08/2022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BA69-F199-4A99-9D8D-7ABAE54FEAE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1867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F7E9-1642-4397-8AFA-27E4C454A29C}" type="datetimeFigureOut">
              <a:rPr lang="pt-PT" smtClean="0"/>
              <a:t>23/08/2022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BA69-F199-4A99-9D8D-7ABAE54FEAE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670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F7E9-1642-4397-8AFA-27E4C454A29C}" type="datetimeFigureOut">
              <a:rPr lang="pt-PT" smtClean="0"/>
              <a:t>23/08/2022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BA69-F199-4A99-9D8D-7ABAE54FEAE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2897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F7E9-1642-4397-8AFA-27E4C454A29C}" type="datetimeFigureOut">
              <a:rPr lang="pt-PT" smtClean="0"/>
              <a:t>23/08/2022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BA69-F199-4A99-9D8D-7ABAE54FEAE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343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F7E9-1642-4397-8AFA-27E4C454A29C}" type="datetimeFigureOut">
              <a:rPr lang="pt-PT" smtClean="0"/>
              <a:t>23/08/2022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BA69-F199-4A99-9D8D-7ABAE54FEAE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1984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F7E9-1642-4397-8AFA-27E4C454A29C}" type="datetimeFigureOut">
              <a:rPr lang="pt-PT" smtClean="0"/>
              <a:t>23/08/2022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BA69-F199-4A99-9D8D-7ABAE54FEAE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0183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F7E9-1642-4397-8AFA-27E4C454A29C}" type="datetimeFigureOut">
              <a:rPr lang="pt-PT" smtClean="0"/>
              <a:t>23/08/2022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BA69-F199-4A99-9D8D-7ABAE54FEAE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9767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F7E9-1642-4397-8AFA-27E4C454A29C}" type="datetimeFigureOut">
              <a:rPr lang="pt-PT" smtClean="0"/>
              <a:t>23/08/2022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BA69-F199-4A99-9D8D-7ABAE54FEAE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235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F7E9-1642-4397-8AFA-27E4C454A29C}" type="datetimeFigureOut">
              <a:rPr lang="pt-PT" smtClean="0"/>
              <a:t>23/08/2022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BA69-F199-4A99-9D8D-7ABAE54FEAE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5593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F7E9-1642-4397-8AFA-27E4C454A29C}" type="datetimeFigureOut">
              <a:rPr lang="pt-PT" smtClean="0"/>
              <a:t>23/08/2022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BA69-F199-4A99-9D8D-7ABAE54FEAE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6252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FF7E9-1642-4397-8AFA-27E4C454A29C}" type="datetimeFigureOut">
              <a:rPr lang="pt-PT" smtClean="0"/>
              <a:t>23/08/2022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1BA69-F199-4A99-9D8D-7ABAE54FEAE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974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2888E9C-7FFF-77C4-1054-E8106028B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5154"/>
            <a:ext cx="9144000" cy="3579173"/>
          </a:xfrm>
        </p:spPr>
        <p:txBody>
          <a:bodyPr>
            <a:normAutofit/>
          </a:bodyPr>
          <a:lstStyle/>
          <a:p>
            <a:pPr algn="ctr"/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Curso: Engenharia em Tecnologias e Sistemas de Informação  </a:t>
            </a:r>
            <a:b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Cadeira: Laboratório de Engenharia de Software</a:t>
            </a:r>
            <a:b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3º ano, Laboral</a:t>
            </a:r>
            <a:endParaRPr lang="pt-PT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118DF78-BA72-457D-0061-26BDAEA99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52293"/>
            <a:ext cx="9144000" cy="3296991"/>
          </a:xfrm>
        </p:spPr>
        <p:txBody>
          <a:bodyPr>
            <a:normAutofit fontScale="92500" lnSpcReduction="10000"/>
          </a:bodyPr>
          <a:lstStyle/>
          <a:p>
            <a:endParaRPr lang="pt-P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PT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Discentes:</a:t>
            </a:r>
          </a:p>
          <a:p>
            <a:pPr algn="l"/>
            <a:r>
              <a:rPr lang="pt-PT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Custódio Muandula</a:t>
            </a:r>
          </a:p>
          <a:p>
            <a:pPr algn="l"/>
            <a:r>
              <a:rPr lang="pt-PT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Faizal Everessone</a:t>
            </a:r>
          </a:p>
          <a:p>
            <a:pPr algn="l"/>
            <a:r>
              <a:rPr lang="pt-PT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Vânia Macome</a:t>
            </a:r>
            <a:endParaRPr lang="pt-PT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pt-PT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Docente</a:t>
            </a:r>
            <a:r>
              <a:rPr lang="pt-PT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Eng.º </a:t>
            </a:r>
            <a:r>
              <a:rPr lang="pt-PT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Agnaldo Massango</a:t>
            </a:r>
            <a:endParaRPr lang="pt-PT" sz="3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26" y="468408"/>
            <a:ext cx="1350883" cy="123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1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7619" y="79145"/>
            <a:ext cx="10972800" cy="75327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desenvolvimento de software: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Modelo V</a:t>
            </a:r>
            <a:endParaRPr lang="en-US" sz="28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51349" y="963279"/>
            <a:ext cx="11084210" cy="5790669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Semelhante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metodologia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cascata com ligeiras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diferenças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 diferença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está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cada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estágio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desenvolvimento estar associada a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testes) ,Também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designado modelo de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verificação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validação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porque cada fase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possui um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de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validação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associado. </a:t>
            </a:r>
            <a:endParaRPr lang="pt-BR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pt-B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Vantagens:</a:t>
            </a:r>
          </a:p>
          <a:p>
            <a:pPr algn="just">
              <a:lnSpc>
                <a:spcPct val="160000"/>
              </a:lnSpc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a equipa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detectar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erros nas fases iniciais do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processo.</a:t>
            </a:r>
          </a:p>
          <a:p>
            <a:pPr algn="just">
              <a:lnSpc>
                <a:spcPct val="160000"/>
              </a:lnSpc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ligação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trabalho entre o desenvolvimento e os testes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ajudam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incrementar o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sucesso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projecto.</a:t>
            </a:r>
          </a:p>
          <a:p>
            <a:pPr marL="0" indent="0">
              <a:lnSpc>
                <a:spcPct val="160000"/>
              </a:lnSpc>
              <a:buNone/>
            </a:pP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pt-B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Desvantagens:</a:t>
            </a:r>
          </a:p>
          <a:p>
            <a:pPr algn="just">
              <a:lnSpc>
                <a:spcPct val="160000"/>
              </a:lnSpc>
            </a:pP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Não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adequado para projectos com uma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duração longa.</a:t>
            </a:r>
          </a:p>
          <a:p>
            <a:pPr algn="just">
              <a:lnSpc>
                <a:spcPct val="160000"/>
              </a:lnSpc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Inabilidade de adaptar novos requisitos que surgem durante o curso do </a:t>
            </a:r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projecto.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93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586685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Metodologias de Desenvolvimento de Software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Clássica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B923C5-F209-BD08-89AC-E5633E070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75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que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é?</a:t>
            </a:r>
            <a:endParaRPr lang="pt-P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F12076D2-B987-CE45-966F-444CD402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876"/>
            <a:ext cx="10515600" cy="5272087"/>
          </a:xfrm>
        </p:spPr>
        <p:txBody>
          <a:bodyPr>
            <a:normAutofit fontScale="92500" lnSpcReduction="20000"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</a:pPr>
            <a:r>
              <a:rPr lang="pt-PT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metodologia tradicional é um método de desenvolvimento de projetos que segue uma abordagem linear de </a:t>
            </a:r>
            <a:r>
              <a:rPr lang="pt-PT" sz="2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planeamento </a:t>
            </a:r>
            <a:r>
              <a:rPr lang="pt-PT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bem estruturada, com passo a passo, prazo, orçamento, execução e entrega. Assim, não possui muita flexibilidade em relação às mudanças. É um modelo considerado sequencial, ou seja, a próxima etapa só deve ser executada quando a anterior for concluída, não é possível adiantar uma tarefa. O atraso só é possível de acontecer quando outras tarefas atrasam também. </a:t>
            </a:r>
            <a:endParaRPr lang="pt-PT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</a:pPr>
            <a:r>
              <a:rPr lang="pt-PT" sz="2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Nesta metodologia, </a:t>
            </a:r>
            <a:r>
              <a:rPr lang="pt-PT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 ser executado </a:t>
            </a:r>
            <a:r>
              <a:rPr lang="pt-PT" sz="2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exactamente </a:t>
            </a:r>
            <a:r>
              <a:rPr lang="pt-PT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que foi </a:t>
            </a:r>
            <a:r>
              <a:rPr lang="pt-PT" sz="2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planeado, </a:t>
            </a:r>
            <a:r>
              <a:rPr lang="pt-PT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 foco total no resultado final e na entrega do prazo, tudo dentro do orçamento e com a qualidade prometida, sem considerar mudanças no comportamento do usuário ou identificação de pontos de melhoria. É definido o valor quando o </a:t>
            </a:r>
            <a:r>
              <a:rPr lang="pt-PT" sz="2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projecto </a:t>
            </a:r>
            <a:r>
              <a:rPr lang="pt-PT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estiver completamente concluído.</a:t>
            </a:r>
            <a:endParaRPr lang="pt-PT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 metodologia tradicional o produto só irá “fazer sentido” e ter valor quando o </a:t>
            </a:r>
            <a:r>
              <a:rPr lang="pt-PT" sz="2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projecto </a:t>
            </a:r>
            <a:r>
              <a:rPr lang="pt-PT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estiver 100% concluído. Dentro dessa metodologia a mais conhecida é o modelo </a:t>
            </a:r>
            <a:r>
              <a:rPr lang="pt-PT" sz="2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cascata</a:t>
            </a:r>
            <a:r>
              <a:rPr lang="pt-P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0583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180" y="279957"/>
            <a:ext cx="10972800" cy="6911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desenvolvimento de software: Cascata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4410" y="878408"/>
            <a:ext cx="11418439" cy="575572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modelo em 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cascata era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mais utilizado até a década de 1980.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Nesse modelo cada etapa deve ser completada para que a seguinte possa ser realizada. Nesse processo, assume-se que as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actividades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análise,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implementação podem ser feitas de forma sequencial, sem que sejam necessárias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interacções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entre as fases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Xexéo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2007:19).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Vantagens:</a:t>
            </a:r>
          </a:p>
          <a:p>
            <a:pPr algn="just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projecto deve estar em apenas um </a:t>
            </a:r>
            <a:r>
              <a:rPr lang="pt-P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estágio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cada momento </a:t>
            </a:r>
          </a:p>
          <a:p>
            <a:pPr algn="just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Quando cada fase tem entregáveis específicos, torna-se fácil o processo de gestão do projecto.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Desvantagens:</a:t>
            </a:r>
          </a:p>
          <a:p>
            <a:pPr algn="just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Não permite alterações de fases anteriores quando o processo encontra-se na fase de testes (apenas alterações mínimas são admitidas).</a:t>
            </a:r>
          </a:p>
          <a:p>
            <a:pPr algn="just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Não aplicável a projectos complexos onde os requisitos podem mudar ou não são do conhecimento no início.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6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desenvolvimento de software: prototipa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ç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ão</a:t>
            </a:r>
            <a:endParaRPr lang="en-US" sz="2800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45043" y="1405720"/>
            <a:ext cx="11437357" cy="536714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processo de Prototipagem (pura) o desenvolvedor interage directamente com o usuário, escutando seus pedidos e desenvolvendo, imediatamente, um protótipo do produto desejado.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usuário, então, utiliza esse protótipo e fornece ao desenvolvedor novas informações que o levam a modificar o protótipo, de maneira a atender todas as necessidades do usuário. É claramente um processo de desenvolvimento baseado em um ciclo de realimentação de informações, com alta participação do usuário.</a:t>
            </a:r>
          </a:p>
          <a:p>
            <a:pPr marL="0" indent="0" algn="just">
              <a:buNone/>
            </a:pPr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5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5491" y="239355"/>
            <a:ext cx="1157189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desenvolvimento de software: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prototipa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ç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ão</a:t>
            </a:r>
          </a:p>
          <a:p>
            <a:pPr algn="just">
              <a:lnSpc>
                <a:spcPct val="150000"/>
              </a:lnSpc>
            </a:pP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Vantagens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 aos clientes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 de feedback na medida que têm visibilidade de como o Sistema será antes mesmo do inicio da sua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produção.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Providencia a equipa de desenvolvimento uma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visão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produto final e assim, melhora as chances de sucesso do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Desvantagens: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não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correctamente monitorado, muito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esforço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desprendido na construção de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protótipos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invés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construção do sistema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Foco no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protótipo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distrair a equipa no projecto como um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todo.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62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5547" y="116983"/>
            <a:ext cx="10972800" cy="74696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desenvolvimento de software: espiral</a:t>
            </a:r>
            <a:endParaRPr lang="en-US" sz="2800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08105" y="863950"/>
            <a:ext cx="11378499" cy="5738649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Nesse modelo o problema relatado pelo cliente é abordado em ciclos.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ciclo completo é chamado de ciclo de vida e compreende as etapas de análise, projeto, implementação e testes.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final de cada ciclo, temos a liberação de uma versão aprimorada do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seja, uma versão mais completa (e mais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correcta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do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o cliente necessita para resolver seu problema.</a:t>
            </a:r>
          </a:p>
          <a:p>
            <a:pPr marL="0" indent="0" algn="just">
              <a:buNone/>
            </a:pPr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Vantagens:</a:t>
            </a:r>
          </a:p>
          <a:p>
            <a:pPr algn="just">
              <a:lnSpc>
                <a:spcPct val="120000"/>
              </a:lnSpc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Adequado para projectos maiores e de natureza crítica.</a:t>
            </a:r>
          </a:p>
          <a:p>
            <a:pPr algn="just">
              <a:lnSpc>
                <a:spcPct val="120000"/>
              </a:lnSpc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é disponibilizado logo nos estágios iniciais do processo.</a:t>
            </a:r>
          </a:p>
          <a:p>
            <a:pPr algn="just">
              <a:lnSpc>
                <a:spcPct val="120000"/>
              </a:lnSpc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Novas funcionalidades podem ser adicionadas ao projecto em fases mais adiantadas.</a:t>
            </a:r>
          </a:p>
          <a:p>
            <a:pPr algn="just">
              <a:lnSpc>
                <a:spcPct val="120000"/>
              </a:lnSpc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Desvantagens:</a:t>
            </a: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Inadequado para pequenos projectos.</a:t>
            </a:r>
          </a:p>
          <a:p>
            <a:pPr algn="just">
              <a:lnSpc>
                <a:spcPct val="120000"/>
              </a:lnSpc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Requer habilidades na análise de riscos e mitigação.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5007" y="0"/>
            <a:ext cx="10972800" cy="73782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desenvolvimento de software: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</a:t>
            </a:r>
            <a:endParaRPr lang="en-US" sz="28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51349" y="826112"/>
            <a:ext cx="11412133" cy="590891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visto como combinação </a:t>
            </a:r>
            <a:r>
              <a:rPr lang="pt-P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 modelos linear </a:t>
            </a:r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a prototipagem. Tem o foco principal na entrega do produto. Para realizá-lo, repetimos a sequência linear em vários calendários defasados no tempo. Busca implementar funcionalidades essenciais o mais cedo possível (Xexéo, 2007:32). É como executar vários “miniprojectos” onde cada um adiciona novas funcionalidades no software final até que o mesmo esteja completo.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P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PT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Vantagens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PT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é entregue de forma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Reduz 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retrabalho.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Reduz o risco de adição de novas funcionalidades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após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início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desenvolvimento.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Desvantagens: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Requer alto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nível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planeamento e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desenho.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Não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adequado para pequenos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projectos.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Correções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módulo específico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significar a correção em outros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módulos.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3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108" y="0"/>
            <a:ext cx="10972800" cy="80088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desenvolvimento de software: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Iterativo</a:t>
            </a:r>
            <a:endParaRPr lang="en-US" sz="28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81677" y="906524"/>
            <a:ext cx="10972800" cy="500531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Especificação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completa dos requisitos são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normalmente desconhecidos. 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 de adição de funcionalidades continua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até ao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alcance do sistema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final.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Vantagens: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Adequado para projectos com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constantes mudanças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requisito ou com requisitos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não claros.</a:t>
            </a:r>
          </a:p>
          <a:p>
            <a:pPr algn="just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Partindo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pressupostos de o software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 desenvolvido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estágios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iniciais, isso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facilita a detectação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resolução de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bugs.</a:t>
            </a:r>
          </a:p>
          <a:p>
            <a:pPr algn="just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aberta para acomodar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feedbacks de clientes.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Desvantagens: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entrega de novas funcionalidades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pode fazer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os clientes peçam novas, o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 pode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com que o projecto seja maior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 o esperado.</a:t>
            </a:r>
          </a:p>
          <a:p>
            <a:pPr algn="just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Não adequado para pequenos projectos.</a:t>
            </a:r>
          </a:p>
          <a:p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56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</TotalTime>
  <Words>907</Words>
  <Application>Microsoft Office PowerPoint</Application>
  <PresentationFormat>Personalizados</PresentationFormat>
  <Paragraphs>78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1" baseType="lpstr">
      <vt:lpstr>Office Theme</vt:lpstr>
      <vt:lpstr> Curso: Engenharia em Tecnologias e Sistemas de Informação   Cadeira: Laboratório de Engenharia de Software 3º ano, Laboral</vt:lpstr>
      <vt:lpstr>Metodologias de Desenvolvimento de Software  (Clássica)</vt:lpstr>
      <vt:lpstr>O que é?</vt:lpstr>
      <vt:lpstr>Metodologia de desenvolvimento de software: Cascata </vt:lpstr>
      <vt:lpstr>Metodologia de desenvolvimento de software: prototipação</vt:lpstr>
      <vt:lpstr>Apresentação do PowerPoint</vt:lpstr>
      <vt:lpstr>Metodologia de desenvolvimento de software: espiral</vt:lpstr>
      <vt:lpstr>Metodologia de desenvolvimento de software: Incremental</vt:lpstr>
      <vt:lpstr>Metodologia de desenvolvimento de software: Iterativo</vt:lpstr>
      <vt:lpstr>Metodologia de desenvolvimento de software: Modelo V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 de Desenvolvimento (Classica)</dc:title>
  <dc:creator>Faizal Everessone</dc:creator>
  <cp:lastModifiedBy>Vania Carolina Admin</cp:lastModifiedBy>
  <cp:revision>29</cp:revision>
  <dcterms:created xsi:type="dcterms:W3CDTF">2022-08-10T16:19:18Z</dcterms:created>
  <dcterms:modified xsi:type="dcterms:W3CDTF">2022-08-23T11:01:20Z</dcterms:modified>
</cp:coreProperties>
</file>