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</p:sldIdLst>
  <p:sldSz cx="12192000" cy="6858000"/>
  <p:notesSz cx="6858000" cy="9144000"/>
  <p:embeddedFontLst>
    <p:embeddedFont>
      <p:font typeface="Plus Jakarta Sans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lay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aw7R1ZIsv2CMvKNaVklE+ELC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C1A5F2-C7F4-42EF-8194-A367FB17F6C2}">
  <a:tblStyle styleId="{B1C1A5F2-C7F4-42EF-8194-A367FB17F6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894443" y="2785105"/>
            <a:ext cx="562247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7069"/>
                </a:solidFill>
                <a:latin typeface="Inter"/>
                <a:ea typeface="Inter"/>
                <a:cs typeface="Inter"/>
                <a:sym typeface="Inter"/>
              </a:rPr>
              <a:t>Welcome</a:t>
            </a:r>
            <a:r>
              <a:rPr lang="en-US" sz="4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4800" b="1" i="0" u="none" strike="noStrike" cap="none">
                <a:solidFill>
                  <a:srgbClr val="007069"/>
                </a:solidFill>
                <a:latin typeface="Inter"/>
                <a:ea typeface="Inter"/>
                <a:cs typeface="Inter"/>
                <a:sym typeface="Inter"/>
              </a:rPr>
              <a:t>to </a:t>
            </a:r>
            <a:r>
              <a:rPr lang="en-US" sz="4800" b="1" i="0" u="none" strike="noStrike" cap="none">
                <a:solidFill>
                  <a:srgbClr val="A58255"/>
                </a:solidFill>
                <a:latin typeface="Inter"/>
                <a:ea typeface="Inter"/>
                <a:cs typeface="Inter"/>
                <a:sym typeface="Inter"/>
              </a:rPr>
              <a:t>GITAM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" name="Google Shape;37;p1"/>
          <p:cNvGrpSpPr/>
          <p:nvPr/>
        </p:nvGrpSpPr>
        <p:grpSpPr>
          <a:xfrm>
            <a:off x="894442" y="2675335"/>
            <a:ext cx="5512708" cy="940767"/>
            <a:chOff x="894442" y="2675335"/>
            <a:chExt cx="7570108" cy="940767"/>
          </a:xfrm>
        </p:grpSpPr>
        <p:sp>
          <p:nvSpPr>
            <p:cNvPr id="38" name="Google Shape;38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" name="Google Shape;40;p1"/>
          <p:cNvSpPr txBox="1"/>
          <p:nvPr/>
        </p:nvSpPr>
        <p:spPr>
          <a:xfrm>
            <a:off x="958071" y="4401380"/>
            <a:ext cx="26927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>
                <a:solidFill>
                  <a:srgbClr val="004740"/>
                </a:solidFill>
                <a:latin typeface="Inter"/>
                <a:ea typeface="Inter"/>
                <a:cs typeface="Inter"/>
                <a:sym typeface="Inter"/>
              </a:rPr>
              <a:t>Presenter Name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 panose="020B0604020202020204" charset="0"/>
                <a:ea typeface="Inter" panose="020B0604020202020204" charset="0"/>
                <a:cs typeface="Open Sans"/>
                <a:sym typeface="Open Sans"/>
              </a:rPr>
              <a:t>School or Dept. Name here</a:t>
            </a:r>
            <a:endParaRPr sz="1800" b="0" i="0" u="none" strike="noStrike" cap="none" dirty="0">
              <a:solidFill>
                <a:srgbClr val="7F7F7F"/>
              </a:solidFill>
              <a:latin typeface="Inter" panose="020B0604020202020204" charset="0"/>
              <a:ea typeface="Inter" panose="020B0604020202020204" charset="0"/>
              <a:cs typeface="Open Sans"/>
              <a:sym typeface="Open Sans"/>
            </a:endParaRPr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931831"/>
            <a:ext cx="941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</a:t>
            </a:r>
            <a:r>
              <a:rPr lang="en-US" dirty="0"/>
              <a:t> – Extract data from various sources (logs, databases, text files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/>
              <a:t>Data Cleaning</a:t>
            </a:r>
            <a:r>
              <a:rPr lang="en-US" dirty="0"/>
              <a:t> – Remove noise, duplicates, and missing values.</a:t>
            </a:r>
          </a:p>
          <a:p>
            <a:endParaRPr lang="en-US" b="1" dirty="0" smtClean="0"/>
          </a:p>
          <a:p>
            <a:r>
              <a:rPr lang="en-US" b="1" dirty="0" smtClean="0"/>
              <a:t>Spark </a:t>
            </a:r>
            <a:r>
              <a:rPr lang="en-US" b="1" dirty="0"/>
              <a:t>Processing</a:t>
            </a:r>
            <a:r>
              <a:rPr lang="en-US" dirty="0"/>
              <a:t> – Analyze text for inconsistencies in a distributed manner.</a:t>
            </a:r>
          </a:p>
          <a:p>
            <a:endParaRPr lang="en-US" b="1" dirty="0" smtClean="0"/>
          </a:p>
          <a:p>
            <a:r>
              <a:rPr lang="en-US" b="1" dirty="0" smtClean="0"/>
              <a:t>Incremental </a:t>
            </a:r>
            <a:r>
              <a:rPr lang="en-US" b="1" dirty="0"/>
              <a:t>Updates</a:t>
            </a:r>
            <a:r>
              <a:rPr lang="en-US" dirty="0"/>
              <a:t> – Process new data dynamically to improve efficiency.</a:t>
            </a:r>
          </a:p>
          <a:p>
            <a:endParaRPr lang="en-US" b="1" dirty="0" smtClean="0"/>
          </a:p>
          <a:p>
            <a:r>
              <a:rPr lang="en-US" b="1" dirty="0" smtClean="0"/>
              <a:t>Result </a:t>
            </a:r>
            <a:r>
              <a:rPr lang="en-US" b="1" dirty="0"/>
              <a:t>Visualization</a:t>
            </a:r>
            <a:r>
              <a:rPr lang="en-US" dirty="0"/>
              <a:t> – Display detected inconsistencies using graphs and tables.</a:t>
            </a:r>
          </a:p>
        </p:txBody>
      </p:sp>
    </p:spTree>
    <p:extLst>
      <p:ext uri="{BB962C8B-B14F-4D97-AF65-F5344CB8AC3E}">
        <p14:creationId xmlns:p14="http://schemas.microsoft.com/office/powerpoint/2010/main" val="231574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&amp;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931831"/>
            <a:ext cx="941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Successfully </a:t>
            </a:r>
            <a:r>
              <a:rPr lang="en-US" b="1" dirty="0"/>
              <a:t>identified inconsistencies</a:t>
            </a:r>
            <a:r>
              <a:rPr lang="en-US" dirty="0"/>
              <a:t> in large text datasets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Improved </a:t>
            </a:r>
            <a:r>
              <a:rPr lang="en-US" b="1" dirty="0"/>
              <a:t>processing speed</a:t>
            </a:r>
            <a:r>
              <a:rPr lang="en-US" dirty="0"/>
              <a:t> using Spark’s parallel computing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/>
              <a:t>Incremental detection</a:t>
            </a:r>
            <a:r>
              <a:rPr lang="en-US" dirty="0"/>
              <a:t> reduced computational overhead for new data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dirty="0"/>
              <a:t>Achieved </a:t>
            </a:r>
            <a:r>
              <a:rPr lang="en-US" b="1" dirty="0"/>
              <a:t>high accuracy</a:t>
            </a:r>
            <a:r>
              <a:rPr lang="en-US" dirty="0"/>
              <a:t> in detecting textual anomalies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Challenges &amp;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931831"/>
            <a:ext cx="9414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Dealing </a:t>
            </a:r>
            <a:r>
              <a:rPr lang="en-US" dirty="0"/>
              <a:t>with </a:t>
            </a:r>
            <a:r>
              <a:rPr lang="en-US" b="1" dirty="0"/>
              <a:t>unstructured and messy text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Implementing </a:t>
            </a:r>
            <a:r>
              <a:rPr lang="en-US" b="1" dirty="0"/>
              <a:t>real-time incremental updates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Solutions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b="1" dirty="0"/>
              <a:t>Apache Spark’s distributed processing</a:t>
            </a:r>
            <a:r>
              <a:rPr lang="en-US" dirty="0"/>
              <a:t> for scalability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Applied </a:t>
            </a:r>
            <a:r>
              <a:rPr lang="en-US" b="1" dirty="0"/>
              <a:t>preprocessing techniques</a:t>
            </a:r>
            <a:r>
              <a:rPr lang="en-US" dirty="0"/>
              <a:t> to clean unstructured 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Designed an </a:t>
            </a:r>
            <a:r>
              <a:rPr lang="en-US" b="1" dirty="0"/>
              <a:t>incremental processing strategy</a:t>
            </a:r>
            <a:r>
              <a:rPr lang="en-US" dirty="0"/>
              <a:t> to handle new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9195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 &amp; 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931831"/>
            <a:ext cx="941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demonstrates an </a:t>
            </a:r>
            <a:r>
              <a:rPr lang="en-US" b="1" dirty="0"/>
              <a:t>efficient method</a:t>
            </a:r>
            <a:r>
              <a:rPr lang="en-US" dirty="0"/>
              <a:t> for detecting text inconsistencies in </a:t>
            </a:r>
            <a:r>
              <a:rPr lang="en-US" b="1" dirty="0"/>
              <a:t>big data environments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Apache </a:t>
            </a:r>
            <a:r>
              <a:rPr lang="en-US" b="1" dirty="0"/>
              <a:t>Spark and Hadoop</a:t>
            </a:r>
            <a:r>
              <a:rPr lang="en-US" dirty="0"/>
              <a:t> enable </a:t>
            </a:r>
            <a:r>
              <a:rPr lang="en-US" b="1" dirty="0"/>
              <a:t>scalable</a:t>
            </a:r>
            <a:r>
              <a:rPr lang="en-US" dirty="0"/>
              <a:t> and </a:t>
            </a:r>
            <a:r>
              <a:rPr lang="en-US" b="1" dirty="0"/>
              <a:t>incremental inconsistency </a:t>
            </a:r>
            <a:r>
              <a:rPr lang="en-US" b="1" dirty="0" smtClean="0"/>
              <a:t>detection.</a:t>
            </a:r>
          </a:p>
          <a:p>
            <a:endParaRPr lang="en-US" b="1" dirty="0"/>
          </a:p>
          <a:p>
            <a:r>
              <a:rPr lang="en-US" b="1" dirty="0"/>
              <a:t>Future Enhancements</a:t>
            </a:r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Integration</a:t>
            </a:r>
            <a:r>
              <a:rPr lang="en-US" dirty="0"/>
              <a:t> for advanced anomaly detection.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Real-time processing</a:t>
            </a:r>
            <a:r>
              <a:rPr lang="en-US" dirty="0"/>
              <a:t> using </a:t>
            </a:r>
            <a:r>
              <a:rPr lang="en-US" b="1" dirty="0"/>
              <a:t>Kafka + Spark Streaming</a:t>
            </a:r>
            <a:r>
              <a:rPr lang="en-US" dirty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Improved visualization</a:t>
            </a:r>
            <a:r>
              <a:rPr lang="en-US" dirty="0"/>
              <a:t> for user-friendly reporting.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755442" y="423468"/>
            <a:ext cx="159232" cy="157970"/>
          </a:xfrm>
          <a:custGeom>
            <a:avLst/>
            <a:gdLst/>
            <a:ahLst/>
            <a:cxnLst/>
            <a:rect l="l" t="t" r="r" b="b"/>
            <a:pathLst>
              <a:path w="444" h="443" extrusionOk="0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1173901" y="455187"/>
            <a:ext cx="152886" cy="94532"/>
          </a:xfrm>
          <a:custGeom>
            <a:avLst/>
            <a:gdLst/>
            <a:ahLst/>
            <a:cxnLst/>
            <a:rect l="l" t="t" r="r" b="b"/>
            <a:pathLst>
              <a:path w="461" h="285" extrusionOk="0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1624228" y="414630"/>
            <a:ext cx="82804" cy="175646"/>
          </a:xfrm>
          <a:custGeom>
            <a:avLst/>
            <a:gdLst/>
            <a:ahLst/>
            <a:cxnLst/>
            <a:rect l="l" t="t" r="r" b="b"/>
            <a:pathLst>
              <a:path w="232" h="498" extrusionOk="0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;p6">
            <a:extLst>
              <a:ext uri="{FF2B5EF4-FFF2-40B4-BE49-F238E27FC236}">
                <a16:creationId xmlns:a16="http://schemas.microsoft.com/office/drawing/2014/main" id="{38941AB2-D15C-2DFC-37B6-7EDE36E0862C}"/>
              </a:ext>
            </a:extLst>
          </p:cNvPr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 panose="020B0604020202020204" charset="0"/>
                <a:ea typeface="Inter" panose="020B0604020202020204" charset="0"/>
                <a:cs typeface="Open Sans"/>
                <a:sym typeface="Open Sans"/>
              </a:rPr>
              <a:t>School or Dept. Name here</a:t>
            </a:r>
            <a:endParaRPr sz="1800" b="0" i="0" u="none" strike="noStrike" cap="none" dirty="0">
              <a:solidFill>
                <a:srgbClr val="7F7F7F"/>
              </a:solidFill>
              <a:latin typeface="Inter" panose="020B0604020202020204" charset="0"/>
              <a:ea typeface="Inter" panose="020B0604020202020204" charset="0"/>
              <a:cs typeface="Open Sans"/>
              <a:sym typeface="Open Sans"/>
            </a:endParaRPr>
          </a:p>
        </p:txBody>
      </p:sp>
      <p:pic>
        <p:nvPicPr>
          <p:cNvPr id="3" name="Google Shape;11;p6">
            <a:extLst>
              <a:ext uri="{FF2B5EF4-FFF2-40B4-BE49-F238E27FC236}">
                <a16:creationId xmlns:a16="http://schemas.microsoft.com/office/drawing/2014/main" id="{1B984D33-DB91-2C3C-15C7-0A14BA0B69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22738" y="3876541"/>
            <a:ext cx="154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/>
        </p:nvSpPr>
        <p:spPr>
          <a:xfrm>
            <a:off x="718824" y="538721"/>
            <a:ext cx="68281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Incremental Detection of Text Inconsistencies in Big Data</a:t>
            </a:r>
            <a:r>
              <a:rPr lang="en-US" sz="3600" b="1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400" b="1" dirty="0">
                <a:solidFill>
                  <a:srgbClr val="A58255"/>
                </a:solidFill>
                <a:latin typeface="Inter"/>
                <a:ea typeface="Inter"/>
                <a:cs typeface="Inter"/>
                <a:sym typeface="Inter"/>
              </a:rPr>
              <a:t>Using Hadoop &amp; Apache Spark</a:t>
            </a:r>
            <a:endParaRPr sz="24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981039" y="2971494"/>
            <a:ext cx="52737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rgbClr val="5D5D5D"/>
                </a:solidFill>
                <a:latin typeface="Inter"/>
                <a:ea typeface="Inter"/>
                <a:cs typeface="Inter"/>
                <a:sym typeface="Inter"/>
              </a:rPr>
              <a:t>This project focuses on detecting text inconsistencies in large datasets using Hadoop for distributed processing and Apache Spark for real-time incremental detection. The system preprocesses text data, applies rule-based and ML-based inconsistency detection, and visualizes results on a modern dashboard.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7544503" y="2645002"/>
            <a:ext cx="188686" cy="3004457"/>
          </a:xfrm>
          <a:prstGeom prst="rect">
            <a:avLst/>
          </a:prstGeom>
          <a:solidFill>
            <a:srgbClr val="0073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8" name="Google Shape;48;p2" descr="A screen 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189" y="1077461"/>
            <a:ext cx="3518296" cy="4571998"/>
          </a:xfrm>
          <a:prstGeom prst="rect">
            <a:avLst/>
          </a:prstGeom>
          <a:noFill/>
          <a:ln w="9525" cap="flat" cmpd="sng">
            <a:solidFill>
              <a:srgbClr val="00736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10;p6">
            <a:extLst>
              <a:ext uri="{FF2B5EF4-FFF2-40B4-BE49-F238E27FC236}">
                <a16:creationId xmlns:a16="http://schemas.microsoft.com/office/drawing/2014/main" id="{7F992857-2E8D-AA34-FE06-AE32303B7454}"/>
              </a:ext>
            </a:extLst>
          </p:cNvPr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 panose="020B0604020202020204" charset="0"/>
                <a:ea typeface="Inter" panose="020B0604020202020204" charset="0"/>
                <a:cs typeface="Open Sans"/>
                <a:sym typeface="Open Sans"/>
              </a:rPr>
              <a:t>School or Dept. Name here</a:t>
            </a:r>
            <a:endParaRPr sz="1800" b="0" i="0" u="none" strike="noStrike" cap="none" dirty="0">
              <a:solidFill>
                <a:srgbClr val="7F7F7F"/>
              </a:solidFill>
              <a:latin typeface="Inter" panose="020B0604020202020204" charset="0"/>
              <a:ea typeface="Inter" panose="020B0604020202020204" charset="0"/>
              <a:cs typeface="Open Sans"/>
              <a:sym typeface="Open Sans"/>
            </a:endParaRPr>
          </a:p>
        </p:txBody>
      </p:sp>
      <p:pic>
        <p:nvPicPr>
          <p:cNvPr id="3" name="Google Shape;11;p6">
            <a:extLst>
              <a:ext uri="{FF2B5EF4-FFF2-40B4-BE49-F238E27FC236}">
                <a16:creationId xmlns:a16="http://schemas.microsoft.com/office/drawing/2014/main" id="{19EBA751-4F15-BF1C-7B6D-AACD919FFA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30310" y="1893194"/>
            <a:ext cx="94144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era of </a:t>
            </a:r>
            <a:r>
              <a:rPr lang="en-US" b="1" dirty="0"/>
              <a:t>Big Data</a:t>
            </a:r>
            <a:r>
              <a:rPr lang="en-US" dirty="0"/>
              <a:t>, organizations deal with massive amounts of text data from multiple sources.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</a:t>
            </a:r>
            <a:r>
              <a:rPr lang="en-US" b="1" dirty="0"/>
              <a:t>data consistency</a:t>
            </a:r>
            <a:r>
              <a:rPr lang="en-US" dirty="0"/>
              <a:t> is crucial for accurate decision-making, but </a:t>
            </a:r>
            <a:r>
              <a:rPr lang="en-US" b="1" dirty="0"/>
              <a:t>text inconsistencies</a:t>
            </a:r>
            <a:r>
              <a:rPr lang="en-US" dirty="0"/>
              <a:t> (e.g., contradictions, missing values, or incorrect data entries) are common.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Traditional methods struggle with detecting inconsistencies in large and continuously growing datasets.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project introduces an </a:t>
            </a:r>
            <a:r>
              <a:rPr lang="en-US" b="1" dirty="0"/>
              <a:t>incremental approach</a:t>
            </a:r>
            <a:r>
              <a:rPr lang="en-US" dirty="0"/>
              <a:t> using </a:t>
            </a:r>
            <a:r>
              <a:rPr lang="en-US" b="1" dirty="0"/>
              <a:t>Hadoop &amp; Apache Spark</a:t>
            </a:r>
            <a:r>
              <a:rPr lang="en-US" dirty="0"/>
              <a:t>, enabling </a:t>
            </a:r>
            <a:r>
              <a:rPr lang="en-US" b="1" dirty="0"/>
              <a:t>efficient and scalable inconsistency detection</a:t>
            </a:r>
            <a:r>
              <a:rPr lang="en-US" dirty="0"/>
              <a:t> in big data environments.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system processes </a:t>
            </a:r>
            <a:r>
              <a:rPr lang="en-US" b="1" dirty="0"/>
              <a:t>static and streaming text data</a:t>
            </a:r>
            <a:r>
              <a:rPr lang="en-US" dirty="0"/>
              <a:t>, applies </a:t>
            </a:r>
            <a:r>
              <a:rPr lang="en-US" b="1" dirty="0"/>
              <a:t>rule-based and machine learning techniques</a:t>
            </a:r>
            <a:r>
              <a:rPr lang="en-US" dirty="0"/>
              <a:t>, and updates inconsistencies dynamically without reprocessing the entire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893194"/>
            <a:ext cx="941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Large-scale text data often contains </a:t>
            </a:r>
            <a:r>
              <a:rPr lang="en-US" b="1" dirty="0"/>
              <a:t>inconsistencies</a:t>
            </a:r>
            <a:r>
              <a:rPr lang="en-US" dirty="0"/>
              <a:t> such as </a:t>
            </a:r>
            <a:r>
              <a:rPr lang="en-US" b="1" dirty="0"/>
              <a:t>contradictions, missing values, formatting errors, and logical inconsistencies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methods struggle to </a:t>
            </a:r>
            <a:r>
              <a:rPr lang="en-US" b="1" dirty="0"/>
              <a:t>process massive datasets efficiently</a:t>
            </a:r>
            <a:r>
              <a:rPr lang="en-US" dirty="0"/>
              <a:t> and cannot handle </a:t>
            </a:r>
            <a:r>
              <a:rPr lang="en-US" b="1" dirty="0"/>
              <a:t>real-time updates</a:t>
            </a:r>
            <a:r>
              <a:rPr lang="en-US" dirty="0"/>
              <a:t> dynamically.</a:t>
            </a:r>
          </a:p>
        </p:txBody>
      </p:sp>
    </p:spTree>
    <p:extLst>
      <p:ext uri="{BB962C8B-B14F-4D97-AF65-F5344CB8AC3E}">
        <p14:creationId xmlns:p14="http://schemas.microsoft.com/office/powerpoint/2010/main" val="21139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893194"/>
            <a:ext cx="94144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an efficient and scalable system for detecting inconsistencies in Big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Hadoop for distributed storage &amp; batch processing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Apache Spark for real-time incremental inconsistency detection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rule-based and machine learning-based approaches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 </a:t>
            </a:r>
            <a:r>
              <a:rPr lang="en-US" dirty="0"/>
              <a:t>incremental updates without reprocessing the entire </a:t>
            </a:r>
            <a:r>
              <a:rPr lang="en-US" dirty="0" smtClean="0"/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real-time visualization of inconsistencies through a dashboard.</a:t>
            </a:r>
          </a:p>
        </p:txBody>
      </p:sp>
    </p:spTree>
    <p:extLst>
      <p:ext uri="{BB962C8B-B14F-4D97-AF65-F5344CB8AC3E}">
        <p14:creationId xmlns:p14="http://schemas.microsoft.com/office/powerpoint/2010/main" val="16447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Technologies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893194"/>
            <a:ext cx="941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Programming Language</a:t>
            </a:r>
            <a:r>
              <a:rPr lang="en-US" dirty="0"/>
              <a:t>: </a:t>
            </a:r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b="1" dirty="0" smtClean="0"/>
              <a:t>Frameworks </a:t>
            </a:r>
            <a:r>
              <a:rPr lang="en-US" b="1" dirty="0"/>
              <a:t>&amp; Libraries: </a:t>
            </a:r>
            <a:r>
              <a:rPr lang="en-US" dirty="0"/>
              <a:t>Apache Spark, Hadoop, Pandas, </a:t>
            </a:r>
            <a:r>
              <a:rPr lang="en-US" dirty="0" err="1"/>
              <a:t>Gradio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JSON, </a:t>
            </a:r>
            <a:r>
              <a:rPr lang="en-US" dirty="0" err="1" smtClean="0"/>
              <a:t>RegEx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Storage</a:t>
            </a:r>
            <a:r>
              <a:rPr lang="en-US" b="1" dirty="0"/>
              <a:t>: </a:t>
            </a:r>
            <a:r>
              <a:rPr lang="en-US" dirty="0"/>
              <a:t>Hadoop </a:t>
            </a:r>
            <a:r>
              <a:rPr lang="en-US" dirty="0" smtClean="0"/>
              <a:t>HDFS</a:t>
            </a:r>
          </a:p>
          <a:p>
            <a:endParaRPr lang="en-US" dirty="0"/>
          </a:p>
          <a:p>
            <a:r>
              <a:rPr lang="en-US" b="1" dirty="0" smtClean="0"/>
              <a:t>Visualization</a:t>
            </a:r>
            <a:r>
              <a:rPr lang="en-US" b="1" dirty="0"/>
              <a:t>: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Role of Apache Spark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893194"/>
            <a:ext cx="941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and processes </a:t>
            </a:r>
            <a:r>
              <a:rPr lang="en-US" b="1" dirty="0"/>
              <a:t>large-scale text data</a:t>
            </a:r>
            <a:r>
              <a:rPr lang="en-US" dirty="0"/>
              <a:t> efficiently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b="1" dirty="0"/>
              <a:t>User-Defined Functions (UDFs)</a:t>
            </a:r>
            <a:r>
              <a:rPr lang="en-US" dirty="0"/>
              <a:t> to detect: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Formatting errors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Inconsistent data patterns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Contradictory </a:t>
            </a:r>
            <a:r>
              <a:rPr lang="en-US" dirty="0" smtClean="0"/>
              <a:t>statements</a:t>
            </a:r>
          </a:p>
          <a:p>
            <a:pPr lvl="1"/>
            <a:endParaRPr lang="en-US" dirty="0"/>
          </a:p>
          <a:p>
            <a:r>
              <a:rPr lang="en-US" dirty="0"/>
              <a:t>Converts processed results into </a:t>
            </a:r>
            <a:r>
              <a:rPr lang="en-US" b="1" dirty="0"/>
              <a:t>structured Spark </a:t>
            </a:r>
            <a:r>
              <a:rPr lang="en-US" b="1" dirty="0" err="1"/>
              <a:t>DataFrames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incremental processing</a:t>
            </a:r>
            <a:r>
              <a:rPr lang="en-US" dirty="0"/>
              <a:t> to analyze newly added data without reprocessing the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165508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Role of Hadoop HDFS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893194"/>
            <a:ext cx="941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</a:t>
            </a:r>
            <a:r>
              <a:rPr lang="en-US" b="1" dirty="0"/>
              <a:t>large volumes of text data</a:t>
            </a:r>
            <a:r>
              <a:rPr lang="en-US" dirty="0"/>
              <a:t> in a distributed and fault-tolerant manner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parallel data access</a:t>
            </a:r>
            <a:r>
              <a:rPr lang="en-US" dirty="0"/>
              <a:t>, improving read/write speed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Integrates with </a:t>
            </a:r>
            <a:r>
              <a:rPr lang="en-US" b="1" dirty="0"/>
              <a:t>Apache Spark</a:t>
            </a:r>
            <a:r>
              <a:rPr lang="en-US" dirty="0"/>
              <a:t> to process data efficiently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Ensures </a:t>
            </a:r>
            <a:r>
              <a:rPr lang="en-US" b="1" dirty="0"/>
              <a:t>scalability</a:t>
            </a:r>
            <a:r>
              <a:rPr lang="en-US" dirty="0"/>
              <a:t> for handling future data growth.</a:t>
            </a:r>
          </a:p>
        </p:txBody>
      </p:sp>
    </p:spTree>
    <p:extLst>
      <p:ext uri="{BB962C8B-B14F-4D97-AF65-F5344CB8AC3E}">
        <p14:creationId xmlns:p14="http://schemas.microsoft.com/office/powerpoint/2010/main" val="167809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369" y="798490"/>
            <a:ext cx="94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0" y="1931831"/>
            <a:ext cx="94144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Ingestion</a:t>
            </a:r>
            <a:r>
              <a:rPr lang="en-US" dirty="0"/>
              <a:t> – Load textual data from multiple sources into </a:t>
            </a:r>
            <a:r>
              <a:rPr lang="en-US" b="1" dirty="0"/>
              <a:t>Hadoop HDFS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Preprocessing</a:t>
            </a:r>
            <a:r>
              <a:rPr lang="en-US" dirty="0"/>
              <a:t> – Clean and tokenize text data using </a:t>
            </a:r>
            <a:r>
              <a:rPr lang="en-US" b="1" dirty="0"/>
              <a:t>Apache Spark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Inconsistency Detection</a:t>
            </a:r>
            <a:r>
              <a:rPr lang="en-US" dirty="0"/>
              <a:t> – Apply rule-based and AI-driven techniques to detect: </a:t>
            </a:r>
          </a:p>
          <a:p>
            <a:pPr lvl="1"/>
            <a:r>
              <a:rPr lang="en-US" dirty="0"/>
              <a:t>Formatting errors</a:t>
            </a:r>
          </a:p>
          <a:p>
            <a:pPr lvl="1"/>
            <a:r>
              <a:rPr lang="en-US" dirty="0"/>
              <a:t>Duplications</a:t>
            </a:r>
          </a:p>
          <a:p>
            <a:pPr lvl="1"/>
            <a:r>
              <a:rPr lang="en-US" dirty="0"/>
              <a:t>Contradictions</a:t>
            </a:r>
          </a:p>
          <a:p>
            <a:pPr lvl="1"/>
            <a:r>
              <a:rPr lang="en-US" dirty="0" smtClean="0"/>
              <a:t>Anomalies</a:t>
            </a:r>
          </a:p>
          <a:p>
            <a:pPr lvl="1"/>
            <a:endParaRPr lang="en-US" dirty="0"/>
          </a:p>
          <a:p>
            <a:r>
              <a:rPr lang="en-US" b="1" dirty="0"/>
              <a:t>Incremental Processing</a:t>
            </a:r>
            <a:r>
              <a:rPr lang="en-US" dirty="0"/>
              <a:t> – Efficiently process </a:t>
            </a:r>
            <a:r>
              <a:rPr lang="en-US" b="1" dirty="0"/>
              <a:t>new incoming data</a:t>
            </a:r>
            <a:r>
              <a:rPr lang="en-US" dirty="0"/>
              <a:t> without reprocessing the entire </a:t>
            </a:r>
            <a:r>
              <a:rPr lang="en-US" dirty="0" smtClean="0"/>
              <a:t>dataset</a:t>
            </a:r>
          </a:p>
          <a:p>
            <a:endParaRPr lang="en-US" dirty="0"/>
          </a:p>
          <a:p>
            <a:r>
              <a:rPr lang="en-US" b="1" dirty="0"/>
              <a:t>Visualization &amp; Reporting</a:t>
            </a:r>
            <a:r>
              <a:rPr lang="en-US" dirty="0"/>
              <a:t> – Display detected inconsistencies via a </a:t>
            </a:r>
            <a:r>
              <a:rPr lang="en-US" b="1" dirty="0"/>
              <a:t>dashboard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41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689</Words>
  <Application>Microsoft Office PowerPoint</Application>
  <PresentationFormat>Widescreen</PresentationFormat>
  <Paragraphs>110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Plus Jakarta Sans</vt:lpstr>
      <vt:lpstr>Inter</vt:lpstr>
      <vt:lpstr>Open Sans</vt:lpstr>
      <vt:lpstr>Play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DELL</cp:lastModifiedBy>
  <cp:revision>6</cp:revision>
  <dcterms:created xsi:type="dcterms:W3CDTF">2022-05-23T07:15:42Z</dcterms:created>
  <dcterms:modified xsi:type="dcterms:W3CDTF">2025-03-15T05:05:23Z</dcterms:modified>
</cp:coreProperties>
</file>