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53e87468b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753e87468b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53e87468b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53e87468b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3e87468b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53e87468b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53e87468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53e87468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53e87468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53e87468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53e87468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53e87468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3e87468b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3e87468b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%40vlad.koval/pros-and-cons-of-waterfall-development-3e11413e8691" TargetMode="External"/><Relationship Id="rId4" Type="http://schemas.openxmlformats.org/officeDocument/2006/relationships/hyperlink" Target="https://medium.com/%40vlad.koval/pros-and-cons-of-waterfall-development-3e11413e8691" TargetMode="External"/><Relationship Id="rId5" Type="http://schemas.openxmlformats.org/officeDocument/2006/relationships/hyperlink" Target="https://medium.com/%40vlad.koval/pros-and-cons-of-waterfall-development-3e11413e869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sources.scrumalliance.org/Article/scrum-team" TargetMode="External"/><Relationship Id="rId4" Type="http://schemas.openxmlformats.org/officeDocument/2006/relationships/hyperlink" Target="https://www.atlassian.com/agile/project-management/project-management-intro" TargetMode="External"/><Relationship Id="rId9" Type="http://schemas.openxmlformats.org/officeDocument/2006/relationships/hyperlink" Target="https://medium.com/@vlad.koval/pros-and-cons-of-waterfall-development-3e11413e8691" TargetMode="External"/><Relationship Id="rId5" Type="http://schemas.openxmlformats.org/officeDocument/2006/relationships/hyperlink" Target="https://www.atlassian.com/agile/project-management/project-management-intro" TargetMode="External"/><Relationship Id="rId6" Type="http://schemas.openxmlformats.org/officeDocument/2006/relationships/hyperlink" Target="https://2288549.fs1.hubspotusercontent-na1.net/hubfs/2288549/RE-SA-17th-Annual-State-Of-Agile-Report.pdf" TargetMode="External"/><Relationship Id="rId7" Type="http://schemas.openxmlformats.org/officeDocument/2006/relationships/hyperlink" Target="https://2288549.fs1.hubspotusercontent-na1.net/hubfs/2288549/RE-SA-17th-Annual-State-Of-Agile-Report.pdf" TargetMode="External"/><Relationship Id="rId8" Type="http://schemas.openxmlformats.org/officeDocument/2006/relationships/hyperlink" Target="https://medium.com/@vlad.koval/pros-and-cons-of-waterfall-development-3e11413e869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2377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Agile at ChadaTech: Why Scrum Works!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Chikeziri Noel Ohaeri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 and Importance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Product Owner </a:t>
            </a:r>
            <a:r>
              <a:rPr lang="en" sz="1500"/>
              <a:t>orders the Product Backlog and clarifies acceptance criteria to maximize value.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Scrum Master </a:t>
            </a:r>
            <a:r>
              <a:rPr lang="en" sz="1500"/>
              <a:t>coaches the team, removes impediments, and ensures Scrum is understood and enacted.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" sz="1500"/>
              <a:t>Developers</a:t>
            </a:r>
            <a:r>
              <a:rPr lang="en" sz="1500"/>
              <a:t> build the Increment each Sprint and uphold quality with the Definition of Done.</a:t>
            </a:r>
            <a:endParaRPr sz="1500"/>
          </a:p>
        </p:txBody>
      </p:sp>
      <p:sp>
        <p:nvSpPr>
          <p:cNvPr id="72" name="Google Shape;72;p14"/>
          <p:cNvSpPr txBox="1"/>
          <p:nvPr/>
        </p:nvSpPr>
        <p:spPr>
          <a:xfrm>
            <a:off x="4309875" y="4681800"/>
            <a:ext cx="483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Source: Scrum Alliance (n.d.). *The Scrum team roles and accountabilities*. https://resources.scrumalliance.org/Article/scrum-team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Phases in Agile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2000" y="163050"/>
            <a:ext cx="4166400" cy="47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Planning and requirements</a:t>
            </a:r>
            <a:r>
              <a:rPr lang="en" sz="1500"/>
              <a:t> are captured as user stories in a living Product Backlog refined continuously.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Design and implementation</a:t>
            </a:r>
            <a:r>
              <a:rPr lang="en" sz="1500"/>
              <a:t> evolve each Sprint through small parts of working software.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Testing and verification</a:t>
            </a:r>
            <a:r>
              <a:rPr lang="en" sz="1500"/>
              <a:t> are integrated into each story with automated checks and peer review.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/>
              <a:t>Deployment and maintenance</a:t>
            </a:r>
            <a:r>
              <a:rPr lang="en" sz="1500"/>
              <a:t> rely on frequent releases and inspect and adapt in Reviews and Retrospectives.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Security by design with secure SDLC practices across phases.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Agile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 (esp. for small, nimble orgs)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productivity and organizational benefits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feedback &amp; adaptability through iteration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Empowered teams; easier to pivot as needs change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(esp. at medium &amp; large scale)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 satisfaction at org-wide scale; adoption barriers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Coordination/dependency complexity across many teams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Tendency toward hybrid/custom frameworks instead of pure Agile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Agile shines for smaller, fast-moving teams; larger organizations often succeed by blending Agile with other frameworks and adding strong coordination mechanisms.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4383250" y="4777450"/>
            <a:ext cx="477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Digital.ai. (2024). The 17th State of Agile report. https://2288549.fs1.hubspotusercontent-na1.net/hubfs/2288549/RE-SA-17th-Annual-State-Of-Agile-Report.pdf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and Cons of waterfall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Pros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Simple, linear stages with clear deliverables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Strong emphasis on documentation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Well-defined phases reduce ambiguity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Medium</a:t>
            </a:r>
            <a:br>
              <a:rPr lang="en" sz="1100" u="sng">
                <a:solidFill>
                  <a:schemeClr val="hlink"/>
                </a:solidFill>
                <a:hlinkClick r:id="rId5"/>
              </a:rPr>
            </a:b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Cons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Inflexible to change once underway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Testing occurs late, raising cost of fixes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rgbClr val="000000"/>
                </a:solidFill>
              </a:rPr>
              <a:t>Limited client engagement until the end 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4308150" y="4712400"/>
            <a:ext cx="5406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Koval, V. (2024, January 8). Pros and cons of Waterfall development. Medium. https://medium.com/@vlad.koval/pros-and-cons-of-waterfall-development-3e11413e8691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Waterfall vs Agile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Waterfall uses sequential phases and heavy upfront requirements with late testing and harder scope change.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Agile and Scrum use short Sprints, continuous feedback, backlog reordering, and working increments every Sprint.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If we </a:t>
            </a:r>
            <a:r>
              <a:rPr lang="en" sz="1500"/>
              <a:t>approached this project with waterfall, making important changes in the middle of the software development life cycle would not have been possible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Waterfall or Agile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Use Waterfall </a:t>
            </a:r>
            <a:r>
              <a:rPr lang="en" sz="1500"/>
              <a:t>when work is predictable with well-defined, sequential phases and stable requirements that can be specified upfront, enabling thorough documentation and cost estimates before execution.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Use Agile</a:t>
            </a:r>
            <a:r>
              <a:rPr lang="en" sz="1500"/>
              <a:t> when requirements are likely to change and you need iterative delivery with frequent customer feedback so the team can adapt quickly and ship value continuously.</a:t>
            </a:r>
            <a:endParaRPr sz="1500"/>
          </a:p>
        </p:txBody>
      </p:sp>
      <p:sp>
        <p:nvSpPr>
          <p:cNvPr id="105" name="Google Shape;105;p19"/>
          <p:cNvSpPr txBox="1"/>
          <p:nvPr/>
        </p:nvSpPr>
        <p:spPr>
          <a:xfrm>
            <a:off x="4326925" y="4755600"/>
            <a:ext cx="4817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Note</a:t>
            </a:r>
            <a:r>
              <a:rPr lang="en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Hybrid approaches are common. Fit the method to the work and constraints.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392625" y="4355400"/>
            <a:ext cx="45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Source: Radigan, D. (n.d.). Agile vs. waterfall project management. Atlassian. https://www.atlassian.com/agile/project-management/project-management-intro</a:t>
            </a:r>
            <a:endParaRPr sz="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4616500" y="1348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Scrum Alliance. (n.d.). The Scrum team roles and accountabilities.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https://resources.scrumalliance.org/Article/scrum-team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Radigan, D. (n.d.).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Agile vs. waterfall project management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Atlassian.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https://www.atlassian.com/agile/project-management/project-management-intro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Digital.ai. (2024).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17th State of Agile report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https://2288549.fs1.hubspotusercontent-na1.net/hubfs/2288549/RE-SA-17th-Annual-State-Of-Agile-Report.pdf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Koval, V. (2024, January 8). </a:t>
            </a:r>
            <a:r>
              <a:rPr i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Pros and cons of Waterfall development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Medium.</a:t>
            </a:r>
            <a:r>
              <a:rPr lang="en" sz="11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https://medium.com/@vlad.koval/pros-and-cons-of-waterfall-development-3e11413e8691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