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3" r:id="rId1"/>
  </p:sldMasterIdLst>
  <p:notesMasterIdLst>
    <p:notesMasterId r:id="rId10"/>
  </p:notesMasterIdLst>
  <p:sldIdLst>
    <p:sldId id="309" r:id="rId2"/>
    <p:sldId id="310" r:id="rId3"/>
    <p:sldId id="311" r:id="rId4"/>
    <p:sldId id="315" r:id="rId5"/>
    <p:sldId id="316" r:id="rId6"/>
    <p:sldId id="312" r:id="rId7"/>
    <p:sldId id="313" r:id="rId8"/>
    <p:sldId id="31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DF61AF-F5C2-4D8A-9EFC-2F6C0B64AD27}" v="33" dt="2021-04-07T17:03:36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ha Milena Villegas Machado" userId="6f9f6ece-6b85-4085-abb8-0340903ee2b6" providerId="ADAL" clId="{76DF61AF-F5C2-4D8A-9EFC-2F6C0B64AD27}"/>
    <pc:docChg chg="undo custSel addSld delSld modSld">
      <pc:chgData name="Norha Milena Villegas Machado" userId="6f9f6ece-6b85-4085-abb8-0340903ee2b6" providerId="ADAL" clId="{76DF61AF-F5C2-4D8A-9EFC-2F6C0B64AD27}" dt="2021-04-07T17:04:21.426" v="3874" actId="14100"/>
      <pc:docMkLst>
        <pc:docMk/>
      </pc:docMkLst>
      <pc:sldChg chg="modSp mod">
        <pc:chgData name="Norha Milena Villegas Machado" userId="6f9f6ece-6b85-4085-abb8-0340903ee2b6" providerId="ADAL" clId="{76DF61AF-F5C2-4D8A-9EFC-2F6C0B64AD27}" dt="2021-04-07T14:56:51.368" v="75" actId="20577"/>
        <pc:sldMkLst>
          <pc:docMk/>
          <pc:sldMk cId="57819091" sldId="309"/>
        </pc:sldMkLst>
        <pc:spChg chg="mod">
          <ac:chgData name="Norha Milena Villegas Machado" userId="6f9f6ece-6b85-4085-abb8-0340903ee2b6" providerId="ADAL" clId="{76DF61AF-F5C2-4D8A-9EFC-2F6C0B64AD27}" dt="2021-04-07T14:56:51.368" v="75" actId="20577"/>
          <ac:spMkLst>
            <pc:docMk/>
            <pc:sldMk cId="57819091" sldId="309"/>
            <ac:spMk id="2" creationId="{00000000-0000-0000-0000-000000000000}"/>
          </ac:spMkLst>
        </pc:spChg>
      </pc:sldChg>
      <pc:sldChg chg="del">
        <pc:chgData name="Norha Milena Villegas Machado" userId="6f9f6ece-6b85-4085-abb8-0340903ee2b6" providerId="ADAL" clId="{76DF61AF-F5C2-4D8A-9EFC-2F6C0B64AD27}" dt="2021-04-07T14:56:56.927" v="76" actId="47"/>
        <pc:sldMkLst>
          <pc:docMk/>
          <pc:sldMk cId="227135383" sldId="310"/>
        </pc:sldMkLst>
      </pc:sldChg>
      <pc:sldChg chg="addSp modSp new mod">
        <pc:chgData name="Norha Milena Villegas Machado" userId="6f9f6ece-6b85-4085-abb8-0340903ee2b6" providerId="ADAL" clId="{76DF61AF-F5C2-4D8A-9EFC-2F6C0B64AD27}" dt="2021-04-07T15:02:02.446" v="520" actId="20577"/>
        <pc:sldMkLst>
          <pc:docMk/>
          <pc:sldMk cId="765304763" sldId="310"/>
        </pc:sldMkLst>
        <pc:spChg chg="mod">
          <ac:chgData name="Norha Milena Villegas Machado" userId="6f9f6ece-6b85-4085-abb8-0340903ee2b6" providerId="ADAL" clId="{76DF61AF-F5C2-4D8A-9EFC-2F6C0B64AD27}" dt="2021-04-07T14:58:28.079" v="110" actId="20577"/>
          <ac:spMkLst>
            <pc:docMk/>
            <pc:sldMk cId="765304763" sldId="310"/>
            <ac:spMk id="2" creationId="{7B951E39-7939-4273-8AFB-E79C773C5A25}"/>
          </ac:spMkLst>
        </pc:spChg>
        <pc:spChg chg="mod">
          <ac:chgData name="Norha Milena Villegas Machado" userId="6f9f6ece-6b85-4085-abb8-0340903ee2b6" providerId="ADAL" clId="{76DF61AF-F5C2-4D8A-9EFC-2F6C0B64AD27}" dt="2021-04-07T15:02:02.446" v="520" actId="20577"/>
          <ac:spMkLst>
            <pc:docMk/>
            <pc:sldMk cId="765304763" sldId="310"/>
            <ac:spMk id="3" creationId="{959FF469-008F-4D02-9998-22E7CD0C2C84}"/>
          </ac:spMkLst>
        </pc:spChg>
        <pc:spChg chg="add mod">
          <ac:chgData name="Norha Milena Villegas Machado" userId="6f9f6ece-6b85-4085-abb8-0340903ee2b6" providerId="ADAL" clId="{76DF61AF-F5C2-4D8A-9EFC-2F6C0B64AD27}" dt="2021-04-07T14:59:48.095" v="336" actId="20577"/>
          <ac:spMkLst>
            <pc:docMk/>
            <pc:sldMk cId="765304763" sldId="310"/>
            <ac:spMk id="5" creationId="{31DC20D1-AFB6-40A7-8ACC-48D04A6C427E}"/>
          </ac:spMkLst>
        </pc:spChg>
        <pc:spChg chg="add mod">
          <ac:chgData name="Norha Milena Villegas Machado" userId="6f9f6ece-6b85-4085-abb8-0340903ee2b6" providerId="ADAL" clId="{76DF61AF-F5C2-4D8A-9EFC-2F6C0B64AD27}" dt="2021-04-07T15:00:45.468" v="378" actId="1076"/>
          <ac:spMkLst>
            <pc:docMk/>
            <pc:sldMk cId="765304763" sldId="310"/>
            <ac:spMk id="9" creationId="{02D06740-9D8D-446C-87D2-B79910AC24EA}"/>
          </ac:spMkLst>
        </pc:spChg>
        <pc:spChg chg="add mod">
          <ac:chgData name="Norha Milena Villegas Machado" userId="6f9f6ece-6b85-4085-abb8-0340903ee2b6" providerId="ADAL" clId="{76DF61AF-F5C2-4D8A-9EFC-2F6C0B64AD27}" dt="2021-04-07T15:00:48.898" v="379" actId="1076"/>
          <ac:spMkLst>
            <pc:docMk/>
            <pc:sldMk cId="765304763" sldId="310"/>
            <ac:spMk id="10" creationId="{AF038232-B28D-4249-9FC4-B955FC31BBDB}"/>
          </ac:spMkLst>
        </pc:spChg>
        <pc:cxnChg chg="add mod">
          <ac:chgData name="Norha Milena Villegas Machado" userId="6f9f6ece-6b85-4085-abb8-0340903ee2b6" providerId="ADAL" clId="{76DF61AF-F5C2-4D8A-9EFC-2F6C0B64AD27}" dt="2021-04-07T15:00:09.896" v="338" actId="13822"/>
          <ac:cxnSpMkLst>
            <pc:docMk/>
            <pc:sldMk cId="765304763" sldId="310"/>
            <ac:cxnSpMk id="7" creationId="{53B39284-7C10-4FA2-BF8B-CFB84E24ACE8}"/>
          </ac:cxnSpMkLst>
        </pc:cxnChg>
        <pc:cxnChg chg="add mod">
          <ac:chgData name="Norha Milena Villegas Machado" userId="6f9f6ece-6b85-4085-abb8-0340903ee2b6" providerId="ADAL" clId="{76DF61AF-F5C2-4D8A-9EFC-2F6C0B64AD27}" dt="2021-04-07T15:00:14.555" v="340" actId="1076"/>
          <ac:cxnSpMkLst>
            <pc:docMk/>
            <pc:sldMk cId="765304763" sldId="310"/>
            <ac:cxnSpMk id="8" creationId="{DB2B25EE-95DD-48A7-BB11-8B12EF3384B4}"/>
          </ac:cxnSpMkLst>
        </pc:cxnChg>
      </pc:sldChg>
      <pc:sldChg chg="addSp delSp add del setBg delDesignElem">
        <pc:chgData name="Norha Milena Villegas Machado" userId="6f9f6ece-6b85-4085-abb8-0340903ee2b6" providerId="ADAL" clId="{76DF61AF-F5C2-4D8A-9EFC-2F6C0B64AD27}" dt="2021-04-07T16:55:07.046" v="3271"/>
        <pc:sldMkLst>
          <pc:docMk/>
          <pc:sldMk cId="442676573" sldId="311"/>
        </pc:sldMkLst>
        <pc:spChg chg="add del">
          <ac:chgData name="Norha Milena Villegas Machado" userId="6f9f6ece-6b85-4085-abb8-0340903ee2b6" providerId="ADAL" clId="{76DF61AF-F5C2-4D8A-9EFC-2F6C0B64AD27}" dt="2021-04-07T16:55:07.046" v="3271"/>
          <ac:spMkLst>
            <pc:docMk/>
            <pc:sldMk cId="442676573" sldId="311"/>
            <ac:spMk id="27" creationId="{9AF5C66A-E8F2-4E13-98A3-FE96597C5A42}"/>
          </ac:spMkLst>
        </pc:spChg>
        <pc:picChg chg="add del">
          <ac:chgData name="Norha Milena Villegas Machado" userId="6f9f6ece-6b85-4085-abb8-0340903ee2b6" providerId="ADAL" clId="{76DF61AF-F5C2-4D8A-9EFC-2F6C0B64AD27}" dt="2021-04-07T16:55:07.046" v="3271"/>
          <ac:picMkLst>
            <pc:docMk/>
            <pc:sldMk cId="442676573" sldId="311"/>
            <ac:picMk id="29" creationId="{AC860275-E106-493A-8BF0-E0A91130EF6A}"/>
          </ac:picMkLst>
        </pc:picChg>
      </pc:sldChg>
      <pc:sldChg chg="addSp delSp modSp new add del mod setBg">
        <pc:chgData name="Norha Milena Villegas Machado" userId="6f9f6ece-6b85-4085-abb8-0340903ee2b6" providerId="ADAL" clId="{76DF61AF-F5C2-4D8A-9EFC-2F6C0B64AD27}" dt="2021-04-07T16:55:08.716" v="3272" actId="2696"/>
        <pc:sldMkLst>
          <pc:docMk/>
          <pc:sldMk cId="2299427150" sldId="311"/>
        </pc:sldMkLst>
        <pc:spChg chg="mod">
          <ac:chgData name="Norha Milena Villegas Machado" userId="6f9f6ece-6b85-4085-abb8-0340903ee2b6" providerId="ADAL" clId="{76DF61AF-F5C2-4D8A-9EFC-2F6C0B64AD27}" dt="2021-04-07T16:23:24.610" v="1573" actId="26606"/>
          <ac:spMkLst>
            <pc:docMk/>
            <pc:sldMk cId="2299427150" sldId="311"/>
            <ac:spMk id="2" creationId="{1750B6AB-BF3C-420A-8FA4-0F2735F7090B}"/>
          </ac:spMkLst>
        </pc:spChg>
        <pc:spChg chg="mod ord">
          <ac:chgData name="Norha Milena Villegas Machado" userId="6f9f6ece-6b85-4085-abb8-0340903ee2b6" providerId="ADAL" clId="{76DF61AF-F5C2-4D8A-9EFC-2F6C0B64AD27}" dt="2021-04-07T16:23:24.610" v="1573" actId="26606"/>
          <ac:spMkLst>
            <pc:docMk/>
            <pc:sldMk cId="2299427150" sldId="311"/>
            <ac:spMk id="3" creationId="{1ADDC803-204C-4A3F-90E9-D1404CFACE1D}"/>
          </ac:spMkLst>
        </pc:spChg>
        <pc:spChg chg="mod ord">
          <ac:chgData name="Norha Milena Villegas Machado" userId="6f9f6ece-6b85-4085-abb8-0340903ee2b6" providerId="ADAL" clId="{76DF61AF-F5C2-4D8A-9EFC-2F6C0B64AD27}" dt="2021-04-07T16:23:24.610" v="1573" actId="26606"/>
          <ac:spMkLst>
            <pc:docMk/>
            <pc:sldMk cId="2299427150" sldId="311"/>
            <ac:spMk id="4" creationId="{C232C104-E0B1-4F66-9B5D-467C77BFA594}"/>
          </ac:spMkLst>
        </pc:spChg>
        <pc:spChg chg="add del">
          <ac:chgData name="Norha Milena Villegas Machado" userId="6f9f6ece-6b85-4085-abb8-0340903ee2b6" providerId="ADAL" clId="{76DF61AF-F5C2-4D8A-9EFC-2F6C0B64AD27}" dt="2021-04-07T16:12:25.047" v="873" actId="26606"/>
          <ac:spMkLst>
            <pc:docMk/>
            <pc:sldMk cId="2299427150" sldId="311"/>
            <ac:spMk id="11" creationId="{73DE2CFE-42F2-48F0-8706-5264E012B10C}"/>
          </ac:spMkLst>
        </pc:spChg>
        <pc:spChg chg="add del">
          <ac:chgData name="Norha Milena Villegas Machado" userId="6f9f6ece-6b85-4085-abb8-0340903ee2b6" providerId="ADAL" clId="{76DF61AF-F5C2-4D8A-9EFC-2F6C0B64AD27}" dt="2021-04-07T16:12:19.060" v="870" actId="26606"/>
          <ac:spMkLst>
            <pc:docMk/>
            <pc:sldMk cId="2299427150" sldId="311"/>
            <ac:spMk id="16" creationId="{73DE2CFE-42F2-48F0-8706-5264E012B10C}"/>
          </ac:spMkLst>
        </pc:spChg>
        <pc:spChg chg="add del">
          <ac:chgData name="Norha Milena Villegas Machado" userId="6f9f6ece-6b85-4085-abb8-0340903ee2b6" providerId="ADAL" clId="{76DF61AF-F5C2-4D8A-9EFC-2F6C0B64AD27}" dt="2021-04-07T16:12:25.039" v="872" actId="26606"/>
          <ac:spMkLst>
            <pc:docMk/>
            <pc:sldMk cId="2299427150" sldId="311"/>
            <ac:spMk id="18" creationId="{36D30126-6314-4A93-B27E-5C66CF781924}"/>
          </ac:spMkLst>
        </pc:spChg>
        <pc:spChg chg="add del">
          <ac:chgData name="Norha Milena Villegas Machado" userId="6f9f6ece-6b85-4085-abb8-0340903ee2b6" providerId="ADAL" clId="{76DF61AF-F5C2-4D8A-9EFC-2F6C0B64AD27}" dt="2021-04-07T16:12:25.039" v="872" actId="26606"/>
          <ac:spMkLst>
            <pc:docMk/>
            <pc:sldMk cId="2299427150" sldId="311"/>
            <ac:spMk id="19" creationId="{4038CB10-1F5C-4D54-9DF7-12586DE5B007}"/>
          </ac:spMkLst>
        </pc:spChg>
        <pc:spChg chg="add del">
          <ac:chgData name="Norha Milena Villegas Machado" userId="6f9f6ece-6b85-4085-abb8-0340903ee2b6" providerId="ADAL" clId="{76DF61AF-F5C2-4D8A-9EFC-2F6C0B64AD27}" dt="2021-04-07T16:12:25.039" v="872" actId="26606"/>
          <ac:spMkLst>
            <pc:docMk/>
            <pc:sldMk cId="2299427150" sldId="311"/>
            <ac:spMk id="20" creationId="{73ED6512-6858-4552-B699-9A97FE9A4EA2}"/>
          </ac:spMkLst>
        </pc:spChg>
        <pc:spChg chg="add del">
          <ac:chgData name="Norha Milena Villegas Machado" userId="6f9f6ece-6b85-4085-abb8-0340903ee2b6" providerId="ADAL" clId="{76DF61AF-F5C2-4D8A-9EFC-2F6C0B64AD27}" dt="2021-04-07T16:23:24.610" v="1573" actId="26606"/>
          <ac:spMkLst>
            <pc:docMk/>
            <pc:sldMk cId="2299427150" sldId="311"/>
            <ac:spMk id="22" creationId="{73DE2CFE-42F2-48F0-8706-5264E012B10C}"/>
          </ac:spMkLst>
        </pc:spChg>
        <pc:spChg chg="add">
          <ac:chgData name="Norha Milena Villegas Machado" userId="6f9f6ece-6b85-4085-abb8-0340903ee2b6" providerId="ADAL" clId="{76DF61AF-F5C2-4D8A-9EFC-2F6C0B64AD27}" dt="2021-04-07T16:23:24.610" v="1573" actId="26606"/>
          <ac:spMkLst>
            <pc:docMk/>
            <pc:sldMk cId="2299427150" sldId="311"/>
            <ac:spMk id="27" creationId="{9AF5C66A-E8F2-4E13-98A3-FE96597C5A42}"/>
          </ac:spMkLst>
        </pc:spChg>
        <pc:picChg chg="add mod">
          <ac:chgData name="Norha Milena Villegas Machado" userId="6f9f6ece-6b85-4085-abb8-0340903ee2b6" providerId="ADAL" clId="{76DF61AF-F5C2-4D8A-9EFC-2F6C0B64AD27}" dt="2021-04-07T16:23:24.610" v="1573" actId="26606"/>
          <ac:picMkLst>
            <pc:docMk/>
            <pc:sldMk cId="2299427150" sldId="311"/>
            <ac:picMk id="6" creationId="{F9194BA0-8F71-4DCC-A889-A4E6FCCFC76E}"/>
          </ac:picMkLst>
        </pc:picChg>
        <pc:picChg chg="add">
          <ac:chgData name="Norha Milena Villegas Machado" userId="6f9f6ece-6b85-4085-abb8-0340903ee2b6" providerId="ADAL" clId="{76DF61AF-F5C2-4D8A-9EFC-2F6C0B64AD27}" dt="2021-04-07T16:23:24.610" v="1573" actId="26606"/>
          <ac:picMkLst>
            <pc:docMk/>
            <pc:sldMk cId="2299427150" sldId="311"/>
            <ac:picMk id="29" creationId="{AC860275-E106-493A-8BF0-E0A91130EF6A}"/>
          </ac:picMkLst>
        </pc:picChg>
      </pc:sldChg>
      <pc:sldChg chg="addSp delSp add del setBg delDesignElem">
        <pc:chgData name="Norha Milena Villegas Machado" userId="6f9f6ece-6b85-4085-abb8-0340903ee2b6" providerId="ADAL" clId="{76DF61AF-F5C2-4D8A-9EFC-2F6C0B64AD27}" dt="2021-04-07T16:12:46.862" v="879"/>
        <pc:sldMkLst>
          <pc:docMk/>
          <pc:sldMk cId="1989460337" sldId="312"/>
        </pc:sldMkLst>
        <pc:spChg chg="add del">
          <ac:chgData name="Norha Milena Villegas Machado" userId="6f9f6ece-6b85-4085-abb8-0340903ee2b6" providerId="ADAL" clId="{76DF61AF-F5C2-4D8A-9EFC-2F6C0B64AD27}" dt="2021-04-07T16:12:46.862" v="879"/>
          <ac:spMkLst>
            <pc:docMk/>
            <pc:sldMk cId="1989460337" sldId="312"/>
            <ac:spMk id="22" creationId="{73DE2CFE-42F2-48F0-8706-5264E012B10C}"/>
          </ac:spMkLst>
        </pc:spChg>
      </pc:sldChg>
      <pc:sldChg chg="addSp modSp new mod setBg">
        <pc:chgData name="Norha Milena Villegas Machado" userId="6f9f6ece-6b85-4085-abb8-0340903ee2b6" providerId="ADAL" clId="{76DF61AF-F5C2-4D8A-9EFC-2F6C0B64AD27}" dt="2021-04-07T16:27:24.831" v="1862" actId="20577"/>
        <pc:sldMkLst>
          <pc:docMk/>
          <pc:sldMk cId="3143848872" sldId="312"/>
        </pc:sldMkLst>
        <pc:spChg chg="mod">
          <ac:chgData name="Norha Milena Villegas Machado" userId="6f9f6ece-6b85-4085-abb8-0340903ee2b6" providerId="ADAL" clId="{76DF61AF-F5C2-4D8A-9EFC-2F6C0B64AD27}" dt="2021-04-07T16:23:14.388" v="1572" actId="26606"/>
          <ac:spMkLst>
            <pc:docMk/>
            <pc:sldMk cId="3143848872" sldId="312"/>
            <ac:spMk id="2" creationId="{B26923AF-5BB7-4713-A2FA-A4BBC55ACCA0}"/>
          </ac:spMkLst>
        </pc:spChg>
        <pc:spChg chg="mod">
          <ac:chgData name="Norha Milena Villegas Machado" userId="6f9f6ece-6b85-4085-abb8-0340903ee2b6" providerId="ADAL" clId="{76DF61AF-F5C2-4D8A-9EFC-2F6C0B64AD27}" dt="2021-04-07T16:27:24.831" v="1862" actId="20577"/>
          <ac:spMkLst>
            <pc:docMk/>
            <pc:sldMk cId="3143848872" sldId="312"/>
            <ac:spMk id="3" creationId="{02E7286F-36C7-4321-BF4B-60DE864781A4}"/>
          </ac:spMkLst>
        </pc:spChg>
        <pc:spChg chg="mod">
          <ac:chgData name="Norha Milena Villegas Machado" userId="6f9f6ece-6b85-4085-abb8-0340903ee2b6" providerId="ADAL" clId="{76DF61AF-F5C2-4D8A-9EFC-2F6C0B64AD27}" dt="2021-04-07T16:23:14.388" v="1572" actId="26606"/>
          <ac:spMkLst>
            <pc:docMk/>
            <pc:sldMk cId="3143848872" sldId="312"/>
            <ac:spMk id="4" creationId="{A345DEDB-DB74-4026-B476-DF1236419B8C}"/>
          </ac:spMkLst>
        </pc:spChg>
        <pc:spChg chg="add">
          <ac:chgData name="Norha Milena Villegas Machado" userId="6f9f6ece-6b85-4085-abb8-0340903ee2b6" providerId="ADAL" clId="{76DF61AF-F5C2-4D8A-9EFC-2F6C0B64AD27}" dt="2021-04-07T16:23:14.388" v="1572" actId="26606"/>
          <ac:spMkLst>
            <pc:docMk/>
            <pc:sldMk cId="3143848872" sldId="312"/>
            <ac:spMk id="9" creationId="{4351DFE5-F63D-4BE0-BDA9-E3EB88F01AA5}"/>
          </ac:spMkLst>
        </pc:spChg>
        <pc:picChg chg="add">
          <ac:chgData name="Norha Milena Villegas Machado" userId="6f9f6ece-6b85-4085-abb8-0340903ee2b6" providerId="ADAL" clId="{76DF61AF-F5C2-4D8A-9EFC-2F6C0B64AD27}" dt="2021-04-07T16:23:14.388" v="1572" actId="26606"/>
          <ac:picMkLst>
            <pc:docMk/>
            <pc:sldMk cId="3143848872" sldId="312"/>
            <ac:picMk id="11" creationId="{3AA16612-ACD2-4A16-8F2B-4514FD6BF28F}"/>
          </ac:picMkLst>
        </pc:picChg>
      </pc:sldChg>
      <pc:sldChg chg="addSp delSp modSp add mod setBg">
        <pc:chgData name="Norha Milena Villegas Machado" userId="6f9f6ece-6b85-4085-abb8-0340903ee2b6" providerId="ADAL" clId="{76DF61AF-F5C2-4D8A-9EFC-2F6C0B64AD27}" dt="2021-04-07T16:41:41.759" v="2168" actId="20577"/>
        <pc:sldMkLst>
          <pc:docMk/>
          <pc:sldMk cId="41179718" sldId="313"/>
        </pc:sldMkLst>
        <pc:spChg chg="mod">
          <ac:chgData name="Norha Milena Villegas Machado" userId="6f9f6ece-6b85-4085-abb8-0340903ee2b6" providerId="ADAL" clId="{76DF61AF-F5C2-4D8A-9EFC-2F6C0B64AD27}" dt="2021-04-07T16:22:47.054" v="1570" actId="26606"/>
          <ac:spMkLst>
            <pc:docMk/>
            <pc:sldMk cId="41179718" sldId="313"/>
            <ac:spMk id="2" creationId="{B26923AF-5BB7-4713-A2FA-A4BBC55ACCA0}"/>
          </ac:spMkLst>
        </pc:spChg>
        <pc:spChg chg="mod">
          <ac:chgData name="Norha Milena Villegas Machado" userId="6f9f6ece-6b85-4085-abb8-0340903ee2b6" providerId="ADAL" clId="{76DF61AF-F5C2-4D8A-9EFC-2F6C0B64AD27}" dt="2021-04-07T16:27:19.167" v="1853" actId="20577"/>
          <ac:spMkLst>
            <pc:docMk/>
            <pc:sldMk cId="41179718" sldId="313"/>
            <ac:spMk id="3" creationId="{02E7286F-36C7-4321-BF4B-60DE864781A4}"/>
          </ac:spMkLst>
        </pc:spChg>
        <pc:spChg chg="mod">
          <ac:chgData name="Norha Milena Villegas Machado" userId="6f9f6ece-6b85-4085-abb8-0340903ee2b6" providerId="ADAL" clId="{76DF61AF-F5C2-4D8A-9EFC-2F6C0B64AD27}" dt="2021-04-07T16:22:47.054" v="1570" actId="26606"/>
          <ac:spMkLst>
            <pc:docMk/>
            <pc:sldMk cId="41179718" sldId="313"/>
            <ac:spMk id="4" creationId="{A345DEDB-DB74-4026-B476-DF1236419B8C}"/>
          </ac:spMkLst>
        </pc:spChg>
        <pc:spChg chg="add del">
          <ac:chgData name="Norha Milena Villegas Machado" userId="6f9f6ece-6b85-4085-abb8-0340903ee2b6" providerId="ADAL" clId="{76DF61AF-F5C2-4D8A-9EFC-2F6C0B64AD27}" dt="2021-04-07T16:22:41.663" v="1569" actId="26606"/>
          <ac:spMkLst>
            <pc:docMk/>
            <pc:sldMk cId="41179718" sldId="313"/>
            <ac:spMk id="8" creationId="{0D7B6173-1D58-48E2-83CF-37350F315F75}"/>
          </ac:spMkLst>
        </pc:spChg>
        <pc:spChg chg="add del">
          <ac:chgData name="Norha Milena Villegas Machado" userId="6f9f6ece-6b85-4085-abb8-0340903ee2b6" providerId="ADAL" clId="{76DF61AF-F5C2-4D8A-9EFC-2F6C0B64AD27}" dt="2021-04-07T16:22:41.663" v="1569" actId="26606"/>
          <ac:spMkLst>
            <pc:docMk/>
            <pc:sldMk cId="41179718" sldId="313"/>
            <ac:spMk id="9" creationId="{35D813D1-BA6B-40B4-A101-04BB89445561}"/>
          </ac:spMkLst>
        </pc:spChg>
        <pc:spChg chg="add del">
          <ac:chgData name="Norha Milena Villegas Machado" userId="6f9f6ece-6b85-4085-abb8-0340903ee2b6" providerId="ADAL" clId="{76DF61AF-F5C2-4D8A-9EFC-2F6C0B64AD27}" dt="2021-04-07T16:23:01.986" v="1571" actId="26606"/>
          <ac:spMkLst>
            <pc:docMk/>
            <pc:sldMk cId="41179718" sldId="313"/>
            <ac:spMk id="10" creationId="{FC7A3AA1-44C4-4CBE-8808-D86A411AD665}"/>
          </ac:spMkLst>
        </pc:spChg>
        <pc:spChg chg="add del">
          <ac:chgData name="Norha Milena Villegas Machado" userId="6f9f6ece-6b85-4085-abb8-0340903ee2b6" providerId="ADAL" clId="{76DF61AF-F5C2-4D8A-9EFC-2F6C0B64AD27}" dt="2021-04-07T16:22:32.006" v="1567" actId="26606"/>
          <ac:spMkLst>
            <pc:docMk/>
            <pc:sldMk cId="41179718" sldId="313"/>
            <ac:spMk id="11" creationId="{5E52985E-2553-471E-82AA-5ED7A329890A}"/>
          </ac:spMkLst>
        </pc:spChg>
        <pc:spChg chg="add del">
          <ac:chgData name="Norha Milena Villegas Machado" userId="6f9f6ece-6b85-4085-abb8-0340903ee2b6" providerId="ADAL" clId="{76DF61AF-F5C2-4D8A-9EFC-2F6C0B64AD27}" dt="2021-04-07T16:23:01.986" v="1571" actId="26606"/>
          <ac:spMkLst>
            <pc:docMk/>
            <pc:sldMk cId="41179718" sldId="313"/>
            <ac:spMk id="14" creationId="{091C9E05-1ED5-4438-8E0F-38219974999F}"/>
          </ac:spMkLst>
        </pc:spChg>
        <pc:spChg chg="add">
          <ac:chgData name="Norha Milena Villegas Machado" userId="6f9f6ece-6b85-4085-abb8-0340903ee2b6" providerId="ADAL" clId="{76DF61AF-F5C2-4D8A-9EFC-2F6C0B64AD27}" dt="2021-04-07T16:23:01.986" v="1571" actId="26606"/>
          <ac:spMkLst>
            <pc:docMk/>
            <pc:sldMk cId="41179718" sldId="313"/>
            <ac:spMk id="16" creationId="{FC7A3AA1-44C4-4CBE-8808-D86A411AD665}"/>
          </ac:spMkLst>
        </pc:spChg>
        <pc:spChg chg="add del">
          <ac:chgData name="Norha Milena Villegas Machado" userId="6f9f6ece-6b85-4085-abb8-0340903ee2b6" providerId="ADAL" clId="{76DF61AF-F5C2-4D8A-9EFC-2F6C0B64AD27}" dt="2021-04-07T16:22:41.663" v="1569" actId="26606"/>
          <ac:spMkLst>
            <pc:docMk/>
            <pc:sldMk cId="41179718" sldId="313"/>
            <ac:spMk id="17" creationId="{21BDEC81-16A7-4451-B893-C15000083B77}"/>
          </ac:spMkLst>
        </pc:spChg>
        <pc:spChg chg="add del">
          <ac:chgData name="Norha Milena Villegas Machado" userId="6f9f6ece-6b85-4085-abb8-0340903ee2b6" providerId="ADAL" clId="{76DF61AF-F5C2-4D8A-9EFC-2F6C0B64AD27}" dt="2021-04-07T16:22:41.663" v="1569" actId="26606"/>
          <ac:spMkLst>
            <pc:docMk/>
            <pc:sldMk cId="41179718" sldId="313"/>
            <ac:spMk id="19" creationId="{AEA3DFA5-2D7B-4989-8ED7-8321EC114CF1}"/>
          </ac:spMkLst>
        </pc:spChg>
        <pc:spChg chg="add del mod">
          <ac:chgData name="Norha Milena Villegas Machado" userId="6f9f6ece-6b85-4085-abb8-0340903ee2b6" providerId="ADAL" clId="{76DF61AF-F5C2-4D8A-9EFC-2F6C0B64AD27}" dt="2021-04-07T16:26:35.046" v="1814" actId="478"/>
          <ac:spMkLst>
            <pc:docMk/>
            <pc:sldMk cId="41179718" sldId="313"/>
            <ac:spMk id="22" creationId="{543C20D2-FD5B-4E53-A617-B9801BB1CB41}"/>
          </ac:spMkLst>
        </pc:spChg>
        <pc:spChg chg="add">
          <ac:chgData name="Norha Milena Villegas Machado" userId="6f9f6ece-6b85-4085-abb8-0340903ee2b6" providerId="ADAL" clId="{76DF61AF-F5C2-4D8A-9EFC-2F6C0B64AD27}" dt="2021-04-07T16:23:01.986" v="1571" actId="26606"/>
          <ac:spMkLst>
            <pc:docMk/>
            <pc:sldMk cId="41179718" sldId="313"/>
            <ac:spMk id="23" creationId="{091C9E05-1ED5-4438-8E0F-38219974999F}"/>
          </ac:spMkLst>
        </pc:spChg>
        <pc:graphicFrameChg chg="add mod modGraphic">
          <ac:chgData name="Norha Milena Villegas Machado" userId="6f9f6ece-6b85-4085-abb8-0340903ee2b6" providerId="ADAL" clId="{76DF61AF-F5C2-4D8A-9EFC-2F6C0B64AD27}" dt="2021-04-07T16:41:41.759" v="2168" actId="20577"/>
          <ac:graphicFrameMkLst>
            <pc:docMk/>
            <pc:sldMk cId="41179718" sldId="313"/>
            <ac:graphicFrameMk id="5" creationId="{44E36229-D280-4382-899F-E592B208BA7C}"/>
          </ac:graphicFrameMkLst>
        </pc:graphicFrameChg>
        <pc:picChg chg="add mod ord">
          <ac:chgData name="Norha Milena Villegas Machado" userId="6f9f6ece-6b85-4085-abb8-0340903ee2b6" providerId="ADAL" clId="{76DF61AF-F5C2-4D8A-9EFC-2F6C0B64AD27}" dt="2021-04-07T16:24:06.666" v="1593" actId="1076"/>
          <ac:picMkLst>
            <pc:docMk/>
            <pc:sldMk cId="41179718" sldId="313"/>
            <ac:picMk id="6" creationId="{1A00FD98-5139-46F6-B5C9-3CB1EEFB3F48}"/>
          </ac:picMkLst>
        </pc:picChg>
        <pc:picChg chg="add del">
          <ac:chgData name="Norha Milena Villegas Machado" userId="6f9f6ece-6b85-4085-abb8-0340903ee2b6" providerId="ADAL" clId="{76DF61AF-F5C2-4D8A-9EFC-2F6C0B64AD27}" dt="2021-04-07T16:23:01.986" v="1571" actId="26606"/>
          <ac:picMkLst>
            <pc:docMk/>
            <pc:sldMk cId="41179718" sldId="313"/>
            <ac:picMk id="12" creationId="{4FDAB746-A9A3-4EC2-8997-5EB71BC96424}"/>
          </ac:picMkLst>
        </pc:picChg>
        <pc:picChg chg="add del">
          <ac:chgData name="Norha Milena Villegas Machado" userId="6f9f6ece-6b85-4085-abb8-0340903ee2b6" providerId="ADAL" clId="{76DF61AF-F5C2-4D8A-9EFC-2F6C0B64AD27}" dt="2021-04-07T16:22:41.663" v="1569" actId="26606"/>
          <ac:picMkLst>
            <pc:docMk/>
            <pc:sldMk cId="41179718" sldId="313"/>
            <ac:picMk id="15" creationId="{B0DAC8FB-A162-44E3-A606-C855A03A5B09}"/>
          </ac:picMkLst>
        </pc:picChg>
        <pc:picChg chg="add">
          <ac:chgData name="Norha Milena Villegas Machado" userId="6f9f6ece-6b85-4085-abb8-0340903ee2b6" providerId="ADAL" clId="{76DF61AF-F5C2-4D8A-9EFC-2F6C0B64AD27}" dt="2021-04-07T16:23:01.986" v="1571" actId="26606"/>
          <ac:picMkLst>
            <pc:docMk/>
            <pc:sldMk cId="41179718" sldId="313"/>
            <ac:picMk id="21" creationId="{4FDAB746-A9A3-4EC2-8997-5EB71BC96424}"/>
          </ac:picMkLst>
        </pc:picChg>
        <pc:cxnChg chg="add del">
          <ac:chgData name="Norha Milena Villegas Machado" userId="6f9f6ece-6b85-4085-abb8-0340903ee2b6" providerId="ADAL" clId="{76DF61AF-F5C2-4D8A-9EFC-2F6C0B64AD27}" dt="2021-04-07T16:22:32.006" v="1567" actId="26606"/>
          <ac:cxnSpMkLst>
            <pc:docMk/>
            <pc:sldMk cId="41179718" sldId="313"/>
            <ac:cxnSpMk id="13" creationId="{DAE3ABC6-4042-4293-A7DF-F01181363B7E}"/>
          </ac:cxnSpMkLst>
        </pc:cxnChg>
      </pc:sldChg>
      <pc:sldChg chg="addSp delSp modSp new mod">
        <pc:chgData name="Norha Milena Villegas Machado" userId="6f9f6ece-6b85-4085-abb8-0340903ee2b6" providerId="ADAL" clId="{76DF61AF-F5C2-4D8A-9EFC-2F6C0B64AD27}" dt="2021-04-07T17:03:21.462" v="3744" actId="14100"/>
        <pc:sldMkLst>
          <pc:docMk/>
          <pc:sldMk cId="987988851" sldId="314"/>
        </pc:sldMkLst>
        <pc:spChg chg="mod">
          <ac:chgData name="Norha Milena Villegas Machado" userId="6f9f6ece-6b85-4085-abb8-0340903ee2b6" providerId="ADAL" clId="{76DF61AF-F5C2-4D8A-9EFC-2F6C0B64AD27}" dt="2021-04-07T16:33:37.574" v="1899" actId="20577"/>
          <ac:spMkLst>
            <pc:docMk/>
            <pc:sldMk cId="987988851" sldId="314"/>
            <ac:spMk id="2" creationId="{9C6F2224-E578-4BB7-96A7-637CE0F13A46}"/>
          </ac:spMkLst>
        </pc:spChg>
        <pc:spChg chg="mod">
          <ac:chgData name="Norha Milena Villegas Machado" userId="6f9f6ece-6b85-4085-abb8-0340903ee2b6" providerId="ADAL" clId="{76DF61AF-F5C2-4D8A-9EFC-2F6C0B64AD27}" dt="2021-04-07T16:45:44.872" v="2308" actId="6549"/>
          <ac:spMkLst>
            <pc:docMk/>
            <pc:sldMk cId="987988851" sldId="314"/>
            <ac:spMk id="3" creationId="{A0DD5739-FD61-428E-80CD-5CAF5DDF34C5}"/>
          </ac:spMkLst>
        </pc:spChg>
        <pc:spChg chg="add mod">
          <ac:chgData name="Norha Milena Villegas Machado" userId="6f9f6ece-6b85-4085-abb8-0340903ee2b6" providerId="ADAL" clId="{76DF61AF-F5C2-4D8A-9EFC-2F6C0B64AD27}" dt="2021-04-07T16:44:01.717" v="2255" actId="20577"/>
          <ac:spMkLst>
            <pc:docMk/>
            <pc:sldMk cId="987988851" sldId="314"/>
            <ac:spMk id="6" creationId="{4AD2E204-0F64-4DF1-89BB-FD1DB69A85A8}"/>
          </ac:spMkLst>
        </pc:spChg>
        <pc:spChg chg="add mod">
          <ac:chgData name="Norha Milena Villegas Machado" userId="6f9f6ece-6b85-4085-abb8-0340903ee2b6" providerId="ADAL" clId="{76DF61AF-F5C2-4D8A-9EFC-2F6C0B64AD27}" dt="2021-04-07T16:45:03.845" v="2295" actId="20577"/>
          <ac:spMkLst>
            <pc:docMk/>
            <pc:sldMk cId="987988851" sldId="314"/>
            <ac:spMk id="7" creationId="{41878A41-FB21-4A78-9242-A603B1386DD5}"/>
          </ac:spMkLst>
        </pc:spChg>
        <pc:spChg chg="add del mod">
          <ac:chgData name="Norha Milena Villegas Machado" userId="6f9f6ece-6b85-4085-abb8-0340903ee2b6" providerId="ADAL" clId="{76DF61AF-F5C2-4D8A-9EFC-2F6C0B64AD27}" dt="2021-04-07T17:03:21.462" v="3744" actId="14100"/>
          <ac:spMkLst>
            <pc:docMk/>
            <pc:sldMk cId="987988851" sldId="314"/>
            <ac:spMk id="8" creationId="{BF86418E-1D4A-49D2-822B-E5ABBB81B20C}"/>
          </ac:spMkLst>
        </pc:spChg>
        <pc:graphicFrameChg chg="add mod modGraphic">
          <ac:chgData name="Norha Milena Villegas Machado" userId="6f9f6ece-6b85-4085-abb8-0340903ee2b6" providerId="ADAL" clId="{76DF61AF-F5C2-4D8A-9EFC-2F6C0B64AD27}" dt="2021-04-07T16:47:07.946" v="2366" actId="20577"/>
          <ac:graphicFrameMkLst>
            <pc:docMk/>
            <pc:sldMk cId="987988851" sldId="314"/>
            <ac:graphicFrameMk id="5" creationId="{F4BE17D3-0BEE-4258-B032-9B31C0EC1E33}"/>
          </ac:graphicFrameMkLst>
        </pc:graphicFrameChg>
      </pc:sldChg>
      <pc:sldChg chg="addSp delSp add del setBg delDesignElem">
        <pc:chgData name="Norha Milena Villegas Machado" userId="6f9f6ece-6b85-4085-abb8-0340903ee2b6" providerId="ADAL" clId="{76DF61AF-F5C2-4D8A-9EFC-2F6C0B64AD27}" dt="2021-04-07T16:33:25.326" v="1865"/>
        <pc:sldMkLst>
          <pc:docMk/>
          <pc:sldMk cId="1805513001" sldId="314"/>
        </pc:sldMkLst>
        <pc:spChg chg="add del">
          <ac:chgData name="Norha Milena Villegas Machado" userId="6f9f6ece-6b85-4085-abb8-0340903ee2b6" providerId="ADAL" clId="{76DF61AF-F5C2-4D8A-9EFC-2F6C0B64AD27}" dt="2021-04-07T16:33:25.326" v="1865"/>
          <ac:spMkLst>
            <pc:docMk/>
            <pc:sldMk cId="1805513001" sldId="314"/>
            <ac:spMk id="16" creationId="{FC7A3AA1-44C4-4CBE-8808-D86A411AD665}"/>
          </ac:spMkLst>
        </pc:spChg>
        <pc:spChg chg="add del">
          <ac:chgData name="Norha Milena Villegas Machado" userId="6f9f6ece-6b85-4085-abb8-0340903ee2b6" providerId="ADAL" clId="{76DF61AF-F5C2-4D8A-9EFC-2F6C0B64AD27}" dt="2021-04-07T16:33:25.326" v="1865"/>
          <ac:spMkLst>
            <pc:docMk/>
            <pc:sldMk cId="1805513001" sldId="314"/>
            <ac:spMk id="23" creationId="{091C9E05-1ED5-4438-8E0F-38219974999F}"/>
          </ac:spMkLst>
        </pc:spChg>
        <pc:picChg chg="add del">
          <ac:chgData name="Norha Milena Villegas Machado" userId="6f9f6ece-6b85-4085-abb8-0340903ee2b6" providerId="ADAL" clId="{76DF61AF-F5C2-4D8A-9EFC-2F6C0B64AD27}" dt="2021-04-07T16:33:25.326" v="1865"/>
          <ac:picMkLst>
            <pc:docMk/>
            <pc:sldMk cId="1805513001" sldId="314"/>
            <ac:picMk id="21" creationId="{4FDAB746-A9A3-4EC2-8997-5EB71BC96424}"/>
          </ac:picMkLst>
        </pc:picChg>
      </pc:sldChg>
      <pc:sldChg chg="modSp new del mod">
        <pc:chgData name="Norha Milena Villegas Machado" userId="6f9f6ece-6b85-4085-abb8-0340903ee2b6" providerId="ADAL" clId="{76DF61AF-F5C2-4D8A-9EFC-2F6C0B64AD27}" dt="2021-04-07T16:55:10.635" v="3273" actId="2696"/>
        <pc:sldMkLst>
          <pc:docMk/>
          <pc:sldMk cId="2372860089" sldId="315"/>
        </pc:sldMkLst>
        <pc:spChg chg="mod">
          <ac:chgData name="Norha Milena Villegas Machado" userId="6f9f6ece-6b85-4085-abb8-0340903ee2b6" providerId="ADAL" clId="{76DF61AF-F5C2-4D8A-9EFC-2F6C0B64AD27}" dt="2021-04-07T16:49:42.385" v="2556" actId="20577"/>
          <ac:spMkLst>
            <pc:docMk/>
            <pc:sldMk cId="2372860089" sldId="315"/>
            <ac:spMk id="2" creationId="{87E7CCD2-1627-4B71-8E67-5FF86295EAD1}"/>
          </ac:spMkLst>
        </pc:spChg>
        <pc:spChg chg="mod">
          <ac:chgData name="Norha Milena Villegas Machado" userId="6f9f6ece-6b85-4085-abb8-0340903ee2b6" providerId="ADAL" clId="{76DF61AF-F5C2-4D8A-9EFC-2F6C0B64AD27}" dt="2021-04-07T16:54:37.573" v="3267" actId="20577"/>
          <ac:spMkLst>
            <pc:docMk/>
            <pc:sldMk cId="2372860089" sldId="315"/>
            <ac:spMk id="3" creationId="{AFE1A0D5-7240-4017-B8E8-39AE53DDBA58}"/>
          </ac:spMkLst>
        </pc:spChg>
      </pc:sldChg>
      <pc:sldChg chg="modSp add mod">
        <pc:chgData name="Norha Milena Villegas Machado" userId="6f9f6ece-6b85-4085-abb8-0340903ee2b6" providerId="ADAL" clId="{76DF61AF-F5C2-4D8A-9EFC-2F6C0B64AD27}" dt="2021-04-07T16:58:37.372" v="3279" actId="20577"/>
        <pc:sldMkLst>
          <pc:docMk/>
          <pc:sldMk cId="3867984150" sldId="315"/>
        </pc:sldMkLst>
        <pc:spChg chg="mod">
          <ac:chgData name="Norha Milena Villegas Machado" userId="6f9f6ece-6b85-4085-abb8-0340903ee2b6" providerId="ADAL" clId="{76DF61AF-F5C2-4D8A-9EFC-2F6C0B64AD27}" dt="2021-04-07T16:58:37.372" v="3279" actId="20577"/>
          <ac:spMkLst>
            <pc:docMk/>
            <pc:sldMk cId="3867984150" sldId="315"/>
            <ac:spMk id="3" creationId="{AFE1A0D5-7240-4017-B8E8-39AE53DDBA58}"/>
          </ac:spMkLst>
        </pc:spChg>
      </pc:sldChg>
      <pc:sldChg chg="addSp modSp new mod setBg">
        <pc:chgData name="Norha Milena Villegas Machado" userId="6f9f6ece-6b85-4085-abb8-0340903ee2b6" providerId="ADAL" clId="{76DF61AF-F5C2-4D8A-9EFC-2F6C0B64AD27}" dt="2021-04-07T17:04:21.426" v="3874" actId="14100"/>
        <pc:sldMkLst>
          <pc:docMk/>
          <pc:sldMk cId="10211016" sldId="316"/>
        </pc:sldMkLst>
        <pc:spChg chg="mod">
          <ac:chgData name="Norha Milena Villegas Machado" userId="6f9f6ece-6b85-4085-abb8-0340903ee2b6" providerId="ADAL" clId="{76DF61AF-F5C2-4D8A-9EFC-2F6C0B64AD27}" dt="2021-04-07T17:00:48.504" v="3529" actId="26606"/>
          <ac:spMkLst>
            <pc:docMk/>
            <pc:sldMk cId="10211016" sldId="316"/>
            <ac:spMk id="2" creationId="{CAC1DFEC-975A-4D08-B586-F63E7B189865}"/>
          </ac:spMkLst>
        </pc:spChg>
        <pc:spChg chg="mod">
          <ac:chgData name="Norha Milena Villegas Machado" userId="6f9f6ece-6b85-4085-abb8-0340903ee2b6" providerId="ADAL" clId="{76DF61AF-F5C2-4D8A-9EFC-2F6C0B64AD27}" dt="2021-04-07T17:00:48.504" v="3529" actId="26606"/>
          <ac:spMkLst>
            <pc:docMk/>
            <pc:sldMk cId="10211016" sldId="316"/>
            <ac:spMk id="3" creationId="{F0AF31A6-E4D6-4E3F-9A2E-6AF459B6BB52}"/>
          </ac:spMkLst>
        </pc:spChg>
        <pc:spChg chg="mod ord">
          <ac:chgData name="Norha Milena Villegas Machado" userId="6f9f6ece-6b85-4085-abb8-0340903ee2b6" providerId="ADAL" clId="{76DF61AF-F5C2-4D8A-9EFC-2F6C0B64AD27}" dt="2021-04-07T17:00:48.504" v="3529" actId="26606"/>
          <ac:spMkLst>
            <pc:docMk/>
            <pc:sldMk cId="10211016" sldId="316"/>
            <ac:spMk id="4" creationId="{ED598B4B-074F-426A-9FB6-CEAF7C602BC4}"/>
          </ac:spMkLst>
        </pc:spChg>
        <pc:spChg chg="add mod">
          <ac:chgData name="Norha Milena Villegas Machado" userId="6f9f6ece-6b85-4085-abb8-0340903ee2b6" providerId="ADAL" clId="{76DF61AF-F5C2-4D8A-9EFC-2F6C0B64AD27}" dt="2021-04-07T17:01:39.037" v="3672" actId="20577"/>
          <ac:spMkLst>
            <pc:docMk/>
            <pc:sldMk cId="10211016" sldId="316"/>
            <ac:spMk id="9" creationId="{871B8DEC-C210-427B-9714-F07BF6DE4665}"/>
          </ac:spMkLst>
        </pc:spChg>
        <pc:spChg chg="add mod">
          <ac:chgData name="Norha Milena Villegas Machado" userId="6f9f6ece-6b85-4085-abb8-0340903ee2b6" providerId="ADAL" clId="{76DF61AF-F5C2-4D8A-9EFC-2F6C0B64AD27}" dt="2021-04-07T17:04:21.426" v="3874" actId="14100"/>
          <ac:spMkLst>
            <pc:docMk/>
            <pc:sldMk cId="10211016" sldId="316"/>
            <ac:spMk id="10" creationId="{5E041AD0-8524-4DD4-BEA2-C732413793C3}"/>
          </ac:spMkLst>
        </pc:spChg>
        <pc:spChg chg="add">
          <ac:chgData name="Norha Milena Villegas Machado" userId="6f9f6ece-6b85-4085-abb8-0340903ee2b6" providerId="ADAL" clId="{76DF61AF-F5C2-4D8A-9EFC-2F6C0B64AD27}" dt="2021-04-07T17:00:48.504" v="3529" actId="26606"/>
          <ac:spMkLst>
            <pc:docMk/>
            <pc:sldMk cId="10211016" sldId="316"/>
            <ac:spMk id="11" creationId="{9AF5C66A-E8F2-4E13-98A3-FE96597C5A42}"/>
          </ac:spMkLst>
        </pc:spChg>
        <pc:picChg chg="add mod">
          <ac:chgData name="Norha Milena Villegas Machado" userId="6f9f6ece-6b85-4085-abb8-0340903ee2b6" providerId="ADAL" clId="{76DF61AF-F5C2-4D8A-9EFC-2F6C0B64AD27}" dt="2021-04-07T17:00:51.557" v="3531" actId="1076"/>
          <ac:picMkLst>
            <pc:docMk/>
            <pc:sldMk cId="10211016" sldId="316"/>
            <ac:picMk id="6" creationId="{E1DD6810-0BAB-4A17-A677-A4699A66BAFE}"/>
          </ac:picMkLst>
        </pc:picChg>
        <pc:picChg chg="add">
          <ac:chgData name="Norha Milena Villegas Machado" userId="6f9f6ece-6b85-4085-abb8-0340903ee2b6" providerId="ADAL" clId="{76DF61AF-F5C2-4D8A-9EFC-2F6C0B64AD27}" dt="2021-04-07T17:00:48.504" v="3529" actId="26606"/>
          <ac:picMkLst>
            <pc:docMk/>
            <pc:sldMk cId="10211016" sldId="316"/>
            <ac:picMk id="13" creationId="{AC860275-E106-493A-8BF0-E0A91130EF6A}"/>
          </ac:picMkLst>
        </pc:picChg>
      </pc:sldChg>
      <pc:sldChg chg="addSp delSp add del setBg delDesignElem">
        <pc:chgData name="Norha Milena Villegas Machado" userId="6f9f6ece-6b85-4085-abb8-0340903ee2b6" providerId="ADAL" clId="{76DF61AF-F5C2-4D8A-9EFC-2F6C0B64AD27}" dt="2021-04-07T16:57:56.824" v="3278"/>
        <pc:sldMkLst>
          <pc:docMk/>
          <pc:sldMk cId="2898746287" sldId="317"/>
        </pc:sldMkLst>
        <pc:spChg chg="add del">
          <ac:chgData name="Norha Milena Villegas Machado" userId="6f9f6ece-6b85-4085-abb8-0340903ee2b6" providerId="ADAL" clId="{76DF61AF-F5C2-4D8A-9EFC-2F6C0B64AD27}" dt="2021-04-07T16:57:56.824" v="3278"/>
          <ac:spMkLst>
            <pc:docMk/>
            <pc:sldMk cId="2898746287" sldId="317"/>
            <ac:spMk id="16" creationId="{FC7A3AA1-44C4-4CBE-8808-D86A411AD665}"/>
          </ac:spMkLst>
        </pc:spChg>
        <pc:spChg chg="add del">
          <ac:chgData name="Norha Milena Villegas Machado" userId="6f9f6ece-6b85-4085-abb8-0340903ee2b6" providerId="ADAL" clId="{76DF61AF-F5C2-4D8A-9EFC-2F6C0B64AD27}" dt="2021-04-07T16:57:56.824" v="3278"/>
          <ac:spMkLst>
            <pc:docMk/>
            <pc:sldMk cId="2898746287" sldId="317"/>
            <ac:spMk id="23" creationId="{091C9E05-1ED5-4438-8E0F-38219974999F}"/>
          </ac:spMkLst>
        </pc:spChg>
        <pc:picChg chg="add del">
          <ac:chgData name="Norha Milena Villegas Machado" userId="6f9f6ece-6b85-4085-abb8-0340903ee2b6" providerId="ADAL" clId="{76DF61AF-F5C2-4D8A-9EFC-2F6C0B64AD27}" dt="2021-04-07T16:57:56.824" v="3278"/>
          <ac:picMkLst>
            <pc:docMk/>
            <pc:sldMk cId="2898746287" sldId="317"/>
            <ac:picMk id="21" creationId="{4FDAB746-A9A3-4EC2-8997-5EB71BC96424}"/>
          </ac:picMkLst>
        </pc:picChg>
      </pc:sldChg>
      <pc:sldChg chg="del">
        <pc:chgData name="Norha Milena Villegas Machado" userId="6f9f6ece-6b85-4085-abb8-0340903ee2b6" providerId="ADAL" clId="{76DF61AF-F5C2-4D8A-9EFC-2F6C0B64AD27}" dt="2021-04-07T14:56:56.927" v="76" actId="47"/>
        <pc:sldMkLst>
          <pc:docMk/>
          <pc:sldMk cId="1479368064" sldId="331"/>
        </pc:sldMkLst>
      </pc:sldChg>
      <pc:sldChg chg="del">
        <pc:chgData name="Norha Milena Villegas Machado" userId="6f9f6ece-6b85-4085-abb8-0340903ee2b6" providerId="ADAL" clId="{76DF61AF-F5C2-4D8A-9EFC-2F6C0B64AD27}" dt="2021-04-07T14:56:56.927" v="76" actId="47"/>
        <pc:sldMkLst>
          <pc:docMk/>
          <pc:sldMk cId="2695617563" sldId="332"/>
        </pc:sldMkLst>
      </pc:sldChg>
      <pc:sldChg chg="del">
        <pc:chgData name="Norha Milena Villegas Machado" userId="6f9f6ece-6b85-4085-abb8-0340903ee2b6" providerId="ADAL" clId="{76DF61AF-F5C2-4D8A-9EFC-2F6C0B64AD27}" dt="2021-04-07T14:56:56.927" v="76" actId="47"/>
        <pc:sldMkLst>
          <pc:docMk/>
          <pc:sldMk cId="4054536668" sldId="333"/>
        </pc:sldMkLst>
      </pc:sldChg>
      <pc:sldChg chg="del">
        <pc:chgData name="Norha Milena Villegas Machado" userId="6f9f6ece-6b85-4085-abb8-0340903ee2b6" providerId="ADAL" clId="{76DF61AF-F5C2-4D8A-9EFC-2F6C0B64AD27}" dt="2021-04-07T14:56:56.927" v="76" actId="47"/>
        <pc:sldMkLst>
          <pc:docMk/>
          <pc:sldMk cId="1935273751" sldId="334"/>
        </pc:sldMkLst>
      </pc:sldChg>
      <pc:sldChg chg="del">
        <pc:chgData name="Norha Milena Villegas Machado" userId="6f9f6ece-6b85-4085-abb8-0340903ee2b6" providerId="ADAL" clId="{76DF61AF-F5C2-4D8A-9EFC-2F6C0B64AD27}" dt="2021-04-07T14:56:56.927" v="76" actId="47"/>
        <pc:sldMkLst>
          <pc:docMk/>
          <pc:sldMk cId="4099423436" sldId="335"/>
        </pc:sldMkLst>
      </pc:sldChg>
      <pc:sldChg chg="del">
        <pc:chgData name="Norha Milena Villegas Machado" userId="6f9f6ece-6b85-4085-abb8-0340903ee2b6" providerId="ADAL" clId="{76DF61AF-F5C2-4D8A-9EFC-2F6C0B64AD27}" dt="2021-04-07T14:56:56.927" v="76" actId="47"/>
        <pc:sldMkLst>
          <pc:docMk/>
          <pc:sldMk cId="1170052439" sldId="3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6C894-E036-4B2B-AD18-A3DC4C78151F}" type="datetimeFigureOut">
              <a:rPr lang="es-CO" smtClean="0"/>
              <a:t>7/04/2021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AD7E0-B95F-4774-B83D-F9EC9BF577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651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3B75-FCD0-494A-9E5A-11E70545ED46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Introduccion a las TIC - Departamento de Ingeniería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6756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3B75-FCD0-494A-9E5A-11E70545ED46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Introduccion a las TIC - Departamento de Ingeniería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0607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3B75-FCD0-494A-9E5A-11E70545ED46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Introduccion a las TIC - Departamento de Ingeniería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6094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3B75-FCD0-494A-9E5A-11E70545ED46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Introduccion a las TIC - Departamento de Ingeniería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7578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3B75-FCD0-494A-9E5A-11E70545ED46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Introduccion a las TIC - Departamento de Ingeniería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3674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3B75-FCD0-494A-9E5A-11E70545ED46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Introduccion a las TIC - Departamento de Ingeniería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3046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3B75-FCD0-494A-9E5A-11E70545ED46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Introduccion a las TIC - Departamento de Ingeniería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9782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3B75-FCD0-494A-9E5A-11E70545ED46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Introduccion a las TIC - Departamento de Ingeniería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8288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3B75-FCD0-494A-9E5A-11E70545ED46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Introduccion a las TIC - Departamento de Ingeniería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89991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3B75-FCD0-494A-9E5A-11E70545ED46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Introduccion a las TIC - Departamento de Ingeniería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15843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3B75-FCD0-494A-9E5A-11E70545ED46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Introduccion a las TIC - Departamento de Ingeniería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5416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C3B75-FCD0-494A-9E5A-11E70545ED46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Introduccion a las TIC - Departamento de Ingeniería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1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Introducción a las Pruebas Funcionales de Software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Profs</a:t>
            </a:r>
            <a:r>
              <a:rPr lang="es-ES" dirty="0"/>
              <a:t>: Norha M. Villegas, José David Maldonado</a:t>
            </a:r>
          </a:p>
          <a:p>
            <a:r>
              <a:rPr lang="es-ES" dirty="0"/>
              <a:t>Introducción a la Ingeniería de Sistemas</a:t>
            </a:r>
          </a:p>
          <a:p>
            <a:r>
              <a:rPr lang="es-ES" dirty="0"/>
              <a:t>Programa de Ingeniería de Sistemas</a:t>
            </a:r>
          </a:p>
          <a:p>
            <a:r>
              <a:rPr lang="es-ES" dirty="0"/>
              <a:t>Universidad Icesi</a:t>
            </a:r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Introduccion a las TIC - Departamento de Ingeniería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51E39-7939-4273-8AFB-E79C773C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Pruebas funcionales de caja negra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9FF469-008F-4D02-9998-22E7CD0C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algoritmo a probar se ve como una caja negra</a:t>
            </a:r>
          </a:p>
          <a:p>
            <a:pPr lvl="1"/>
            <a:r>
              <a:rPr lang="es-CO" dirty="0"/>
              <a:t>Se definen casos de prueba con entradas válidas e inválidas, se pasan al algoritmo para obtener las salidas y verificar que corresponden con la salida esperada</a:t>
            </a:r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r>
              <a:rPr lang="es-CO" dirty="0"/>
              <a:t>No es posible probar todos los casos de prueba, deben definirse los más representativos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4B71A5-76F6-4BBD-835F-A5155CD7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Introduccion a las TIC - Departamento de Ingeniería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DC20D1-AFB6-40A7-8ACC-48D04A6C427E}"/>
              </a:ext>
            </a:extLst>
          </p:cNvPr>
          <p:cNvSpPr/>
          <p:nvPr/>
        </p:nvSpPr>
        <p:spPr>
          <a:xfrm>
            <a:off x="4211273" y="3489820"/>
            <a:ext cx="3363986" cy="96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Algoritmo a probar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3B39284-7C10-4FA2-BF8B-CFB84E24ACE8}"/>
              </a:ext>
            </a:extLst>
          </p:cNvPr>
          <p:cNvCxnSpPr/>
          <p:nvPr/>
        </p:nvCxnSpPr>
        <p:spPr>
          <a:xfrm>
            <a:off x="2181138" y="4009938"/>
            <a:ext cx="19210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B2B25EE-95DD-48A7-BB11-8B12EF3384B4}"/>
              </a:ext>
            </a:extLst>
          </p:cNvPr>
          <p:cNvCxnSpPr/>
          <p:nvPr/>
        </p:nvCxnSpPr>
        <p:spPr>
          <a:xfrm>
            <a:off x="7702492" y="4009938"/>
            <a:ext cx="19210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2D06740-9D8D-446C-87D2-B79910AC24EA}"/>
              </a:ext>
            </a:extLst>
          </p:cNvPr>
          <p:cNvSpPr txBox="1"/>
          <p:nvPr/>
        </p:nvSpPr>
        <p:spPr>
          <a:xfrm>
            <a:off x="7790953" y="3660068"/>
            <a:ext cx="183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Salidas esperadas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038232-B28D-4249-9FC4-B955FC31BBDB}"/>
              </a:ext>
            </a:extLst>
          </p:cNvPr>
          <p:cNvSpPr txBox="1"/>
          <p:nvPr/>
        </p:nvSpPr>
        <p:spPr>
          <a:xfrm>
            <a:off x="2481044" y="3660068"/>
            <a:ext cx="100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Entradas</a:t>
            </a:r>
          </a:p>
        </p:txBody>
      </p:sp>
    </p:spTree>
    <p:extLst>
      <p:ext uri="{BB962C8B-B14F-4D97-AF65-F5344CB8AC3E}">
        <p14:creationId xmlns:p14="http://schemas.microsoft.com/office/powerpoint/2010/main" val="76530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50B6AB-BF3C-420A-8FA4-0F2735F7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s-CO" sz="4000">
                <a:solidFill>
                  <a:srgbClr val="FFFFFF"/>
                </a:solidFill>
              </a:rPr>
              <a:t>Diseñando casos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DDC803-204C-4A3F-90E9-D1404CFAC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s-CO" sz="1900">
                <a:solidFill>
                  <a:srgbClr val="000000"/>
                </a:solidFill>
              </a:rPr>
              <a:t>Técnica 1: clases de equivalencia</a:t>
            </a:r>
          </a:p>
          <a:p>
            <a:pPr lvl="1"/>
            <a:r>
              <a:rPr lang="es-CO" sz="1900" b="0" i="0" u="none" strike="noStrike" baseline="0">
                <a:solidFill>
                  <a:srgbClr val="000000"/>
                </a:solidFill>
                <a:latin typeface="Arial" panose="020B0604020202020204" pitchFamily="34" charset="0"/>
              </a:rPr>
              <a:t>Para cada entrada se identifica</a:t>
            </a:r>
            <a:r>
              <a:rPr lang="es-CO" sz="1900">
                <a:solidFill>
                  <a:srgbClr val="000000"/>
                </a:solidFill>
                <a:latin typeface="Arial" panose="020B0604020202020204" pitchFamily="34" charset="0"/>
              </a:rPr>
              <a:t>n ejemplos válidos y no válidos, según el tipo de entrada, como se muestra a continuación:</a:t>
            </a:r>
          </a:p>
          <a:p>
            <a:pPr lvl="1"/>
            <a:endParaRPr lang="es-CO" sz="19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s-CO" sz="1900">
              <a:solidFill>
                <a:srgbClr val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9194BA0-8F71-4DCC-A889-A4E6FCCFC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8" y="3409140"/>
            <a:ext cx="4954693" cy="2074477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32C104-E0B1-4F66-9B5D-467C77BF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223702"/>
            <a:ext cx="5029200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CO" sz="1100">
                <a:solidFill>
                  <a:srgbClr val="898989"/>
                </a:solidFill>
              </a:rPr>
              <a:t>Introduccion a las TIC - Departamento de Ingeniería</a:t>
            </a:r>
            <a:endParaRPr lang="en-US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42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7CCD2-1627-4B71-8E67-5FF86295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E1A0D5-7240-4017-B8E8-39AE53DDB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Diseñe los casos de prueba para probar el siguiente algoritmo.</a:t>
            </a:r>
          </a:p>
          <a:p>
            <a:pPr marL="0" indent="0">
              <a:buNone/>
            </a:pPr>
            <a:r>
              <a:rPr lang="es-CO" dirty="0"/>
              <a:t>“Desarrolle un algoritmo que permita calcular el valor a pagar por el ingreso de una persona a un parque de diversiones. El sistema debe pedir la edad de la persona, si es menor de edad, tendrá un descuento del 15%, si es mayor de edad pero menor de 60 años no tiene descuento, si es mayor de 60 tendrá un descuento del 5%. Si la persona tiene membresía, el precio base de la entrada es de $40.000, sino tiene membresía, el precio base de la entrada es de $60.000”.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947F92-5D8F-47B3-87F9-48BF99E5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Introduccion a las TIC - Departamento de Ingeniería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8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C1DFEC-975A-4D08-B586-F63E7B18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s-CO" sz="4000">
                <a:solidFill>
                  <a:srgbClr val="FFFFFF"/>
                </a:solidFill>
              </a:rPr>
              <a:t>Diseñando casos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AF31A6-E4D6-4E3F-9A2E-6AF459B6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s-CO" sz="1900" dirty="0">
                <a:solidFill>
                  <a:srgbClr val="000000"/>
                </a:solidFill>
              </a:rPr>
              <a:t>Para elegir las clases de equivalencia</a:t>
            </a:r>
          </a:p>
          <a:p>
            <a:r>
              <a:rPr lang="es-CO" sz="1900" dirty="0">
                <a:solidFill>
                  <a:srgbClr val="000000"/>
                </a:solidFill>
              </a:rPr>
              <a:t>Técnica 2 complementaria: análisis del valor límite</a:t>
            </a:r>
          </a:p>
          <a:p>
            <a:pPr lvl="1"/>
            <a:r>
              <a:rPr lang="es-CO" sz="1900" dirty="0">
                <a:solidFill>
                  <a:srgbClr val="000000"/>
                </a:solidFill>
              </a:rPr>
              <a:t>Nos ayuda a escoger los casos más representativos concentrándonos en el límite de los valores</a:t>
            </a:r>
          </a:p>
          <a:p>
            <a:pPr marL="0" indent="0">
              <a:buNone/>
            </a:pPr>
            <a:endParaRPr lang="es-CO" sz="1900" dirty="0">
              <a:solidFill>
                <a:srgbClr val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1DD6810-0BAB-4A17-A677-A4699A66B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568" y="2922593"/>
            <a:ext cx="5662001" cy="2760225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598B4B-074F-426A-9FB6-CEAF7C60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223702"/>
            <a:ext cx="5029200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CO" sz="1100">
                <a:solidFill>
                  <a:srgbClr val="898989"/>
                </a:solidFill>
              </a:rPr>
              <a:t>Introduccion a las TIC - Departamento de Ingeniería</a:t>
            </a:r>
            <a:endParaRPr lang="en-US" sz="1100">
              <a:solidFill>
                <a:srgbClr val="898989"/>
              </a:solidFill>
            </a:endParaRPr>
          </a:p>
        </p:txBody>
      </p:sp>
      <p:sp>
        <p:nvSpPr>
          <p:cNvPr id="9" name="Bocadillo: rectángulo con esquinas redondeadas 8">
            <a:extLst>
              <a:ext uri="{FF2B5EF4-FFF2-40B4-BE49-F238E27FC236}">
                <a16:creationId xmlns:a16="http://schemas.microsoft.com/office/drawing/2014/main" id="{871B8DEC-C210-427B-9714-F07BF6DE4665}"/>
              </a:ext>
            </a:extLst>
          </p:cNvPr>
          <p:cNvSpPr/>
          <p:nvPr/>
        </p:nvSpPr>
        <p:spPr>
          <a:xfrm>
            <a:off x="80657" y="35470"/>
            <a:ext cx="2503151" cy="676829"/>
          </a:xfrm>
          <a:prstGeom prst="wedgeRoundRectCallout">
            <a:avLst>
              <a:gd name="adj1" fmla="val 54357"/>
              <a:gd name="adj2" fmla="val 611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/>
              <a:t>En este curso usaremos una versión  simplificada de la técnica pensando solo en las variables de entrada</a:t>
            </a:r>
          </a:p>
        </p:txBody>
      </p:sp>
      <p:sp>
        <p:nvSpPr>
          <p:cNvPr id="10" name="Bocadillo: rectángulo con esquinas redondeadas 9">
            <a:extLst>
              <a:ext uri="{FF2B5EF4-FFF2-40B4-BE49-F238E27FC236}">
                <a16:creationId xmlns:a16="http://schemas.microsoft.com/office/drawing/2014/main" id="{5E041AD0-8524-4DD4-BEA2-C732413793C3}"/>
              </a:ext>
            </a:extLst>
          </p:cNvPr>
          <p:cNvSpPr/>
          <p:nvPr/>
        </p:nvSpPr>
        <p:spPr>
          <a:xfrm>
            <a:off x="2733773" y="5241970"/>
            <a:ext cx="2698501" cy="981732"/>
          </a:xfrm>
          <a:prstGeom prst="wedgeRoundRectCallout">
            <a:avLst>
              <a:gd name="adj1" fmla="val 67509"/>
              <a:gd name="adj2" fmla="val -360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Si la variable de entrada es un valor de un conjunto no ordenada, los escogeremos por ahora intuitivamente</a:t>
            </a:r>
          </a:p>
        </p:txBody>
      </p:sp>
    </p:spTree>
    <p:extLst>
      <p:ext uri="{BB962C8B-B14F-4D97-AF65-F5344CB8AC3E}">
        <p14:creationId xmlns:p14="http://schemas.microsoft.com/office/powerpoint/2010/main" val="1021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6923AF-5BB7-4713-A2FA-A4BBC55A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CO" sz="4000">
                <a:solidFill>
                  <a:srgbClr val="FFFFFF"/>
                </a:solidFill>
              </a:rPr>
              <a:t>Diseñando casos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E7286F-36C7-4321-BF4B-60DE86478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s-CO" sz="1900" dirty="0">
                <a:solidFill>
                  <a:srgbClr val="000000"/>
                </a:solidFill>
              </a:rPr>
              <a:t>Ejemplo aplicación técnica de clases de equivalencia para el ejercicio del restaurante Mc </a:t>
            </a:r>
            <a:r>
              <a:rPr lang="es-CO" sz="1900" dirty="0" err="1">
                <a:solidFill>
                  <a:srgbClr val="000000"/>
                </a:solidFill>
              </a:rPr>
              <a:t>Gonals</a:t>
            </a:r>
            <a:endParaRPr lang="es-CO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CO" sz="1900" dirty="0">
                <a:solidFill>
                  <a:srgbClr val="000000"/>
                </a:solidFill>
              </a:rPr>
              <a:t>Paso 1) Identificar las entradas del algoritmo a probar (y su tipo):</a:t>
            </a:r>
          </a:p>
          <a:p>
            <a:pPr lvl="1"/>
            <a:r>
              <a:rPr lang="es-CO" sz="1900" dirty="0">
                <a:solidFill>
                  <a:srgbClr val="000000"/>
                </a:solidFill>
              </a:rPr>
              <a:t>Tipo de hamburguesa (un valor de un conjunto posible de tres valores: 1 para la sencilla, 2 para la doble, 3 para la triple)</a:t>
            </a:r>
          </a:p>
          <a:p>
            <a:pPr lvl="1"/>
            <a:r>
              <a:rPr lang="es-CO" sz="1900" dirty="0">
                <a:solidFill>
                  <a:srgbClr val="000000"/>
                </a:solidFill>
              </a:rPr>
              <a:t>Desea o no adición de queso (S para Si, N para No)</a:t>
            </a:r>
          </a:p>
          <a:p>
            <a:pPr lvl="1"/>
            <a:r>
              <a:rPr lang="es-CO" sz="1900" dirty="0">
                <a:solidFill>
                  <a:srgbClr val="000000"/>
                </a:solidFill>
              </a:rPr>
              <a:t>Desea o no adición de pepinillos (S para Si, N para No)</a:t>
            </a:r>
          </a:p>
          <a:p>
            <a:pPr lvl="1"/>
            <a:r>
              <a:rPr lang="es-CO" sz="1900" dirty="0">
                <a:solidFill>
                  <a:srgbClr val="000000"/>
                </a:solidFill>
              </a:rPr>
              <a:t>Desea o no adición de tocineta (S para Si, N para No)</a:t>
            </a:r>
          </a:p>
          <a:p>
            <a:pPr lvl="1"/>
            <a:r>
              <a:rPr lang="es-CO" sz="1900" dirty="0">
                <a:solidFill>
                  <a:srgbClr val="000000"/>
                </a:solidFill>
              </a:rPr>
              <a:t>Desea o no propina (S para Si, N para No)</a:t>
            </a:r>
          </a:p>
          <a:p>
            <a:pPr lvl="1"/>
            <a:endParaRPr lang="es-CO" sz="1900" dirty="0">
              <a:solidFill>
                <a:srgbClr val="000000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45DEDB-DB74-4026-B476-DF123641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s-CO" sz="1000">
                <a:solidFill>
                  <a:srgbClr val="898989"/>
                </a:solidFill>
              </a:rPr>
              <a:t>Introduccion a las TIC - Departamento de Ingeniería</a:t>
            </a:r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4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FC7A3AA1-44C4-4CBE-8808-D86A411AD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032449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DAB746-A9A3-4EC2-8997-5EB71BC96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58445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6923AF-5BB7-4713-A2FA-A4BBC55A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Diseñando casos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E7286F-36C7-4321-BF4B-60DE86478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 lnSpcReduction="10000"/>
          </a:bodyPr>
          <a:lstStyle/>
          <a:p>
            <a:r>
              <a:rPr lang="es-CO" sz="1800" dirty="0">
                <a:solidFill>
                  <a:srgbClr val="FFFFFF"/>
                </a:solidFill>
              </a:rPr>
              <a:t>Ejemplo aplicación técnica de clases de equivalencia para el ejercicio del restaurante Mc </a:t>
            </a:r>
            <a:r>
              <a:rPr lang="es-CO" sz="1800" dirty="0" err="1">
                <a:solidFill>
                  <a:srgbClr val="FFFFFF"/>
                </a:solidFill>
              </a:rPr>
              <a:t>Gonals</a:t>
            </a:r>
            <a:endParaRPr lang="es-CO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s-CO" sz="2000" dirty="0">
                <a:solidFill>
                  <a:srgbClr val="FFFFFF"/>
                </a:solidFill>
              </a:rPr>
              <a:t>Paso 2) Identificar las clases de equivalencia mínimas válidas y no válidas para cada entrada, según su tipo</a:t>
            </a:r>
          </a:p>
          <a:p>
            <a:pPr lvl="1"/>
            <a:endParaRPr lang="es-CO" sz="18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9E05-1ED5-4438-8E0F-38219974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805364"/>
            <a:ext cx="12188952" cy="40526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00FD98-5139-46F6-B5C9-3CB1EEFB3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8" y="3333170"/>
            <a:ext cx="5031150" cy="2106488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45DEDB-DB74-4026-B476-DF123641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223702"/>
            <a:ext cx="5029200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CO" sz="1100">
                <a:solidFill>
                  <a:srgbClr val="898989"/>
                </a:solidFill>
              </a:rPr>
              <a:t>Introduccion a las TIC - Departamento de Ingeniería</a:t>
            </a:r>
            <a:endParaRPr lang="en-US" sz="1100">
              <a:solidFill>
                <a:srgbClr val="898989"/>
              </a:solidFill>
            </a:endParaRP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4E36229-D280-4382-899F-E592B208B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040463"/>
              </p:ext>
            </p:extLst>
          </p:nvPr>
        </p:nvGraphicFramePr>
        <p:xfrm>
          <a:off x="5602286" y="2709644"/>
          <a:ext cx="6226793" cy="3556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411">
                  <a:extLst>
                    <a:ext uri="{9D8B030D-6E8A-4147-A177-3AD203B41FA5}">
                      <a16:colId xmlns:a16="http://schemas.microsoft.com/office/drawing/2014/main" val="589982836"/>
                    </a:ext>
                  </a:extLst>
                </a:gridCol>
                <a:gridCol w="2390028">
                  <a:extLst>
                    <a:ext uri="{9D8B030D-6E8A-4147-A177-3AD203B41FA5}">
                      <a16:colId xmlns:a16="http://schemas.microsoft.com/office/drawing/2014/main" val="1038587417"/>
                    </a:ext>
                  </a:extLst>
                </a:gridCol>
                <a:gridCol w="1711354">
                  <a:extLst>
                    <a:ext uri="{9D8B030D-6E8A-4147-A177-3AD203B41FA5}">
                      <a16:colId xmlns:a16="http://schemas.microsoft.com/office/drawing/2014/main" val="2203791827"/>
                    </a:ext>
                  </a:extLst>
                </a:gridCol>
              </a:tblGrid>
              <a:tr h="562062">
                <a:tc>
                  <a:txBody>
                    <a:bodyPr/>
                    <a:lstStyle/>
                    <a:p>
                      <a:r>
                        <a:rPr lang="es-CO" sz="1400"/>
                        <a:t>Variable de entrada</a:t>
                      </a:r>
                    </a:p>
                  </a:txBody>
                  <a:tcPr marL="86878" marR="86878" marT="43438" marB="43438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Clases (entradas) válidas</a:t>
                      </a:r>
                    </a:p>
                  </a:txBody>
                  <a:tcPr marL="86878" marR="86878" marT="43438" marB="43438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Clases (entradas) inválidas</a:t>
                      </a:r>
                    </a:p>
                  </a:txBody>
                  <a:tcPr marL="86878" marR="86878" marT="43438" marB="43438"/>
                </a:tc>
                <a:extLst>
                  <a:ext uri="{0D108BD9-81ED-4DB2-BD59-A6C34878D82A}">
                    <a16:rowId xmlns:a16="http://schemas.microsoft.com/office/drawing/2014/main" val="2456576411"/>
                  </a:ext>
                </a:extLst>
              </a:tr>
              <a:tr h="476967">
                <a:tc>
                  <a:txBody>
                    <a:bodyPr/>
                    <a:lstStyle/>
                    <a:p>
                      <a:r>
                        <a:rPr lang="es-CO" sz="1400" dirty="0"/>
                        <a:t>Tipo Hamburguesa</a:t>
                      </a:r>
                    </a:p>
                  </a:txBody>
                  <a:tcPr marL="86878" marR="86878" marT="43438" marB="43438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1: sencilla</a:t>
                      </a:r>
                    </a:p>
                    <a:p>
                      <a:r>
                        <a:rPr lang="es-CO" sz="1400" dirty="0"/>
                        <a:t>2: doble</a:t>
                      </a:r>
                    </a:p>
                    <a:p>
                      <a:r>
                        <a:rPr lang="es-CO" sz="1400" dirty="0"/>
                        <a:t>3: triple</a:t>
                      </a:r>
                    </a:p>
                  </a:txBody>
                  <a:tcPr marL="86878" marR="86878" marT="43438" marB="43438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Cualquier otra entrada</a:t>
                      </a:r>
                    </a:p>
                  </a:txBody>
                  <a:tcPr marL="86878" marR="86878" marT="43438" marB="43438"/>
                </a:tc>
                <a:extLst>
                  <a:ext uri="{0D108BD9-81ED-4DB2-BD59-A6C34878D82A}">
                    <a16:rowId xmlns:a16="http://schemas.microsoft.com/office/drawing/2014/main" val="2865690533"/>
                  </a:ext>
                </a:extLst>
              </a:tr>
              <a:tr h="187930">
                <a:tc>
                  <a:txBody>
                    <a:bodyPr/>
                    <a:lstStyle/>
                    <a:p>
                      <a:r>
                        <a:rPr lang="es-CO" sz="1400" dirty="0"/>
                        <a:t>Desea o no adición de queso</a:t>
                      </a:r>
                    </a:p>
                  </a:txBody>
                  <a:tcPr marL="86878" marR="86878" marT="43438" marB="43438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S: si</a:t>
                      </a:r>
                    </a:p>
                    <a:p>
                      <a:r>
                        <a:rPr lang="es-CO" sz="1400" dirty="0"/>
                        <a:t>N: no</a:t>
                      </a:r>
                    </a:p>
                  </a:txBody>
                  <a:tcPr marL="86878" marR="86878" marT="43438" marB="434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/>
                        <a:t>Cualquier otra entrada</a:t>
                      </a:r>
                    </a:p>
                  </a:txBody>
                  <a:tcPr marL="86878" marR="86878" marT="43438" marB="43438"/>
                </a:tc>
                <a:extLst>
                  <a:ext uri="{0D108BD9-81ED-4DB2-BD59-A6C34878D82A}">
                    <a16:rowId xmlns:a16="http://schemas.microsoft.com/office/drawing/2014/main" val="3258236903"/>
                  </a:ext>
                </a:extLst>
              </a:tr>
              <a:tr h="229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/>
                        <a:t>Desea o no adición de pepinillos</a:t>
                      </a:r>
                    </a:p>
                    <a:p>
                      <a:endParaRPr lang="es-CO" sz="1400" dirty="0"/>
                    </a:p>
                  </a:txBody>
                  <a:tcPr marL="86878" marR="86878" marT="43438" marB="43438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S: si</a:t>
                      </a:r>
                    </a:p>
                    <a:p>
                      <a:r>
                        <a:rPr lang="es-CO" sz="1400" dirty="0"/>
                        <a:t>N: no</a:t>
                      </a:r>
                    </a:p>
                  </a:txBody>
                  <a:tcPr marL="86878" marR="86878" marT="43438" marB="434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/>
                        <a:t>Cualquier otra entrada</a:t>
                      </a:r>
                    </a:p>
                  </a:txBody>
                  <a:tcPr marL="86878" marR="86878" marT="43438" marB="43438"/>
                </a:tc>
                <a:extLst>
                  <a:ext uri="{0D108BD9-81ED-4DB2-BD59-A6C34878D82A}">
                    <a16:rowId xmlns:a16="http://schemas.microsoft.com/office/drawing/2014/main" val="2703902770"/>
                  </a:ext>
                </a:extLst>
              </a:tr>
              <a:tr h="476967">
                <a:tc>
                  <a:txBody>
                    <a:bodyPr/>
                    <a:lstStyle/>
                    <a:p>
                      <a:r>
                        <a:rPr lang="es-CO" sz="1400" dirty="0"/>
                        <a:t>Desea o no tocineta</a:t>
                      </a:r>
                    </a:p>
                  </a:txBody>
                  <a:tcPr marL="86878" marR="86878" marT="43438" marB="43438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S: si</a:t>
                      </a:r>
                    </a:p>
                    <a:p>
                      <a:r>
                        <a:rPr lang="es-CO" sz="1400" dirty="0"/>
                        <a:t>N: no</a:t>
                      </a:r>
                    </a:p>
                  </a:txBody>
                  <a:tcPr marL="86878" marR="86878" marT="43438" marB="434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/>
                        <a:t>Cualquier otra entrada</a:t>
                      </a:r>
                    </a:p>
                  </a:txBody>
                  <a:tcPr marL="86878" marR="86878" marT="43438" marB="43438"/>
                </a:tc>
                <a:extLst>
                  <a:ext uri="{0D108BD9-81ED-4DB2-BD59-A6C34878D82A}">
                    <a16:rowId xmlns:a16="http://schemas.microsoft.com/office/drawing/2014/main" val="2759255150"/>
                  </a:ext>
                </a:extLst>
              </a:tr>
              <a:tr h="476967">
                <a:tc>
                  <a:txBody>
                    <a:bodyPr/>
                    <a:lstStyle/>
                    <a:p>
                      <a:r>
                        <a:rPr lang="es-CO" sz="1400" dirty="0"/>
                        <a:t>Adicionar o no propina</a:t>
                      </a:r>
                    </a:p>
                  </a:txBody>
                  <a:tcPr marL="86878" marR="86878" marT="43438" marB="43438"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S: si</a:t>
                      </a:r>
                    </a:p>
                    <a:p>
                      <a:r>
                        <a:rPr lang="es-CO" sz="1400" dirty="0"/>
                        <a:t>N: no</a:t>
                      </a:r>
                    </a:p>
                  </a:txBody>
                  <a:tcPr marL="86878" marR="86878" marT="43438" marB="434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/>
                        <a:t>Cualquier otra entrada</a:t>
                      </a:r>
                    </a:p>
                  </a:txBody>
                  <a:tcPr marL="86878" marR="86878" marT="43438" marB="43438"/>
                </a:tc>
                <a:extLst>
                  <a:ext uri="{0D108BD9-81ED-4DB2-BD59-A6C34878D82A}">
                    <a16:rowId xmlns:a16="http://schemas.microsoft.com/office/drawing/2014/main" val="1844894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2224-E578-4BB7-96A7-637CE0F1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Diseñando casos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DD5739-FD61-428E-80CD-5CAF5DDF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10" y="14885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O" sz="2800" dirty="0">
                <a:solidFill>
                  <a:srgbClr val="000000"/>
                </a:solidFill>
              </a:rPr>
              <a:t>Paso 3) Diseñar los casos de prueba a partir de algunas combinaciones de las entradas</a:t>
            </a:r>
          </a:p>
          <a:p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4007B7-310B-42DB-AFA0-45AE287C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Introduccion a las TIC - Departamento de Ingeniería</a:t>
            </a:r>
            <a:endParaRPr lang="en-US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F4BE17D3-0BEE-4258-B032-9B31C0EC1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537130"/>
              </p:ext>
            </p:extLst>
          </p:nvPr>
        </p:nvGraphicFramePr>
        <p:xfrm>
          <a:off x="891416" y="2532791"/>
          <a:ext cx="10238064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344">
                  <a:extLst>
                    <a:ext uri="{9D8B030D-6E8A-4147-A177-3AD203B41FA5}">
                      <a16:colId xmlns:a16="http://schemas.microsoft.com/office/drawing/2014/main" val="1758425780"/>
                    </a:ext>
                  </a:extLst>
                </a:gridCol>
                <a:gridCol w="1706344">
                  <a:extLst>
                    <a:ext uri="{9D8B030D-6E8A-4147-A177-3AD203B41FA5}">
                      <a16:colId xmlns:a16="http://schemas.microsoft.com/office/drawing/2014/main" val="3944626020"/>
                    </a:ext>
                  </a:extLst>
                </a:gridCol>
                <a:gridCol w="1706344">
                  <a:extLst>
                    <a:ext uri="{9D8B030D-6E8A-4147-A177-3AD203B41FA5}">
                      <a16:colId xmlns:a16="http://schemas.microsoft.com/office/drawing/2014/main" val="248701870"/>
                    </a:ext>
                  </a:extLst>
                </a:gridCol>
                <a:gridCol w="1706344">
                  <a:extLst>
                    <a:ext uri="{9D8B030D-6E8A-4147-A177-3AD203B41FA5}">
                      <a16:colId xmlns:a16="http://schemas.microsoft.com/office/drawing/2014/main" val="3087179796"/>
                    </a:ext>
                  </a:extLst>
                </a:gridCol>
                <a:gridCol w="1706344">
                  <a:extLst>
                    <a:ext uri="{9D8B030D-6E8A-4147-A177-3AD203B41FA5}">
                      <a16:colId xmlns:a16="http://schemas.microsoft.com/office/drawing/2014/main" val="317472634"/>
                    </a:ext>
                  </a:extLst>
                </a:gridCol>
                <a:gridCol w="1706344">
                  <a:extLst>
                    <a:ext uri="{9D8B030D-6E8A-4147-A177-3AD203B41FA5}">
                      <a16:colId xmlns:a16="http://schemas.microsoft.com/office/drawing/2014/main" val="170252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Tipo de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¿Queso?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¿Pepinillos?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¿Tocineta?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¿Propina?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Salida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473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17.600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57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 u otra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N u otra entrada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 u otra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 u otra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58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 u otra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 u otra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25.300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5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 u otra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16.000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03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Otra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El tipo de </a:t>
                      </a:r>
                      <a:r>
                        <a:rPr lang="es-CO" dirty="0" err="1"/>
                        <a:t>hamburgesa</a:t>
                      </a:r>
                      <a:r>
                        <a:rPr lang="es-CO" dirty="0"/>
                        <a:t> es inválido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6475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4AD2E204-0F64-4DF1-89BB-FD1DB69A85A8}"/>
              </a:ext>
            </a:extLst>
          </p:cNvPr>
          <p:cNvSpPr txBox="1"/>
          <p:nvPr/>
        </p:nvSpPr>
        <p:spPr>
          <a:xfrm>
            <a:off x="7726261" y="295388"/>
            <a:ext cx="1653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Sencilla: 10.000</a:t>
            </a:r>
          </a:p>
          <a:p>
            <a:r>
              <a:rPr lang="es-CO" dirty="0"/>
              <a:t>Doble: 15.000</a:t>
            </a:r>
          </a:p>
          <a:p>
            <a:r>
              <a:rPr lang="es-CO" dirty="0"/>
              <a:t>Triple: 20.000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878A41-FB21-4A78-9242-A603B1386DD5}"/>
              </a:ext>
            </a:extLst>
          </p:cNvPr>
          <p:cNvSpPr txBox="1"/>
          <p:nvPr/>
        </p:nvSpPr>
        <p:spPr>
          <a:xfrm>
            <a:off x="9497110" y="274752"/>
            <a:ext cx="1632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Queso: 2.000</a:t>
            </a:r>
          </a:p>
          <a:p>
            <a:r>
              <a:rPr lang="es-CO" dirty="0"/>
              <a:t>Pepinillo: 1.000</a:t>
            </a:r>
          </a:p>
          <a:p>
            <a:r>
              <a:rPr lang="es-CO" dirty="0"/>
              <a:t>Tocineta: 3.000</a:t>
            </a:r>
          </a:p>
          <a:p>
            <a:r>
              <a:rPr lang="es-CO" dirty="0"/>
              <a:t>Propina: 10%</a:t>
            </a:r>
          </a:p>
        </p:txBody>
      </p:sp>
      <p:sp>
        <p:nvSpPr>
          <p:cNvPr id="8" name="Bocadillo: rectángulo con esquinas redondeadas 7">
            <a:extLst>
              <a:ext uri="{FF2B5EF4-FFF2-40B4-BE49-F238E27FC236}">
                <a16:creationId xmlns:a16="http://schemas.microsoft.com/office/drawing/2014/main" id="{BF86418E-1D4A-49D2-822B-E5ABBB81B20C}"/>
              </a:ext>
            </a:extLst>
          </p:cNvPr>
          <p:cNvSpPr/>
          <p:nvPr/>
        </p:nvSpPr>
        <p:spPr>
          <a:xfrm>
            <a:off x="80657" y="35470"/>
            <a:ext cx="2662543" cy="756382"/>
          </a:xfrm>
          <a:prstGeom prst="wedgeRoundRectCallout">
            <a:avLst>
              <a:gd name="adj1" fmla="val 54357"/>
              <a:gd name="adj2" fmla="val 611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/>
              <a:t>En este curso se escogerán los casos de prueba de forma intuitiva para el caso de entradas basadas en un conjunto de datos, más adelante veremos otras técnicas para ello</a:t>
            </a:r>
          </a:p>
        </p:txBody>
      </p:sp>
    </p:spTree>
    <p:extLst>
      <p:ext uri="{BB962C8B-B14F-4D97-AF65-F5344CB8AC3E}">
        <p14:creationId xmlns:p14="http://schemas.microsoft.com/office/powerpoint/2010/main" val="98798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2552</TotalTime>
  <Words>760</Words>
  <Application>Microsoft Office PowerPoint</Application>
  <PresentationFormat>Panorámica</PresentationFormat>
  <Paragraphs>117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Introducción a las Pruebas Funcionales de Software</vt:lpstr>
      <vt:lpstr>Pruebas funcionales de caja negra</vt:lpstr>
      <vt:lpstr>Diseñando casos de prueba</vt:lpstr>
      <vt:lpstr>Ejemplo</vt:lpstr>
      <vt:lpstr>Diseñando casos de prueba</vt:lpstr>
      <vt:lpstr>Diseñando casos de prueba</vt:lpstr>
      <vt:lpstr>Diseñando casos de prueba</vt:lpstr>
      <vt:lpstr>Diseñando casos de prueba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problemas  (Sesión 2)</dc:title>
  <dc:creator>Josephdave</dc:creator>
  <cp:lastModifiedBy>Norha M. Villegas</cp:lastModifiedBy>
  <cp:revision>59</cp:revision>
  <dcterms:created xsi:type="dcterms:W3CDTF">2014-01-24T03:46:58Z</dcterms:created>
  <dcterms:modified xsi:type="dcterms:W3CDTF">2021-04-07T17:04:24Z</dcterms:modified>
</cp:coreProperties>
</file>