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4.png" ContentType="image/png"/>
  <Override PartName="/ppt/media/image33.png" ContentType="image/png"/>
  <Override PartName="/ppt/media/image35.png" ContentType="image/png"/>
  <Override PartName="/ppt/media/image36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7559675" cy="1069181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02000" y="491040"/>
            <a:ext cx="61556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774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02000" y="2692800"/>
            <a:ext cx="61556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563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02000" y="5713560"/>
            <a:ext cx="61556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563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02000" y="491040"/>
            <a:ext cx="61556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774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702000" y="2692800"/>
            <a:ext cx="30038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563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856320" y="2692800"/>
            <a:ext cx="30038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563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702000" y="5713560"/>
            <a:ext cx="30038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563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856320" y="5713560"/>
            <a:ext cx="30038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563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02000" y="491040"/>
            <a:ext cx="61556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774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702000" y="2692800"/>
            <a:ext cx="198180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ES" sz="563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783160" y="2692800"/>
            <a:ext cx="198180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ES" sz="563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864680" y="2692800"/>
            <a:ext cx="198180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ES" sz="563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702000" y="5713560"/>
            <a:ext cx="198180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ES" sz="563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783160" y="5713560"/>
            <a:ext cx="198180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ES" sz="563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4864680" y="5713560"/>
            <a:ext cx="198180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ES" sz="563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02000" y="491040"/>
            <a:ext cx="61556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774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02000" y="2692800"/>
            <a:ext cx="6155640" cy="578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02000" y="491040"/>
            <a:ext cx="61556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774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702000" y="2692800"/>
            <a:ext cx="6155640" cy="578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563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02000" y="491040"/>
            <a:ext cx="61556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774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702000" y="2692800"/>
            <a:ext cx="3003840" cy="578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563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856320" y="2692800"/>
            <a:ext cx="3003840" cy="578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563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02000" y="491040"/>
            <a:ext cx="61556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774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02000" y="757440"/>
            <a:ext cx="6155640" cy="771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02000" y="491040"/>
            <a:ext cx="61556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774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702000" y="2692800"/>
            <a:ext cx="30038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563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856320" y="2692800"/>
            <a:ext cx="3003840" cy="578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563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702000" y="5713560"/>
            <a:ext cx="30038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563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02000" y="491040"/>
            <a:ext cx="61556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774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702000" y="2692800"/>
            <a:ext cx="3003840" cy="578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563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856320" y="2692800"/>
            <a:ext cx="30038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563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856320" y="5713560"/>
            <a:ext cx="30038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563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02000" y="491040"/>
            <a:ext cx="61556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774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702000" y="2692800"/>
            <a:ext cx="30038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563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856320" y="2692800"/>
            <a:ext cx="30038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563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702000" y="5713560"/>
            <a:ext cx="61556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563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02000" y="757440"/>
            <a:ext cx="6155640" cy="166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ES" sz="7740" spc="-1" strike="noStrike">
                <a:latin typeface="Arial"/>
              </a:rPr>
              <a:t>Click to edit the title text format</a:t>
            </a:r>
            <a:endParaRPr b="0" lang="es-ES" sz="774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02000" y="2692800"/>
            <a:ext cx="6155640" cy="578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32000" indent="-324000">
              <a:spcBef>
                <a:spcPts val="249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5630" spc="-1" strike="noStrike">
                <a:latin typeface="Arial"/>
              </a:rPr>
              <a:t>Click to edit the outline text format</a:t>
            </a:r>
            <a:endParaRPr b="0" lang="es-ES" sz="5630" spc="-1" strike="noStrike">
              <a:latin typeface="Arial"/>
            </a:endParaRPr>
          </a:p>
          <a:p>
            <a:pPr lvl="1" marL="864000" indent="-324000">
              <a:spcBef>
                <a:spcPts val="199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4930" spc="-1" strike="noStrike">
                <a:latin typeface="Arial"/>
              </a:rPr>
              <a:t>Second Outline Level</a:t>
            </a:r>
            <a:endParaRPr b="0" lang="es-ES" sz="4930" spc="-1" strike="noStrike">
              <a:latin typeface="Arial"/>
            </a:endParaRPr>
          </a:p>
          <a:p>
            <a:pPr lvl="2" marL="1296000" indent="-288000">
              <a:spcBef>
                <a:spcPts val="149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4220" spc="-1" strike="noStrike">
                <a:latin typeface="Arial"/>
              </a:rPr>
              <a:t>Third Outline Level</a:t>
            </a:r>
            <a:endParaRPr b="0" lang="es-ES" sz="4220" spc="-1" strike="noStrike">
              <a:latin typeface="Arial"/>
            </a:endParaRPr>
          </a:p>
          <a:p>
            <a:pPr lvl="3" marL="1728000" indent="-216000">
              <a:spcBef>
                <a:spcPts val="99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3520" spc="-1" strike="noStrike">
                <a:latin typeface="Arial"/>
              </a:rPr>
              <a:t>Fourth Outline Level</a:t>
            </a:r>
            <a:endParaRPr b="0" lang="es-ES" sz="3520" spc="-1" strike="noStrike">
              <a:latin typeface="Arial"/>
            </a:endParaRPr>
          </a:p>
          <a:p>
            <a:pPr lvl="4" marL="2160000" indent="-216000">
              <a:spcBef>
                <a:spcPts val="49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520" spc="-1" strike="noStrike">
                <a:latin typeface="Arial"/>
              </a:rPr>
              <a:t>Fifth Outline Level</a:t>
            </a:r>
            <a:endParaRPr b="0" lang="es-ES" sz="3520" spc="-1" strike="noStrike">
              <a:latin typeface="Arial"/>
            </a:endParaRPr>
          </a:p>
          <a:p>
            <a:pPr lvl="5" marL="2592000" indent="-216000">
              <a:spcBef>
                <a:spcPts val="49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520" spc="-1" strike="noStrike">
                <a:latin typeface="Arial"/>
              </a:rPr>
              <a:t>Sixth Outline Level</a:t>
            </a:r>
            <a:endParaRPr b="0" lang="es-ES" sz="3520" spc="-1" strike="noStrike">
              <a:latin typeface="Arial"/>
            </a:endParaRPr>
          </a:p>
          <a:p>
            <a:pPr lvl="6" marL="3024000" indent="-216000">
              <a:spcBef>
                <a:spcPts val="49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520" spc="-1" strike="noStrike">
                <a:latin typeface="Arial"/>
              </a:rPr>
              <a:t>Seventh Outline Level</a:t>
            </a:r>
            <a:endParaRPr b="0" lang="es-ES" sz="352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702000" y="9444240"/>
            <a:ext cx="1593360" cy="68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s-ES" sz="1400" spc="-1" strike="noStrike">
                <a:latin typeface="Times New Roman"/>
              </a:rPr>
              <a:t>&lt;date/time&gt;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699280" y="9444240"/>
            <a:ext cx="2167920" cy="68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s-ES" sz="1400" spc="-1" strike="noStrike">
                <a:latin typeface="Times New Roman"/>
              </a:rPr>
              <a:t>&lt;footer&gt;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264280" y="9444240"/>
            <a:ext cx="1593360" cy="68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5E870303-221A-4832-9D94-B56AF5AABEF8}" type="slidenum">
              <a:rPr b="0" lang="es-ES" sz="1400" spc="-1" strike="noStrike">
                <a:latin typeface="Times New Roman"/>
              </a:rPr>
              <a:t>&lt;number&gt;</a:t>
            </a:fld>
            <a:endParaRPr b="0" lang="es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rcRect l="4995" t="6668" r="5007" b="6553"/>
          <a:stretch/>
        </p:blipFill>
        <p:spPr>
          <a:xfrm>
            <a:off x="4992480" y="6667920"/>
            <a:ext cx="2603520" cy="1864080"/>
          </a:xfrm>
          <a:prstGeom prst="rect">
            <a:avLst/>
          </a:prstGeom>
          <a:ln w="0"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rcRect l="4995" t="6668" r="5007" b="6553"/>
          <a:stretch/>
        </p:blipFill>
        <p:spPr>
          <a:xfrm>
            <a:off x="2477160" y="6667920"/>
            <a:ext cx="2603520" cy="1864080"/>
          </a:xfrm>
          <a:prstGeom prst="rect">
            <a:avLst/>
          </a:prstGeom>
          <a:ln w="0"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rcRect l="4995" t="6668" r="5007" b="6553"/>
          <a:stretch/>
        </p:blipFill>
        <p:spPr>
          <a:xfrm>
            <a:off x="-54000" y="6667920"/>
            <a:ext cx="2603520" cy="186408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4"/>
          <a:srcRect l="4995" t="6668" r="5007" b="6553"/>
          <a:stretch/>
        </p:blipFill>
        <p:spPr>
          <a:xfrm>
            <a:off x="4992480" y="4781520"/>
            <a:ext cx="2603520" cy="1864080"/>
          </a:xfrm>
          <a:prstGeom prst="rect">
            <a:avLst/>
          </a:prstGeom>
          <a:ln w="0">
            <a:noFill/>
          </a:ln>
        </p:spPr>
      </p:pic>
      <p:pic>
        <p:nvPicPr>
          <p:cNvPr id="45" name="" descr=""/>
          <p:cNvPicPr/>
          <p:nvPr/>
        </p:nvPicPr>
        <p:blipFill>
          <a:blip r:embed="rId5"/>
          <a:srcRect l="4995" t="6668" r="5007" b="6553"/>
          <a:stretch/>
        </p:blipFill>
        <p:spPr>
          <a:xfrm>
            <a:off x="2477160" y="4781520"/>
            <a:ext cx="2603520" cy="1864080"/>
          </a:xfrm>
          <a:prstGeom prst="rect">
            <a:avLst/>
          </a:prstGeom>
          <a:ln w="0">
            <a:noFill/>
          </a:ln>
        </p:spPr>
      </p:pic>
      <p:pic>
        <p:nvPicPr>
          <p:cNvPr id="46" name="" descr=""/>
          <p:cNvPicPr/>
          <p:nvPr/>
        </p:nvPicPr>
        <p:blipFill>
          <a:blip r:embed="rId6"/>
          <a:srcRect l="4995" t="6668" r="5007" b="6553"/>
          <a:stretch/>
        </p:blipFill>
        <p:spPr>
          <a:xfrm>
            <a:off x="-54000" y="4781520"/>
            <a:ext cx="2603520" cy="1864080"/>
          </a:xfrm>
          <a:prstGeom prst="rect">
            <a:avLst/>
          </a:prstGeom>
          <a:ln w="0">
            <a:noFill/>
          </a:ln>
        </p:spPr>
      </p:pic>
      <p:pic>
        <p:nvPicPr>
          <p:cNvPr id="47" name="" descr=""/>
          <p:cNvPicPr/>
          <p:nvPr/>
        </p:nvPicPr>
        <p:blipFill>
          <a:blip r:embed="rId7"/>
          <a:srcRect l="4995" t="6668" r="5007" b="6553"/>
          <a:stretch/>
        </p:blipFill>
        <p:spPr>
          <a:xfrm>
            <a:off x="4992480" y="2887200"/>
            <a:ext cx="2603520" cy="1864080"/>
          </a:xfrm>
          <a:prstGeom prst="rect">
            <a:avLst/>
          </a:prstGeom>
          <a:ln w="0">
            <a:noFill/>
          </a:ln>
        </p:spPr>
      </p:pic>
      <p:pic>
        <p:nvPicPr>
          <p:cNvPr id="48" name="" descr=""/>
          <p:cNvPicPr/>
          <p:nvPr/>
        </p:nvPicPr>
        <p:blipFill>
          <a:blip r:embed="rId8"/>
          <a:srcRect l="4995" t="6668" r="5007" b="6553"/>
          <a:stretch/>
        </p:blipFill>
        <p:spPr>
          <a:xfrm>
            <a:off x="2477160" y="2887200"/>
            <a:ext cx="2603520" cy="1864080"/>
          </a:xfrm>
          <a:prstGeom prst="rect">
            <a:avLst/>
          </a:prstGeom>
          <a:ln w="0">
            <a:noFill/>
          </a:ln>
        </p:spPr>
      </p:pic>
      <p:pic>
        <p:nvPicPr>
          <p:cNvPr id="49" name="" descr=""/>
          <p:cNvPicPr/>
          <p:nvPr/>
        </p:nvPicPr>
        <p:blipFill>
          <a:blip r:embed="rId9"/>
          <a:srcRect l="4995" t="6668" r="5007" b="6553"/>
          <a:stretch/>
        </p:blipFill>
        <p:spPr>
          <a:xfrm>
            <a:off x="-54000" y="2887200"/>
            <a:ext cx="2603520" cy="1864080"/>
          </a:xfrm>
          <a:prstGeom prst="rect">
            <a:avLst/>
          </a:prstGeom>
          <a:ln w="0">
            <a:noFill/>
          </a:ln>
        </p:spPr>
      </p:pic>
      <p:pic>
        <p:nvPicPr>
          <p:cNvPr id="50" name="" descr=""/>
          <p:cNvPicPr/>
          <p:nvPr/>
        </p:nvPicPr>
        <p:blipFill>
          <a:blip r:embed="rId10"/>
          <a:srcRect l="4995" t="6668" r="5007" b="6553"/>
          <a:stretch/>
        </p:blipFill>
        <p:spPr>
          <a:xfrm>
            <a:off x="4992480" y="1008000"/>
            <a:ext cx="2603520" cy="1864080"/>
          </a:xfrm>
          <a:prstGeom prst="rect">
            <a:avLst/>
          </a:prstGeom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11"/>
          <a:srcRect l="4995" t="6668" r="5007" b="6553"/>
          <a:stretch/>
        </p:blipFill>
        <p:spPr>
          <a:xfrm>
            <a:off x="2477160" y="1008000"/>
            <a:ext cx="2603520" cy="1864080"/>
          </a:xfrm>
          <a:prstGeom prst="rect">
            <a:avLst/>
          </a:prstGeom>
          <a:ln w="0">
            <a:noFill/>
          </a:ln>
        </p:spPr>
      </p:pic>
      <p:pic>
        <p:nvPicPr>
          <p:cNvPr id="52" name="" descr=""/>
          <p:cNvPicPr/>
          <p:nvPr/>
        </p:nvPicPr>
        <p:blipFill>
          <a:blip r:embed="rId12"/>
          <a:srcRect l="4995" t="6668" r="5007" b="6553"/>
          <a:stretch/>
        </p:blipFill>
        <p:spPr>
          <a:xfrm>
            <a:off x="-54000" y="1008000"/>
            <a:ext cx="2603520" cy="186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rcRect l="6515" t="4273" r="7351" b="5495"/>
          <a:stretch/>
        </p:blipFill>
        <p:spPr>
          <a:xfrm>
            <a:off x="2516760" y="1375200"/>
            <a:ext cx="2589120" cy="2037600"/>
          </a:xfrm>
          <a:prstGeom prst="rect">
            <a:avLst/>
          </a:prstGeom>
          <a:ln w="0">
            <a:noFill/>
          </a:ln>
        </p:spPr>
      </p:pic>
      <p:pic>
        <p:nvPicPr>
          <p:cNvPr id="54" name="" descr=""/>
          <p:cNvPicPr/>
          <p:nvPr/>
        </p:nvPicPr>
        <p:blipFill>
          <a:blip r:embed="rId2"/>
          <a:srcRect l="6515" t="4273" r="7351" b="5495"/>
          <a:stretch/>
        </p:blipFill>
        <p:spPr>
          <a:xfrm>
            <a:off x="5043240" y="1375200"/>
            <a:ext cx="2588760" cy="2037600"/>
          </a:xfrm>
          <a:prstGeom prst="rect">
            <a:avLst/>
          </a:prstGeom>
          <a:ln w="0">
            <a:noFill/>
          </a:ln>
        </p:spPr>
      </p:pic>
      <p:pic>
        <p:nvPicPr>
          <p:cNvPr id="55" name="" descr=""/>
          <p:cNvPicPr/>
          <p:nvPr/>
        </p:nvPicPr>
        <p:blipFill>
          <a:blip r:embed="rId3"/>
          <a:srcRect l="6515" t="4273" r="7351" b="5495"/>
          <a:stretch/>
        </p:blipFill>
        <p:spPr>
          <a:xfrm>
            <a:off x="-18000" y="5464800"/>
            <a:ext cx="2588760" cy="2037600"/>
          </a:xfrm>
          <a:prstGeom prst="rect">
            <a:avLst/>
          </a:prstGeom>
          <a:ln w="0">
            <a:noFill/>
          </a:ln>
        </p:spPr>
      </p:pic>
      <p:pic>
        <p:nvPicPr>
          <p:cNvPr id="56" name="" descr=""/>
          <p:cNvPicPr/>
          <p:nvPr/>
        </p:nvPicPr>
        <p:blipFill>
          <a:blip r:embed="rId4"/>
          <a:srcRect l="6515" t="4281" r="7351" b="5487"/>
          <a:stretch/>
        </p:blipFill>
        <p:spPr>
          <a:xfrm>
            <a:off x="2516760" y="5464800"/>
            <a:ext cx="2589120" cy="2037600"/>
          </a:xfrm>
          <a:prstGeom prst="rect">
            <a:avLst/>
          </a:prstGeom>
          <a:ln w="0">
            <a:noFill/>
          </a:ln>
        </p:spPr>
      </p:pic>
      <p:pic>
        <p:nvPicPr>
          <p:cNvPr id="57" name="" descr=""/>
          <p:cNvPicPr/>
          <p:nvPr/>
        </p:nvPicPr>
        <p:blipFill>
          <a:blip r:embed="rId5"/>
          <a:srcRect l="6515" t="4273" r="7357" b="5495"/>
          <a:stretch/>
        </p:blipFill>
        <p:spPr>
          <a:xfrm>
            <a:off x="5043600" y="5464800"/>
            <a:ext cx="2588400" cy="2037600"/>
          </a:xfrm>
          <a:prstGeom prst="rect">
            <a:avLst/>
          </a:prstGeom>
          <a:ln w="0">
            <a:noFill/>
          </a:ln>
        </p:spPr>
      </p:pic>
      <p:pic>
        <p:nvPicPr>
          <p:cNvPr id="58" name="" descr=""/>
          <p:cNvPicPr/>
          <p:nvPr/>
        </p:nvPicPr>
        <p:blipFill>
          <a:blip r:embed="rId6"/>
          <a:srcRect l="6515" t="4273" r="7351" b="5495"/>
          <a:stretch/>
        </p:blipFill>
        <p:spPr>
          <a:xfrm>
            <a:off x="-18000" y="3416400"/>
            <a:ext cx="2588760" cy="2037600"/>
          </a:xfrm>
          <a:prstGeom prst="rect">
            <a:avLst/>
          </a:prstGeom>
          <a:ln w="0">
            <a:noFill/>
          </a:ln>
        </p:spPr>
      </p:pic>
      <p:pic>
        <p:nvPicPr>
          <p:cNvPr id="59" name="" descr=""/>
          <p:cNvPicPr/>
          <p:nvPr/>
        </p:nvPicPr>
        <p:blipFill>
          <a:blip r:embed="rId7"/>
          <a:srcRect l="6515" t="4273" r="7357" b="5495"/>
          <a:stretch/>
        </p:blipFill>
        <p:spPr>
          <a:xfrm>
            <a:off x="2517120" y="3416400"/>
            <a:ext cx="2588760" cy="2037600"/>
          </a:xfrm>
          <a:prstGeom prst="rect">
            <a:avLst/>
          </a:prstGeom>
          <a:ln w="0">
            <a:noFill/>
          </a:ln>
        </p:spPr>
      </p:pic>
      <p:pic>
        <p:nvPicPr>
          <p:cNvPr id="60" name="" descr=""/>
          <p:cNvPicPr/>
          <p:nvPr/>
        </p:nvPicPr>
        <p:blipFill>
          <a:blip r:embed="rId8"/>
          <a:srcRect l="6515" t="4273" r="7351" b="5495"/>
          <a:stretch/>
        </p:blipFill>
        <p:spPr>
          <a:xfrm>
            <a:off x="5043240" y="3416400"/>
            <a:ext cx="2588760" cy="203760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9"/>
          <a:srcRect l="6515" t="4273" r="7357" b="5495"/>
          <a:stretch/>
        </p:blipFill>
        <p:spPr>
          <a:xfrm>
            <a:off x="-17640" y="7502400"/>
            <a:ext cx="2588400" cy="203760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10"/>
          <a:srcRect l="6515" t="4273" r="7357" b="5495"/>
          <a:stretch/>
        </p:blipFill>
        <p:spPr>
          <a:xfrm>
            <a:off x="2517120" y="7502400"/>
            <a:ext cx="2588760" cy="203760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11"/>
          <a:srcRect l="6515" t="4273" r="7357" b="5495"/>
          <a:stretch/>
        </p:blipFill>
        <p:spPr>
          <a:xfrm>
            <a:off x="5043600" y="7502400"/>
            <a:ext cx="2588400" cy="2037600"/>
          </a:xfrm>
          <a:prstGeom prst="rect">
            <a:avLst/>
          </a:prstGeom>
          <a:ln w="0">
            <a:noFill/>
          </a:ln>
        </p:spPr>
      </p:pic>
      <p:pic>
        <p:nvPicPr>
          <p:cNvPr id="64" name="" descr=""/>
          <p:cNvPicPr/>
          <p:nvPr/>
        </p:nvPicPr>
        <p:blipFill>
          <a:blip r:embed="rId12"/>
          <a:srcRect l="7296" t="4626" r="6576" b="5143"/>
          <a:stretch/>
        </p:blipFill>
        <p:spPr>
          <a:xfrm>
            <a:off x="-18000" y="1375200"/>
            <a:ext cx="2588760" cy="203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" descr=""/>
          <p:cNvPicPr/>
          <p:nvPr/>
        </p:nvPicPr>
        <p:blipFill>
          <a:blip r:embed="rId1"/>
          <a:srcRect l="6853" t="6668" r="7019" b="3100"/>
          <a:stretch/>
        </p:blipFill>
        <p:spPr>
          <a:xfrm>
            <a:off x="-46800" y="1198080"/>
            <a:ext cx="2540880" cy="1935720"/>
          </a:xfrm>
          <a:prstGeom prst="rect">
            <a:avLst/>
          </a:prstGeom>
          <a:ln w="0">
            <a:noFill/>
          </a:ln>
        </p:spPr>
      </p:pic>
      <p:pic>
        <p:nvPicPr>
          <p:cNvPr id="66" name="" descr=""/>
          <p:cNvPicPr/>
          <p:nvPr/>
        </p:nvPicPr>
        <p:blipFill>
          <a:blip r:embed="rId2"/>
          <a:srcRect l="6853" t="6668" r="7019" b="3100"/>
          <a:stretch/>
        </p:blipFill>
        <p:spPr>
          <a:xfrm>
            <a:off x="5019120" y="1198080"/>
            <a:ext cx="2540880" cy="1935720"/>
          </a:xfrm>
          <a:prstGeom prst="rect">
            <a:avLst/>
          </a:prstGeom>
          <a:ln w="0">
            <a:noFill/>
          </a:ln>
        </p:spPr>
      </p:pic>
      <p:pic>
        <p:nvPicPr>
          <p:cNvPr id="67" name="" descr=""/>
          <p:cNvPicPr/>
          <p:nvPr/>
        </p:nvPicPr>
        <p:blipFill>
          <a:blip r:embed="rId3"/>
          <a:srcRect l="6145" t="6668" r="7726" b="3100"/>
          <a:stretch/>
        </p:blipFill>
        <p:spPr>
          <a:xfrm>
            <a:off x="-46800" y="3094560"/>
            <a:ext cx="2540880" cy="1935720"/>
          </a:xfrm>
          <a:prstGeom prst="rect">
            <a:avLst/>
          </a:prstGeom>
          <a:ln w="0">
            <a:noFill/>
          </a:ln>
        </p:spPr>
      </p:pic>
      <p:pic>
        <p:nvPicPr>
          <p:cNvPr id="68" name="" descr=""/>
          <p:cNvPicPr/>
          <p:nvPr/>
        </p:nvPicPr>
        <p:blipFill>
          <a:blip r:embed="rId4"/>
          <a:srcRect l="6853" t="6668" r="7019" b="3100"/>
          <a:stretch/>
        </p:blipFill>
        <p:spPr>
          <a:xfrm>
            <a:off x="2506320" y="3094560"/>
            <a:ext cx="2540880" cy="1935720"/>
          </a:xfrm>
          <a:prstGeom prst="rect">
            <a:avLst/>
          </a:prstGeom>
          <a:ln w="0">
            <a:noFill/>
          </a:ln>
        </p:spPr>
      </p:pic>
      <p:pic>
        <p:nvPicPr>
          <p:cNvPr id="69" name="" descr=""/>
          <p:cNvPicPr/>
          <p:nvPr/>
        </p:nvPicPr>
        <p:blipFill>
          <a:blip r:embed="rId5"/>
          <a:srcRect l="6853" t="6668" r="7019" b="3100"/>
          <a:stretch/>
        </p:blipFill>
        <p:spPr>
          <a:xfrm>
            <a:off x="5019120" y="3094560"/>
            <a:ext cx="2540880" cy="1935720"/>
          </a:xfrm>
          <a:prstGeom prst="rect">
            <a:avLst/>
          </a:prstGeom>
          <a:ln w="0">
            <a:noFill/>
          </a:ln>
        </p:spPr>
      </p:pic>
      <p:pic>
        <p:nvPicPr>
          <p:cNvPr id="70" name="" descr=""/>
          <p:cNvPicPr/>
          <p:nvPr/>
        </p:nvPicPr>
        <p:blipFill>
          <a:blip r:embed="rId6"/>
          <a:srcRect l="6853" t="6668" r="7019" b="3100"/>
          <a:stretch/>
        </p:blipFill>
        <p:spPr>
          <a:xfrm>
            <a:off x="-46800" y="4996080"/>
            <a:ext cx="2540880" cy="1936080"/>
          </a:xfrm>
          <a:prstGeom prst="rect">
            <a:avLst/>
          </a:prstGeom>
          <a:ln w="0">
            <a:noFill/>
          </a:ln>
        </p:spPr>
      </p:pic>
      <p:pic>
        <p:nvPicPr>
          <p:cNvPr id="71" name="" descr=""/>
          <p:cNvPicPr/>
          <p:nvPr/>
        </p:nvPicPr>
        <p:blipFill>
          <a:blip r:embed="rId7"/>
          <a:srcRect l="6853" t="6668" r="7019" b="3100"/>
          <a:stretch/>
        </p:blipFill>
        <p:spPr>
          <a:xfrm>
            <a:off x="2506320" y="4996080"/>
            <a:ext cx="2540880" cy="1936080"/>
          </a:xfrm>
          <a:prstGeom prst="rect">
            <a:avLst/>
          </a:prstGeom>
          <a:ln w="0">
            <a:noFill/>
          </a:ln>
        </p:spPr>
      </p:pic>
      <p:pic>
        <p:nvPicPr>
          <p:cNvPr id="72" name="" descr=""/>
          <p:cNvPicPr/>
          <p:nvPr/>
        </p:nvPicPr>
        <p:blipFill>
          <a:blip r:embed="rId8"/>
          <a:srcRect l="6853" t="6668" r="7019" b="3100"/>
          <a:stretch/>
        </p:blipFill>
        <p:spPr>
          <a:xfrm>
            <a:off x="5019120" y="4996080"/>
            <a:ext cx="2540880" cy="1936080"/>
          </a:xfrm>
          <a:prstGeom prst="rect">
            <a:avLst/>
          </a:prstGeom>
          <a:ln w="0">
            <a:noFill/>
          </a:ln>
        </p:spPr>
      </p:pic>
      <p:pic>
        <p:nvPicPr>
          <p:cNvPr id="73" name="" descr=""/>
          <p:cNvPicPr/>
          <p:nvPr/>
        </p:nvPicPr>
        <p:blipFill>
          <a:blip r:embed="rId9"/>
          <a:srcRect l="6853" t="6668" r="7019" b="3100"/>
          <a:stretch/>
        </p:blipFill>
        <p:spPr>
          <a:xfrm>
            <a:off x="-46800" y="6884280"/>
            <a:ext cx="2540880" cy="1935720"/>
          </a:xfrm>
          <a:prstGeom prst="rect">
            <a:avLst/>
          </a:prstGeom>
          <a:ln w="0">
            <a:noFill/>
          </a:ln>
        </p:spPr>
      </p:pic>
      <p:pic>
        <p:nvPicPr>
          <p:cNvPr id="74" name="" descr=""/>
          <p:cNvPicPr/>
          <p:nvPr/>
        </p:nvPicPr>
        <p:blipFill>
          <a:blip r:embed="rId10"/>
          <a:srcRect l="6859" t="6668" r="7013" b="3100"/>
          <a:stretch/>
        </p:blipFill>
        <p:spPr>
          <a:xfrm>
            <a:off x="2506320" y="6884280"/>
            <a:ext cx="2540880" cy="1935720"/>
          </a:xfrm>
          <a:prstGeom prst="rect">
            <a:avLst/>
          </a:prstGeom>
          <a:ln w="0">
            <a:noFill/>
          </a:ln>
        </p:spPr>
      </p:pic>
      <p:pic>
        <p:nvPicPr>
          <p:cNvPr id="75" name="" descr=""/>
          <p:cNvPicPr/>
          <p:nvPr/>
        </p:nvPicPr>
        <p:blipFill>
          <a:blip r:embed="rId11"/>
          <a:srcRect l="6853" t="6668" r="7019" b="3100"/>
          <a:stretch/>
        </p:blipFill>
        <p:spPr>
          <a:xfrm>
            <a:off x="5019120" y="6884280"/>
            <a:ext cx="2540880" cy="1935720"/>
          </a:xfrm>
          <a:prstGeom prst="rect">
            <a:avLst/>
          </a:prstGeom>
          <a:ln w="0">
            <a:noFill/>
          </a:ln>
        </p:spPr>
      </p:pic>
      <p:pic>
        <p:nvPicPr>
          <p:cNvPr id="76" name="" descr=""/>
          <p:cNvPicPr/>
          <p:nvPr/>
        </p:nvPicPr>
        <p:blipFill>
          <a:blip r:embed="rId12"/>
          <a:srcRect l="7493" t="3552" r="6379" b="2116"/>
          <a:stretch/>
        </p:blipFill>
        <p:spPr>
          <a:xfrm>
            <a:off x="2506320" y="1155600"/>
            <a:ext cx="2540880" cy="202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LibreOffice/7.2.5.2$Linux_X86_64 LibreOffice_project/499f9727c189e6ef3471021d6132d4c694f357e5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2022-11-28T12:02:18Z</dcterms:created>
  <dc:creator/>
  <dc:description/>
  <dc:language>es-ES</dc:language>
  <cp:lastModifiedBy/>
  <dcterms:modified xsi:type="dcterms:W3CDTF">2022-11-28T15:48:30Z</dcterms:modified>
  <cp:revision>2</cp:revision>
  <dc:subject/>
  <dc:title/>
</cp:coreProperties>
</file>