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0" r:id="rId5"/>
    <p:sldId id="266" r:id="rId6"/>
    <p:sldId id="268" r:id="rId7"/>
    <p:sldId id="267" r:id="rId8"/>
    <p:sldId id="263" r:id="rId9"/>
    <p:sldId id="261" r:id="rId10"/>
    <p:sldId id="257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3"/>
    <p:restoredTop sz="96292"/>
  </p:normalViewPr>
  <p:slideViewPr>
    <p:cSldViewPr snapToGrid="0">
      <p:cViewPr varScale="1">
        <p:scale>
          <a:sx n="146" d="100"/>
          <a:sy n="146" d="100"/>
        </p:scale>
        <p:origin x="2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8F2F-4A0B-D106-70F2-66362E43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62C5D-03C7-DADC-5351-C7937CE8E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919C-76BD-3226-04AD-A906D20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5F6E-6772-BD15-704D-6B3FB14A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DDC2-2E21-69AF-EA8C-47BB4FB3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F980-F73C-0C10-F52C-8F3ED2EA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BDE99-4723-9A50-C3F4-A56451014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47AF-1F14-081D-73C3-8AEC87EA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81AA-9FDC-C7E8-8EAF-5B8CFD52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0ECA-E7EF-6E5A-C131-763FF8D2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A9807-9A67-59A5-2565-9776FAE1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ADEA5-48C7-9BB2-1C7D-B0F63CC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9F47-2C85-EC03-77AA-0AF51A35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CE17-ACE6-4459-D532-2CE749A3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F655-5C5D-1628-D128-9DDAA31F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0CE-3B76-802B-0F76-70F9970F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2720-4BBC-221E-27DC-47BDA8D1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D40F-C5CA-721D-4766-ADD65AA3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87C9-8489-CFB1-B228-49CA317D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688A-2D02-82A3-E5A2-EB51881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BFE9-8DB2-B2A1-B7E8-2B1DA278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FEDFB-BBDD-F5F6-D273-F28C3010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D5C1-A236-5082-9DC3-23064957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B8DA-F76D-3EA0-13CA-0ECF17A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27F3-A184-E14E-7FB4-70B38AAB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293E-F28E-5895-30B7-83989090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BBA6-41F9-2835-8E26-66D138E20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69EDB-CDE3-3029-BF63-14E0F13F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389C-BAEA-9114-8760-FF2915E4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41914-1F92-8071-6B30-21D9B062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F2BA2-CD0C-8A5F-1C3B-88E24A0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8464-1A9C-30C5-29EA-82AA01C5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3CF6-6183-3FF9-3062-5EC8748F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16ABF-DF45-9C58-1C2B-14364E6C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706A1-4E4E-3AB3-A63E-71B35DCFF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41EE7-7388-D245-95D1-5122E128F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16BD-847C-1A43-BBF5-A2693C9F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40E73-E814-F60A-4880-2B779A9E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F549E-A379-F226-3B98-83CB64C8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899E-D622-4FBF-B7A0-82AE812A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4B125-7D55-65A0-1F7C-21A2C5A7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1824B-C15F-3C35-7B03-A7F319E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DEB5E-911A-EAA5-73BA-6E15333C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9ADB1-B2C3-CF83-388A-AECC10A0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BF3B1-C000-C18D-371B-7AD70714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ED632-A793-B266-7080-8A7E6E62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3EB1-EC25-55CB-2039-AF548EE7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6FF6-450B-C5DF-F9E2-07E5B464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993C7-5DD2-7883-6F3F-E323B9D55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66A2-8015-601F-711F-DBEC3C7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462C-99C7-C8D4-A1C6-98E21010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673D-69D5-9E02-ABDE-E1C8E187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C2DB-90C7-160C-21B6-76A4C917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F753B-6B68-038B-AB9B-5E13AC0C3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CBA41-F2D2-F472-E967-7FA289EB5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2BF7-00CE-3221-C114-564451CD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70BE-C12A-3178-DA81-30C9BF1C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8B8F-58BE-5B28-C107-66A03ECA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9AFAE-CAE1-A8B3-C972-D9E8B4D8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4B1-B52E-57EB-4C82-776B2BD0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8422-1240-86B3-11DF-B43588D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790E-10B0-B044-8675-78E0BB3835C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2C88-8253-CA14-1552-A7EC84BFA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7A15-F8B7-E4D0-75AD-160C9A1D0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316AF-E387-0D55-D380-260D46951C99}"/>
              </a:ext>
            </a:extLst>
          </p:cNvPr>
          <p:cNvGrpSpPr/>
          <p:nvPr/>
        </p:nvGrpSpPr>
        <p:grpSpPr>
          <a:xfrm>
            <a:off x="235858" y="1270000"/>
            <a:ext cx="11720284" cy="4318000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6C383F-158A-AD58-A818-AF09448CE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C6F956-5FC4-94CA-AA4E-4F8FE4E5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D008D7-7374-554B-3F45-1D5DD99E1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C86016-8D7D-1543-2622-B7BB2B66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860A3A-27A8-F53E-FDF3-949C02879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BC9973-26BD-616F-1C1F-1E7FE510A144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225C103-B29D-4947-1C8D-ED2FDB746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C5C15B9-578E-DD83-356E-2927BD598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046462-C95C-4A4C-94B4-2FCC6BF8CD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76661C4-8C86-C3E4-D000-20C6A18F5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24932-8657-F3B5-8B6F-D54D1530B6B4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BDA2FED-02B3-6814-4699-F59FF3CD1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1FC1D2E-0650-AAF0-8804-142D81603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10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0DF6758-9577-C9FA-8DDA-A597B53245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1776CF0-1464-2A0C-12CB-9B474E3481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142881-9543-07D9-C76C-78EDC45CE5CB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D4E88EC-9FA3-A1A9-F16A-2BFEA1857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15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C3A050C-C751-636D-FF86-894F21B46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16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E2418DB-36D6-8FDC-8B78-E8C5F87D1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17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90143B4-F624-CA48-5EEC-9AAF85553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18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F83CD5-3D15-3CEF-884D-18BC61BE0529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52EE599-E2EE-3976-C716-29650FEC1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21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A9C3E27-0679-33EB-D14A-111120F38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FBF031D-F86D-466E-7DC1-0E60067BD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23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EAF4BC-07C5-6ECC-29FC-F9F6F6108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24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215B7F-0E9D-921B-FB6D-BDE66BC2596B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5E4923B-E17E-DDC3-14CE-2C1E357B3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1F2540-D64D-B74A-D62B-18CDDC79E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C7B909F-3D20-6090-2ED4-445998629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01D401B-5A0B-3E3F-7B5F-3414B04E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A3CF65-F67E-2A7C-E496-75087C8951E0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F3CA8A-841F-96E3-521D-44BED4AA0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670646-5F7D-E9BD-F939-01190725B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75464F-9E0D-86F2-CE2D-3CC12AA4A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289A42-2109-61DA-BB6F-A841287FD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13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1A6B0A-5084-582F-23CD-B7A1A8F7E804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954BB43-04EC-7258-4935-36C1F0F737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14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3948311-763A-C3A2-C404-DE0778FFC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461CC96-84BE-771E-143A-66B01C824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19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136E0B7-D133-3D6A-6190-05A69849A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5B0555-EFD2-6BF0-7E24-84B39FAFD8D2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33026AB-8256-4DF0-7A1E-B9F65F7EE6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8301E39-F2B2-F220-09CB-9DB6A7F69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25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DED89A2-A87B-2EF0-5A66-DA3631480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26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CB10D0A-D582-9623-B3BB-69D6AD826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27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0E69D9-ECFD-9F21-0157-7CCC0E81B82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DB64DA-2117-83D9-C670-EF1064DEA930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E13E3-F8E7-50E6-2606-C9BAF0CC0062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C543AC-C978-9EA2-1BB0-F24CBD3AB4EA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E8B996-A64F-79BE-9C8F-6972D3E002AE}"/>
                </a:ext>
              </a:extLst>
            </p:cNvPr>
            <p:cNvCxnSpPr>
              <a:stCxn id="66" idx="0"/>
              <a:endCxn id="6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4EBBD8-9FA5-38FB-AD6B-E18A7781DAD3}"/>
                </a:ext>
              </a:extLst>
            </p:cNvPr>
            <p:cNvCxnSpPr>
              <a:stCxn id="67" idx="0"/>
              <a:endCxn id="6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1FD5C8-3A1B-BF3C-7D0D-5BEEB1493E18}"/>
                </a:ext>
              </a:extLst>
            </p:cNvPr>
            <p:cNvCxnSpPr>
              <a:stCxn id="68" idx="0"/>
              <a:endCxn id="6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59D122-BDA7-BFE6-63EC-BCCD448D5A8F}"/>
                </a:ext>
              </a:extLst>
            </p:cNvPr>
            <p:cNvCxnSpPr>
              <a:cxnSpLocks/>
              <a:stCxn id="69" idx="0"/>
              <a:endCxn id="6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C21128-245A-5280-A30C-CCE5A1EE7FCA}"/>
                </a:ext>
              </a:extLst>
            </p:cNvPr>
            <p:cNvCxnSpPr>
              <a:cxnSpLocks/>
              <a:stCxn id="62" idx="0"/>
              <a:endCxn id="7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55466A-52C0-6186-9F74-2CF13C66F113}"/>
                </a:ext>
              </a:extLst>
            </p:cNvPr>
            <p:cNvCxnSpPr>
              <a:cxnSpLocks/>
              <a:stCxn id="63" idx="0"/>
              <a:endCxn id="7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8B8A44-2F81-F927-9124-ABAD5BFA1792}"/>
                </a:ext>
              </a:extLst>
            </p:cNvPr>
            <p:cNvCxnSpPr>
              <a:cxnSpLocks/>
              <a:stCxn id="64" idx="0"/>
              <a:endCxn id="7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3E2E46-0168-9497-F8B5-28D52AF4DA99}"/>
                </a:ext>
              </a:extLst>
            </p:cNvPr>
            <p:cNvCxnSpPr>
              <a:cxnSpLocks/>
              <a:stCxn id="65" idx="0"/>
              <a:endCxn id="7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DF2D6B-C68F-C87E-52E1-B8E5E90BC544}"/>
                </a:ext>
              </a:extLst>
            </p:cNvPr>
            <p:cNvCxnSpPr>
              <a:cxnSpLocks/>
              <a:stCxn id="58" idx="0"/>
              <a:endCxn id="8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B36B0E-9F1C-AA41-14A5-DF50F4A6D904}"/>
                </a:ext>
              </a:extLst>
            </p:cNvPr>
            <p:cNvCxnSpPr>
              <a:cxnSpLocks/>
              <a:stCxn id="59" idx="0"/>
              <a:endCxn id="8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16B2C9-C87D-0045-79D8-06DA53F28FAD}"/>
                </a:ext>
              </a:extLst>
            </p:cNvPr>
            <p:cNvCxnSpPr>
              <a:cxnSpLocks/>
              <a:stCxn id="60" idx="0"/>
              <a:endCxn id="8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991D24-4EF5-2FD7-D81B-7A88F6517389}"/>
                </a:ext>
              </a:extLst>
            </p:cNvPr>
            <p:cNvCxnSpPr>
              <a:cxnSpLocks/>
              <a:stCxn id="61" idx="0"/>
              <a:endCxn id="8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B0A64B-6ABE-118C-EB76-F94D43D20020}"/>
                </a:ext>
              </a:extLst>
            </p:cNvPr>
            <p:cNvCxnSpPr>
              <a:cxnSpLocks/>
              <a:stCxn id="54" idx="0"/>
              <a:endCxn id="9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81C3DC-DF3A-525E-7CD5-8208EAC7F6B9}"/>
                </a:ext>
              </a:extLst>
            </p:cNvPr>
            <p:cNvCxnSpPr>
              <a:cxnSpLocks/>
              <a:stCxn id="55" idx="0"/>
              <a:endCxn id="9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FD47C9-424B-7002-1F15-5195D9402669}"/>
                </a:ext>
              </a:extLst>
            </p:cNvPr>
            <p:cNvCxnSpPr>
              <a:cxnSpLocks/>
              <a:stCxn id="56" idx="0"/>
              <a:endCxn id="9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65BE54-F4BC-F448-766C-1A5CB0EA2CCA}"/>
                </a:ext>
              </a:extLst>
            </p:cNvPr>
            <p:cNvCxnSpPr>
              <a:cxnSpLocks/>
              <a:stCxn id="57" idx="0"/>
              <a:endCxn id="9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96AC88-33D5-8FB7-BA43-68012F041267}"/>
                </a:ext>
              </a:extLst>
            </p:cNvPr>
            <p:cNvCxnSpPr>
              <a:cxnSpLocks/>
              <a:stCxn id="82" idx="0"/>
              <a:endCxn id="69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DD88C3-E24A-04CB-9C4A-A4A9FAA97055}"/>
                </a:ext>
              </a:extLst>
            </p:cNvPr>
            <p:cNvCxnSpPr>
              <a:cxnSpLocks/>
              <a:stCxn id="83" idx="0"/>
              <a:endCxn id="69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81F4A-3B54-BEFA-77B8-0DD777D970ED}"/>
                </a:ext>
              </a:extLst>
            </p:cNvPr>
            <p:cNvCxnSpPr>
              <a:cxnSpLocks/>
              <a:stCxn id="84" idx="0"/>
              <a:endCxn id="69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26B7F5-56AA-B58A-E853-175A31D49012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2D5139-4EE4-D68A-60E9-0517F2D78EA3}"/>
                </a:ext>
              </a:extLst>
            </p:cNvPr>
            <p:cNvCxnSpPr>
              <a:cxnSpLocks/>
              <a:stCxn id="78" idx="0"/>
              <a:endCxn id="64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8111799-CB67-9940-798C-24C5B2D53557}"/>
                </a:ext>
              </a:extLst>
            </p:cNvPr>
            <p:cNvCxnSpPr>
              <a:cxnSpLocks/>
              <a:stCxn id="79" idx="0"/>
              <a:endCxn id="64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0E26FF-D672-6C65-C8DE-778AB2009054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BD5DB2B-A4B7-CAD0-4070-6AF428D0D58B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8DB647-E624-FB88-72F9-F7B61A38E2FA}"/>
                </a:ext>
              </a:extLst>
            </p:cNvPr>
            <p:cNvCxnSpPr>
              <a:cxnSpLocks/>
              <a:stCxn id="74" idx="0"/>
              <a:endCxn id="59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3532DF-34C6-8A77-95C8-40F2E30FEEF8}"/>
                </a:ext>
              </a:extLst>
            </p:cNvPr>
            <p:cNvCxnSpPr>
              <a:cxnSpLocks/>
              <a:stCxn id="75" idx="0"/>
              <a:endCxn id="59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F3AABF-2C9B-4C4F-EDE4-8BA5C1B0783F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13AE94-B737-7191-5702-4097025F798B}"/>
                </a:ext>
              </a:extLst>
            </p:cNvPr>
            <p:cNvCxnSpPr>
              <a:cxnSpLocks/>
              <a:stCxn id="77" idx="0"/>
              <a:endCxn id="59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CB8C5D-C6B3-71A3-7325-F55BABA1415A}"/>
                </a:ext>
              </a:extLst>
            </p:cNvPr>
            <p:cNvCxnSpPr>
              <a:cxnSpLocks/>
              <a:stCxn id="70" idx="0"/>
              <a:endCxn id="54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ADF099-7CBB-0389-EA79-14955C72DA3A}"/>
                </a:ext>
              </a:extLst>
            </p:cNvPr>
            <p:cNvCxnSpPr>
              <a:cxnSpLocks/>
              <a:stCxn id="71" idx="0"/>
              <a:endCxn id="54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581DEF-D158-D38A-6F97-F54EB5B4B766}"/>
                </a:ext>
              </a:extLst>
            </p:cNvPr>
            <p:cNvCxnSpPr>
              <a:cxnSpLocks/>
              <a:stCxn id="72" idx="0"/>
              <a:endCxn id="54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720CBC-F395-950B-5F0D-C4AEFE18EDE8}"/>
                </a:ext>
              </a:extLst>
            </p:cNvPr>
            <p:cNvCxnSpPr>
              <a:cxnSpLocks/>
              <a:stCxn id="73" idx="0"/>
              <a:endCxn id="54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80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0A8F36-F78F-1D4C-24FB-49F93A1B2072}"/>
              </a:ext>
            </a:extLst>
          </p:cNvPr>
          <p:cNvGrpSpPr/>
          <p:nvPr/>
        </p:nvGrpSpPr>
        <p:grpSpPr>
          <a:xfrm>
            <a:off x="2946400" y="279400"/>
            <a:ext cx="6299200" cy="6299200"/>
            <a:chOff x="4267200" y="1600200"/>
            <a:chExt cx="3657600" cy="3657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D9817A-912B-E0A4-B54A-AE06EB15983F}"/>
                </a:ext>
              </a:extLst>
            </p:cNvPr>
            <p:cNvGrpSpPr/>
            <p:nvPr/>
          </p:nvGrpSpPr>
          <p:grpSpPr>
            <a:xfrm>
              <a:off x="4267200" y="1600200"/>
              <a:ext cx="3657600" cy="3657600"/>
              <a:chOff x="4267200" y="1600200"/>
              <a:chExt cx="3657600" cy="36576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DC345CB-069E-1A3D-4D50-3946855041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1AF6AC8-73FD-3A49-AAA5-182D89D9D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7181E9C-AF83-9DD2-F6A1-7D14933A2D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D8681C-DF89-185B-98AB-1061C5E9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85EEE5-93A7-9554-9E9E-C0C859A01FE2}"/>
                </a:ext>
              </a:extLst>
            </p:cNvPr>
            <p:cNvGrpSpPr/>
            <p:nvPr/>
          </p:nvGrpSpPr>
          <p:grpSpPr>
            <a:xfrm>
              <a:off x="4267200" y="1600200"/>
              <a:ext cx="1828800" cy="1828800"/>
              <a:chOff x="4267200" y="1600200"/>
              <a:chExt cx="3657600" cy="36576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28E458-1FF7-5FA2-782B-A85DAA584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0E2BFF-0CA6-1F9B-4644-E6BF50665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F9BE68-24A8-16C4-EDF9-33E1ECB9F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A26F6D-6048-23BF-F491-FD088DABB5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95B9A3-F2F5-B88B-5716-784E028A0EDC}"/>
                </a:ext>
              </a:extLst>
            </p:cNvPr>
            <p:cNvGrpSpPr/>
            <p:nvPr/>
          </p:nvGrpSpPr>
          <p:grpSpPr>
            <a:xfrm>
              <a:off x="6096000" y="1600200"/>
              <a:ext cx="1828800" cy="1828800"/>
              <a:chOff x="4267200" y="1600200"/>
              <a:chExt cx="3657600" cy="3657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0BCEA03-3364-3907-77CF-97F6FA495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15F552-BE44-EF33-66D4-AFC9814D05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212817-063F-E3B9-D865-0F62511CA7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C641A80-4478-F0D2-C421-D0DA7B257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5D1DCA-C98A-9F47-0231-E53CDB3165A8}"/>
                </a:ext>
              </a:extLst>
            </p:cNvPr>
            <p:cNvGrpSpPr/>
            <p:nvPr/>
          </p:nvGrpSpPr>
          <p:grpSpPr>
            <a:xfrm>
              <a:off x="4267200" y="3429000"/>
              <a:ext cx="1828800" cy="1828800"/>
              <a:chOff x="4267200" y="1600200"/>
              <a:chExt cx="3657600" cy="36576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636F92-EC74-1C72-E52E-B68BE2F7A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56BF80-D9DC-6842-2706-77CAB3F42A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4CA683-6D03-59DD-7EE6-A565AE500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0284AD-2525-4421-2A3C-52E8BAF2E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76BFC1-B902-47E1-7A64-F64B0D1E124D}"/>
                </a:ext>
              </a:extLst>
            </p:cNvPr>
            <p:cNvGrpSpPr/>
            <p:nvPr/>
          </p:nvGrpSpPr>
          <p:grpSpPr>
            <a:xfrm>
              <a:off x="6096000" y="3429000"/>
              <a:ext cx="1828800" cy="1828800"/>
              <a:chOff x="4267200" y="1600200"/>
              <a:chExt cx="3657600" cy="36576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65FE3D-D94D-C6EC-980B-1570C0429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07CDEF-F824-917C-CE57-4049D069A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A7A483-3C4E-0774-6728-BF573ABF52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813573-3752-51F2-0875-C53BD35F1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F5810E-39B3-262D-7178-1119299F2897}"/>
                </a:ext>
              </a:extLst>
            </p:cNvPr>
            <p:cNvGrpSpPr/>
            <p:nvPr/>
          </p:nvGrpSpPr>
          <p:grpSpPr>
            <a:xfrm>
              <a:off x="5181600" y="2514600"/>
              <a:ext cx="914400" cy="914400"/>
              <a:chOff x="4267200" y="1600200"/>
              <a:chExt cx="3657600" cy="3657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D6772E-336E-44BE-DE33-88E636829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8859CF-FC01-A1B5-C2DE-C8568FC3E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BE6A7AD-CBD9-E51E-3B9F-6747A4DC1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00E5AF-FA16-986C-1E01-21C38779CF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B92D6F-9658-D3CE-E886-6C5413A72755}"/>
                </a:ext>
              </a:extLst>
            </p:cNvPr>
            <p:cNvGrpSpPr/>
            <p:nvPr/>
          </p:nvGrpSpPr>
          <p:grpSpPr>
            <a:xfrm>
              <a:off x="6096000" y="2514600"/>
              <a:ext cx="914400" cy="914400"/>
              <a:chOff x="4267200" y="1600200"/>
              <a:chExt cx="3657600" cy="3657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1FD0581-E30A-A86B-41A8-72EDA25D1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6AF4C9-6D82-A0F1-45A6-427EB3F8F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E2EE55-B7F9-A545-FF49-9B5AD0142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E47383-057B-C9DC-F8AB-A56200DBC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222CC1-4AB6-028B-06F2-7779266E68BE}"/>
                </a:ext>
              </a:extLst>
            </p:cNvPr>
            <p:cNvGrpSpPr/>
            <p:nvPr/>
          </p:nvGrpSpPr>
          <p:grpSpPr>
            <a:xfrm>
              <a:off x="5181600" y="3429000"/>
              <a:ext cx="914400" cy="914400"/>
              <a:chOff x="4267200" y="1600200"/>
              <a:chExt cx="3657600" cy="3657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7BBE69-CC98-97D6-9454-265C917193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B28E8B-5A54-E3D0-6FEE-6BA4B17F3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F76322-1121-4031-0CFC-EE66EC067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B50EFF-CAB5-1B51-1C74-02E398031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842135-5ED4-A70B-E465-DB2D9FF5EA0F}"/>
                </a:ext>
              </a:extLst>
            </p:cNvPr>
            <p:cNvGrpSpPr/>
            <p:nvPr/>
          </p:nvGrpSpPr>
          <p:grpSpPr>
            <a:xfrm>
              <a:off x="6096000" y="3429000"/>
              <a:ext cx="914400" cy="914400"/>
              <a:chOff x="4267200" y="1600200"/>
              <a:chExt cx="3657600" cy="36576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398F49-D69C-8914-FE66-D9C74321A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F80CA2-FACF-F5F8-7474-45B01EA5E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D52851-512A-AFCC-1237-3CC1A3F3B8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394A02-0A0E-ADF2-03FC-14EB64F80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49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0A8F36-F78F-1D4C-24FB-49F93A1B2072}"/>
              </a:ext>
            </a:extLst>
          </p:cNvPr>
          <p:cNvGrpSpPr/>
          <p:nvPr/>
        </p:nvGrpSpPr>
        <p:grpSpPr>
          <a:xfrm>
            <a:off x="2946400" y="279400"/>
            <a:ext cx="6299200" cy="6299200"/>
            <a:chOff x="4267200" y="1600200"/>
            <a:chExt cx="3657600" cy="3657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D9817A-912B-E0A4-B54A-AE06EB15983F}"/>
                </a:ext>
              </a:extLst>
            </p:cNvPr>
            <p:cNvGrpSpPr/>
            <p:nvPr/>
          </p:nvGrpSpPr>
          <p:grpSpPr>
            <a:xfrm>
              <a:off x="4267200" y="1600200"/>
              <a:ext cx="3657600" cy="3657600"/>
              <a:chOff x="4267200" y="1600200"/>
              <a:chExt cx="3657600" cy="36576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DC345CB-069E-1A3D-4D50-3946855041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1AF6AC8-73FD-3A49-AAA5-182D89D9D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7181E9C-AF83-9DD2-F6A1-7D14933A2D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D8681C-DF89-185B-98AB-1061C5E9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85EEE5-93A7-9554-9E9E-C0C859A01FE2}"/>
                </a:ext>
              </a:extLst>
            </p:cNvPr>
            <p:cNvGrpSpPr/>
            <p:nvPr/>
          </p:nvGrpSpPr>
          <p:grpSpPr>
            <a:xfrm>
              <a:off x="4267200" y="1600200"/>
              <a:ext cx="1828800" cy="1828800"/>
              <a:chOff x="4267200" y="1600200"/>
              <a:chExt cx="3657600" cy="36576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28E458-1FF7-5FA2-782B-A85DAA584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0E2BFF-0CA6-1F9B-4644-E6BF50665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F9BE68-24A8-16C4-EDF9-33E1ECB9F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A26F6D-6048-23BF-F491-FD088DABB5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95B9A3-F2F5-B88B-5716-784E028A0EDC}"/>
                </a:ext>
              </a:extLst>
            </p:cNvPr>
            <p:cNvGrpSpPr/>
            <p:nvPr/>
          </p:nvGrpSpPr>
          <p:grpSpPr>
            <a:xfrm>
              <a:off x="6096000" y="1600200"/>
              <a:ext cx="1828800" cy="1828800"/>
              <a:chOff x="4267200" y="1600200"/>
              <a:chExt cx="3657600" cy="3657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0BCEA03-3364-3907-77CF-97F6FA495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15F552-BE44-EF33-66D4-AFC9814D05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212817-063F-E3B9-D865-0F62511CA7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C641A80-4478-F0D2-C421-D0DA7B257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5D1DCA-C98A-9F47-0231-E53CDB3165A8}"/>
                </a:ext>
              </a:extLst>
            </p:cNvPr>
            <p:cNvGrpSpPr/>
            <p:nvPr/>
          </p:nvGrpSpPr>
          <p:grpSpPr>
            <a:xfrm>
              <a:off x="4267200" y="3429000"/>
              <a:ext cx="1828800" cy="1828800"/>
              <a:chOff x="4267200" y="1600200"/>
              <a:chExt cx="3657600" cy="36576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636F92-EC74-1C72-E52E-B68BE2F7A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56BF80-D9DC-6842-2706-77CAB3F42A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4CA683-6D03-59DD-7EE6-A565AE500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0284AD-2525-4421-2A3C-52E8BAF2E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76BFC1-B902-47E1-7A64-F64B0D1E124D}"/>
                </a:ext>
              </a:extLst>
            </p:cNvPr>
            <p:cNvGrpSpPr/>
            <p:nvPr/>
          </p:nvGrpSpPr>
          <p:grpSpPr>
            <a:xfrm>
              <a:off x="6096000" y="3429000"/>
              <a:ext cx="1828800" cy="1828800"/>
              <a:chOff x="4267200" y="1600200"/>
              <a:chExt cx="3657600" cy="36576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65FE3D-D94D-C6EC-980B-1570C0429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07CDEF-F824-917C-CE57-4049D069A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A7A483-3C4E-0774-6728-BF573ABF52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813573-3752-51F2-0875-C53BD35F1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F5810E-39B3-262D-7178-1119299F2897}"/>
                </a:ext>
              </a:extLst>
            </p:cNvPr>
            <p:cNvGrpSpPr/>
            <p:nvPr/>
          </p:nvGrpSpPr>
          <p:grpSpPr>
            <a:xfrm>
              <a:off x="5181600" y="2514600"/>
              <a:ext cx="914400" cy="914400"/>
              <a:chOff x="4267200" y="1600200"/>
              <a:chExt cx="3657600" cy="3657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D6772E-336E-44BE-DE33-88E636829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8859CF-FC01-A1B5-C2DE-C8568FC3E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BE6A7AD-CBD9-E51E-3B9F-6747A4DC1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00E5AF-FA16-986C-1E01-21C38779CF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B92D6F-9658-D3CE-E886-6C5413A72755}"/>
                </a:ext>
              </a:extLst>
            </p:cNvPr>
            <p:cNvGrpSpPr/>
            <p:nvPr/>
          </p:nvGrpSpPr>
          <p:grpSpPr>
            <a:xfrm>
              <a:off x="6096000" y="2514600"/>
              <a:ext cx="914400" cy="914400"/>
              <a:chOff x="4267200" y="1600200"/>
              <a:chExt cx="3657600" cy="3657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1FD0581-E30A-A86B-41A8-72EDA25D1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6AF4C9-6D82-A0F1-45A6-427EB3F8F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E2EE55-B7F9-A545-FF49-9B5AD0142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E47383-057B-C9DC-F8AB-A56200DBC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222CC1-4AB6-028B-06F2-7779266E68BE}"/>
                </a:ext>
              </a:extLst>
            </p:cNvPr>
            <p:cNvGrpSpPr/>
            <p:nvPr/>
          </p:nvGrpSpPr>
          <p:grpSpPr>
            <a:xfrm>
              <a:off x="5181600" y="3429000"/>
              <a:ext cx="914400" cy="914400"/>
              <a:chOff x="4267200" y="1600200"/>
              <a:chExt cx="3657600" cy="3657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7BBE69-CC98-97D6-9454-265C917193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B28E8B-5A54-E3D0-6FEE-6BA4B17F3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F76322-1121-4031-0CFC-EE66EC067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B50EFF-CAB5-1B51-1C74-02E398031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842135-5ED4-A70B-E465-DB2D9FF5EA0F}"/>
                </a:ext>
              </a:extLst>
            </p:cNvPr>
            <p:cNvGrpSpPr/>
            <p:nvPr/>
          </p:nvGrpSpPr>
          <p:grpSpPr>
            <a:xfrm>
              <a:off x="6096000" y="3429000"/>
              <a:ext cx="914400" cy="914400"/>
              <a:chOff x="4267200" y="1600200"/>
              <a:chExt cx="3657600" cy="36576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398F49-D69C-8914-FE66-D9C74321A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F80CA2-FACF-F5F8-7474-45B01EA5E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D52851-512A-AFCC-1237-3CC1A3F3B8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394A02-0A0E-ADF2-03FC-14EB64F80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901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D96E2-FFBD-ED35-46A0-146DD213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31B9348-5DFD-2795-BEFF-DFC8D28C86E6}"/>
              </a:ext>
            </a:extLst>
          </p:cNvPr>
          <p:cNvGrpSpPr/>
          <p:nvPr/>
        </p:nvGrpSpPr>
        <p:grpSpPr>
          <a:xfrm>
            <a:off x="3666307" y="3455127"/>
            <a:ext cx="2431869" cy="2431870"/>
            <a:chOff x="3666307" y="3455127"/>
            <a:chExt cx="2431869" cy="24318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46F54-1871-1DD5-B453-F517868169B9}"/>
                </a:ext>
              </a:extLst>
            </p:cNvPr>
            <p:cNvCxnSpPr>
              <a:cxnSpLocks/>
            </p:cNvCxnSpPr>
            <p:nvPr/>
          </p:nvCxnSpPr>
          <p:spPr>
            <a:xfrm>
              <a:off x="3666308" y="3455127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6A4C61-D6B8-3CE5-9883-966A31EF9F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2" y="4671062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C0DF3F-C13C-1FB0-BC48-A461C2ADC957}"/>
              </a:ext>
            </a:extLst>
          </p:cNvPr>
          <p:cNvGrpSpPr/>
          <p:nvPr/>
        </p:nvGrpSpPr>
        <p:grpSpPr>
          <a:xfrm rot="5400000">
            <a:off x="3666307" y="971003"/>
            <a:ext cx="2431869" cy="2431870"/>
            <a:chOff x="3666307" y="3455127"/>
            <a:chExt cx="2431869" cy="243187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9FA83-282B-BD5D-B74C-D883FC287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66308" y="3455127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59B199-3688-8890-18E5-0ABA1F66DC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2" y="4671062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684AEC-05F4-D409-7245-934DF7C5D151}"/>
              </a:ext>
            </a:extLst>
          </p:cNvPr>
          <p:cNvGrpSpPr/>
          <p:nvPr/>
        </p:nvGrpSpPr>
        <p:grpSpPr>
          <a:xfrm rot="10800000">
            <a:off x="6257107" y="971004"/>
            <a:ext cx="2431869" cy="2431870"/>
            <a:chOff x="3666307" y="3455127"/>
            <a:chExt cx="2431869" cy="24318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AED1FE-2F3E-6AA4-98CF-B905D7C5BEDF}"/>
                </a:ext>
              </a:extLst>
            </p:cNvPr>
            <p:cNvCxnSpPr>
              <a:cxnSpLocks/>
            </p:cNvCxnSpPr>
            <p:nvPr/>
          </p:nvCxnSpPr>
          <p:spPr>
            <a:xfrm>
              <a:off x="3666308" y="3455127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907718-CB7E-E501-9E4B-734C212B76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2" y="4671062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548EEE-1E9E-C46B-AA01-1F242A05375B}"/>
              </a:ext>
            </a:extLst>
          </p:cNvPr>
          <p:cNvGrpSpPr/>
          <p:nvPr/>
        </p:nvGrpSpPr>
        <p:grpSpPr>
          <a:xfrm rot="16200000">
            <a:off x="6257106" y="3455125"/>
            <a:ext cx="2431869" cy="2431870"/>
            <a:chOff x="3666307" y="3455127"/>
            <a:chExt cx="2431869" cy="243187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277EF-8B6F-4514-CA7F-B29CCA5A2414}"/>
                </a:ext>
              </a:extLst>
            </p:cNvPr>
            <p:cNvCxnSpPr>
              <a:cxnSpLocks/>
            </p:cNvCxnSpPr>
            <p:nvPr/>
          </p:nvCxnSpPr>
          <p:spPr>
            <a:xfrm>
              <a:off x="3666308" y="3455127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3F0D60-9AC3-E51F-F224-47D70A975C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2" y="4671062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D70F2B-24C6-41D4-A13B-9E719E2EEA63}"/>
              </a:ext>
            </a:extLst>
          </p:cNvPr>
          <p:cNvCxnSpPr>
            <a:cxnSpLocks/>
          </p:cNvCxnSpPr>
          <p:nvPr/>
        </p:nvCxnSpPr>
        <p:spPr>
          <a:xfrm flipH="1">
            <a:off x="3879668" y="3361513"/>
            <a:ext cx="219891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93872-48E7-F58D-109F-99394863C938}"/>
              </a:ext>
            </a:extLst>
          </p:cNvPr>
          <p:cNvCxnSpPr>
            <a:cxnSpLocks/>
          </p:cNvCxnSpPr>
          <p:nvPr/>
        </p:nvCxnSpPr>
        <p:spPr>
          <a:xfrm flipH="1">
            <a:off x="6283232" y="3466013"/>
            <a:ext cx="219891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4E3CFA-AEAB-21D0-BE32-E12D595E7009}"/>
              </a:ext>
            </a:extLst>
          </p:cNvPr>
          <p:cNvCxnSpPr>
            <a:cxnSpLocks/>
          </p:cNvCxnSpPr>
          <p:nvPr/>
        </p:nvCxnSpPr>
        <p:spPr>
          <a:xfrm rot="5400000" flipH="1">
            <a:off x="5033555" y="4572000"/>
            <a:ext cx="219891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B491A4-F776-183A-8EE1-1CF22E7585D5}"/>
              </a:ext>
            </a:extLst>
          </p:cNvPr>
          <p:cNvCxnSpPr>
            <a:cxnSpLocks/>
          </p:cNvCxnSpPr>
          <p:nvPr/>
        </p:nvCxnSpPr>
        <p:spPr>
          <a:xfrm rot="5400000" flipH="1">
            <a:off x="5135877" y="2209802"/>
            <a:ext cx="219891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A9CAD04-57E7-6F10-C742-63A15F56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29" y="5884816"/>
            <a:ext cx="736600" cy="444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971956-1C40-C04E-1BB1-AF2210C9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364" y="5884816"/>
            <a:ext cx="711200" cy="444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267F8E-67A9-EF73-7094-A297DD4A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572" y="539932"/>
            <a:ext cx="711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8ECA61-983A-9D55-36BB-E37F4B51D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688" y="552632"/>
            <a:ext cx="736600" cy="444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9F3B46-0180-58CD-C031-78C8E9641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4070" y="4915993"/>
            <a:ext cx="736600" cy="444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8A1D2C-944C-0533-51B5-60B9C7ADC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8390" y="3503027"/>
            <a:ext cx="749300" cy="444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58F1D0-090F-EA4F-2194-0198373BF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0214" y="2869662"/>
            <a:ext cx="736600" cy="45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BA98013-D98E-EA23-9D70-F4ADAFCF42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6295" y="1223553"/>
            <a:ext cx="736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92313E-1F8C-4A8B-5B81-91B7677C8796}"/>
              </a:ext>
            </a:extLst>
          </p:cNvPr>
          <p:cNvGrpSpPr>
            <a:grpSpLocks noChangeAspect="1"/>
          </p:cNvGrpSpPr>
          <p:nvPr/>
        </p:nvGrpSpPr>
        <p:grpSpPr>
          <a:xfrm>
            <a:off x="234696" y="1269571"/>
            <a:ext cx="11722608" cy="4318858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B347C5-1F9B-16BE-0773-EE34A3CD6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87AF2E-0FCF-F9A1-CC45-FE3255226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2AD758-33A1-C833-B81D-9E3720BDF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4B16A-704A-4C41-903D-2158B7CF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61B98-7D3E-B18D-0384-E5E4FCB0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8DC932-18A1-5842-96CC-944EE017AF9C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A446E8-748D-90A4-E1BC-400403165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F156EC2-6090-E9D2-1DED-2F8083461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53D7CAB-61D3-E7B9-B554-3591EA2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56361-B3CC-A593-2886-4033916D0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BA4C3A-2ABC-9786-2789-DE8DB7D2696C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6DACEC8-831D-7EC7-3F8B-5996B0638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FB54261-E236-5FB3-AD8C-11E4424CC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D40A94E-9581-6592-F8E2-19C87866B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71E70B-4B99-6C82-497F-84900A1AF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936BDF-4DE3-4C61-7903-996DBE34FF15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918036-2F5B-2F37-6506-D7B0D8F44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E7467E-0CF8-EDD5-A36A-AB779DF47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136B992-790C-6AD6-BCC4-5DD336E63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83A71A-05B0-6265-AC84-BE72BC6F4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BB618-FE8B-EB09-4C2D-BA29BF4D30D5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665887-B9E5-3375-6BFB-7DF8D74B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F9C350-9D1D-B785-C412-909131D5C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FF25841-3DDF-B584-2261-65ECDE0B9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BB05DF-86EA-AA61-3904-1AECE2813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647BF-CCD0-376E-F39F-1B214AC1F5B6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869906-FCCF-3063-5C5B-22E8E02BB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29620B-88A9-791B-593A-2A55EBFD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5878BF-CE5A-3A47-E918-3D19EEA58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92F2A3-3947-FD16-34F6-9511BFE0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B640E-1C58-BA34-A6CC-3C53AE09FD71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DE949C2-13E3-09F1-F958-FD1F4CC98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7F55455-366D-C1FE-8A78-A943BFB8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375A71-1DC1-F058-E693-0B0DCFE8F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E215F83-9EF0-7879-4D5A-BE112946E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1A9886-59FA-75C5-8E13-15021EF1F915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3A64B2-9F6D-21BA-7CD0-DD12D21AA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8496C7-970E-6A39-D14F-4426D2FC3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70E1619-590E-BDFA-7E96-0F717E03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7FD1EC3-22E0-83A7-4113-EE0395846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E7D4CC-3883-08B4-B276-5AA239AB36B8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44E7B0-A465-2005-42A1-E8EDEBDFC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95B8AD-702C-561D-6A9C-515BF240D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94529C-8856-99CD-EF91-5D693B57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9071B6-D74D-DEF1-3959-4ECF5DC16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9E9ED-1F17-EA85-4369-10F95B5C4A0D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FC8C6D-37BE-0EA4-2466-6F53367246AC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A21994-7B56-E3EB-C3DE-CF3A74DEBC06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408CF6-E557-F966-6B50-382A3F6FDD29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FD28A-FD9F-66B4-3C0E-929597C5B7AF}"/>
                </a:ext>
              </a:extLst>
            </p:cNvPr>
            <p:cNvCxnSpPr>
              <a:cxnSpLocks/>
              <a:stCxn id="64" idx="0"/>
              <a:endCxn id="4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A6DF52-C068-0799-2762-AF5B33381D01}"/>
                </a:ext>
              </a:extLst>
            </p:cNvPr>
            <p:cNvCxnSpPr>
              <a:cxnSpLocks/>
              <a:stCxn id="65" idx="0"/>
              <a:endCxn id="4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30F7E-060A-A201-F6DE-0991A74B8C10}"/>
                </a:ext>
              </a:extLst>
            </p:cNvPr>
            <p:cNvCxnSpPr>
              <a:cxnSpLocks/>
              <a:stCxn id="66" idx="0"/>
              <a:endCxn id="4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91F2D7-7E2A-00DF-FC34-A31AD9BD82AB}"/>
                </a:ext>
              </a:extLst>
            </p:cNvPr>
            <p:cNvCxnSpPr>
              <a:cxnSpLocks/>
              <a:stCxn id="67" idx="0"/>
              <a:endCxn id="4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E9BF0-4FC9-70E5-5B61-18A98D141938}"/>
                </a:ext>
              </a:extLst>
            </p:cNvPr>
            <p:cNvCxnSpPr>
              <a:cxnSpLocks/>
              <a:stCxn id="60" idx="0"/>
              <a:endCxn id="5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24B15-AF61-0BAE-D8E7-E9F6B7B9EB90}"/>
                </a:ext>
              </a:extLst>
            </p:cNvPr>
            <p:cNvCxnSpPr>
              <a:cxnSpLocks/>
              <a:stCxn id="61" idx="0"/>
              <a:endCxn id="5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6F9F7-2E76-4E9A-A6A5-98DE4326D817}"/>
                </a:ext>
              </a:extLst>
            </p:cNvPr>
            <p:cNvCxnSpPr>
              <a:cxnSpLocks/>
              <a:stCxn id="62" idx="0"/>
              <a:endCxn id="5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528D7E-5E17-DF0E-66F9-1583496F60AE}"/>
                </a:ext>
              </a:extLst>
            </p:cNvPr>
            <p:cNvCxnSpPr>
              <a:cxnSpLocks/>
              <a:stCxn id="63" idx="0"/>
              <a:endCxn id="5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BB641C-FC49-6FDA-5FF8-FE1806A7F448}"/>
                </a:ext>
              </a:extLst>
            </p:cNvPr>
            <p:cNvCxnSpPr>
              <a:cxnSpLocks/>
              <a:stCxn id="56" idx="0"/>
              <a:endCxn id="6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683D1-834E-4D27-B88E-AB1E4B128587}"/>
                </a:ext>
              </a:extLst>
            </p:cNvPr>
            <p:cNvCxnSpPr>
              <a:cxnSpLocks/>
              <a:stCxn id="57" idx="0"/>
              <a:endCxn id="6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D3D5B6-F980-555C-60D4-4D2D4DC2D8FD}"/>
                </a:ext>
              </a:extLst>
            </p:cNvPr>
            <p:cNvCxnSpPr>
              <a:cxnSpLocks/>
              <a:stCxn id="58" idx="0"/>
              <a:endCxn id="6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C6B29-BEC4-A43D-8033-F7F16AD07749}"/>
                </a:ext>
              </a:extLst>
            </p:cNvPr>
            <p:cNvCxnSpPr>
              <a:cxnSpLocks/>
              <a:stCxn id="59" idx="0"/>
              <a:endCxn id="6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8D0367-B747-EE6D-2239-D95E6A7A32C9}"/>
                </a:ext>
              </a:extLst>
            </p:cNvPr>
            <p:cNvCxnSpPr>
              <a:cxnSpLocks/>
              <a:stCxn id="52" idx="0"/>
              <a:endCxn id="7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2300D-C4EE-83D8-EDB7-DEC951659E93}"/>
                </a:ext>
              </a:extLst>
            </p:cNvPr>
            <p:cNvCxnSpPr>
              <a:cxnSpLocks/>
              <a:stCxn id="53" idx="0"/>
              <a:endCxn id="7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E4237-D21C-967C-FFF2-3F69A0F3D203}"/>
                </a:ext>
              </a:extLst>
            </p:cNvPr>
            <p:cNvCxnSpPr>
              <a:cxnSpLocks/>
              <a:stCxn id="54" idx="0"/>
              <a:endCxn id="7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3ADE6B-EE86-AEFB-A423-72AE140D9BA4}"/>
                </a:ext>
              </a:extLst>
            </p:cNvPr>
            <p:cNvCxnSpPr>
              <a:cxnSpLocks/>
              <a:stCxn id="55" idx="0"/>
              <a:endCxn id="7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10A7FF-AC38-7093-CC2B-71E8605B5A2C}"/>
                </a:ext>
              </a:extLst>
            </p:cNvPr>
            <p:cNvCxnSpPr>
              <a:cxnSpLocks/>
              <a:stCxn id="80" idx="0"/>
              <a:endCxn id="67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391EE3-0B51-5C48-1EDA-F1D0A5F1206F}"/>
                </a:ext>
              </a:extLst>
            </p:cNvPr>
            <p:cNvCxnSpPr>
              <a:cxnSpLocks/>
              <a:stCxn id="81" idx="0"/>
              <a:endCxn id="67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240822-56DD-0539-C220-4DB9CE71605A}"/>
                </a:ext>
              </a:extLst>
            </p:cNvPr>
            <p:cNvCxnSpPr>
              <a:cxnSpLocks/>
              <a:stCxn id="82" idx="0"/>
              <a:endCxn id="67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6BC79B-D3F0-CCE6-B3D5-8C26CD2611B8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0B79C0-4961-9718-F30A-FEBDF124F0C8}"/>
                </a:ext>
              </a:extLst>
            </p:cNvPr>
            <p:cNvCxnSpPr>
              <a:cxnSpLocks/>
              <a:stCxn id="76" idx="0"/>
              <a:endCxn id="62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3AF824-AAD3-D80B-B386-F5735BC0671A}"/>
                </a:ext>
              </a:extLst>
            </p:cNvPr>
            <p:cNvCxnSpPr>
              <a:cxnSpLocks/>
              <a:stCxn id="77" idx="0"/>
              <a:endCxn id="62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FE18D-35A6-3326-8C55-A33CBE9A4BBC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FE4A4-97F4-CF46-E281-5FB81C69D0FE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02500E-AEDE-3782-5760-4DC211AE7807}"/>
                </a:ext>
              </a:extLst>
            </p:cNvPr>
            <p:cNvCxnSpPr>
              <a:cxnSpLocks/>
              <a:stCxn id="72" idx="0"/>
              <a:endCxn id="57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A648BC-0206-9A8F-0A6F-96AC257030C1}"/>
                </a:ext>
              </a:extLst>
            </p:cNvPr>
            <p:cNvCxnSpPr>
              <a:cxnSpLocks/>
              <a:stCxn id="73" idx="0"/>
              <a:endCxn id="57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2C8AA4-ED0A-3FC1-28CE-C18CB078F548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ADBE6-8A60-B893-2813-1ECCE7F9FBA8}"/>
                </a:ext>
              </a:extLst>
            </p:cNvPr>
            <p:cNvCxnSpPr>
              <a:cxnSpLocks/>
              <a:stCxn id="75" idx="0"/>
              <a:endCxn id="57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75CEA2-9AF5-5795-3A55-8CECA9EF9DF5}"/>
                </a:ext>
              </a:extLst>
            </p:cNvPr>
            <p:cNvCxnSpPr>
              <a:cxnSpLocks/>
              <a:stCxn id="68" idx="0"/>
              <a:endCxn id="52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23B7A-FB3A-B1F6-C75B-39A3A84DBF59}"/>
                </a:ext>
              </a:extLst>
            </p:cNvPr>
            <p:cNvCxnSpPr>
              <a:cxnSpLocks/>
              <a:stCxn id="69" idx="0"/>
              <a:endCxn id="52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21EB9-288F-E012-F3DA-577B25A57A13}"/>
                </a:ext>
              </a:extLst>
            </p:cNvPr>
            <p:cNvCxnSpPr>
              <a:cxnSpLocks/>
              <a:stCxn id="70" idx="0"/>
              <a:endCxn id="52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911FD7-33DC-B6F1-DC07-C738BD0A0ECB}"/>
                </a:ext>
              </a:extLst>
            </p:cNvPr>
            <p:cNvCxnSpPr>
              <a:cxnSpLocks/>
              <a:stCxn id="71" idx="0"/>
              <a:endCxn id="52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4526AB5-AE73-8BA0-E6F2-6E5FC4EFA06A}"/>
              </a:ext>
            </a:extLst>
          </p:cNvPr>
          <p:cNvSpPr/>
          <p:nvPr/>
        </p:nvSpPr>
        <p:spPr>
          <a:xfrm>
            <a:off x="7564091" y="4897095"/>
            <a:ext cx="765688" cy="7656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828638-85CF-5BF1-A347-C8544FF69923}"/>
              </a:ext>
            </a:extLst>
          </p:cNvPr>
          <p:cNvSpPr txBox="1"/>
          <p:nvPr/>
        </p:nvSpPr>
        <p:spPr>
          <a:xfrm>
            <a:off x="7057845" y="5645365"/>
            <a:ext cx="177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Path=“0212”</a:t>
            </a:r>
          </a:p>
        </p:txBody>
      </p:sp>
    </p:spTree>
    <p:extLst>
      <p:ext uri="{BB962C8B-B14F-4D97-AF65-F5344CB8AC3E}">
        <p14:creationId xmlns:p14="http://schemas.microsoft.com/office/powerpoint/2010/main" val="26724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92313E-1F8C-4A8B-5B81-91B7677C8796}"/>
              </a:ext>
            </a:extLst>
          </p:cNvPr>
          <p:cNvGrpSpPr>
            <a:grpSpLocks noChangeAspect="1"/>
          </p:cNvGrpSpPr>
          <p:nvPr/>
        </p:nvGrpSpPr>
        <p:grpSpPr>
          <a:xfrm>
            <a:off x="234696" y="1269571"/>
            <a:ext cx="11722608" cy="4318858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B347C5-1F9B-16BE-0773-EE34A3CD6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87AF2E-0FCF-F9A1-CC45-FE3255226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2AD758-33A1-C833-B81D-9E3720BDF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4B16A-704A-4C41-903D-2158B7CF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61B98-7D3E-B18D-0384-E5E4FCB0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8DC932-18A1-5842-96CC-944EE017AF9C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A446E8-748D-90A4-E1BC-400403165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F156EC2-6090-E9D2-1DED-2F8083461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53D7CAB-61D3-E7B9-B554-3591EA2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56361-B3CC-A593-2886-4033916D0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BA4C3A-2ABC-9786-2789-DE8DB7D2696C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6DACEC8-831D-7EC7-3F8B-5996B0638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FB54261-E236-5FB3-AD8C-11E4424CC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D40A94E-9581-6592-F8E2-19C87866B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71E70B-4B99-6C82-497F-84900A1AF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936BDF-4DE3-4C61-7903-996DBE34FF15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918036-2F5B-2F37-6506-D7B0D8F44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E7467E-0CF8-EDD5-A36A-AB779DF47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136B992-790C-6AD6-BCC4-5DD336E63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83A71A-05B0-6265-AC84-BE72BC6F4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BB618-FE8B-EB09-4C2D-BA29BF4D30D5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665887-B9E5-3375-6BFB-7DF8D74B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F9C350-9D1D-B785-C412-909131D5C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FF25841-3DDF-B584-2261-65ECDE0B9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BB05DF-86EA-AA61-3904-1AECE2813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647BF-CCD0-376E-F39F-1B214AC1F5B6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869906-FCCF-3063-5C5B-22E8E02BB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29620B-88A9-791B-593A-2A55EBFD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5878BF-CE5A-3A47-E918-3D19EEA58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92F2A3-3947-FD16-34F6-9511BFE0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B640E-1C58-BA34-A6CC-3C53AE09FD71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DE949C2-13E3-09F1-F958-FD1F4CC98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7F55455-366D-C1FE-8A78-A943BFB8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375A71-1DC1-F058-E693-0B0DCFE8F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E215F83-9EF0-7879-4D5A-BE112946E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1A9886-59FA-75C5-8E13-15021EF1F915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3A64B2-9F6D-21BA-7CD0-DD12D21AA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8496C7-970E-6A39-D14F-4426D2FC3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70E1619-590E-BDFA-7E96-0F717E03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7FD1EC3-22E0-83A7-4113-EE0395846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E7D4CC-3883-08B4-B276-5AA239AB36B8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44E7B0-A465-2005-42A1-E8EDEBDFC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95B8AD-702C-561D-6A9C-515BF240D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94529C-8856-99CD-EF91-5D693B57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9071B6-D74D-DEF1-3959-4ECF5DC16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9E9ED-1F17-EA85-4369-10F95B5C4A0D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FC8C6D-37BE-0EA4-2466-6F53367246AC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A21994-7B56-E3EB-C3DE-CF3A74DEBC06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408CF6-E557-F966-6B50-382A3F6FDD29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FD28A-FD9F-66B4-3C0E-929597C5B7AF}"/>
                </a:ext>
              </a:extLst>
            </p:cNvPr>
            <p:cNvCxnSpPr>
              <a:cxnSpLocks/>
              <a:stCxn id="64" idx="0"/>
              <a:endCxn id="4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A6DF52-C068-0799-2762-AF5B33381D01}"/>
                </a:ext>
              </a:extLst>
            </p:cNvPr>
            <p:cNvCxnSpPr>
              <a:cxnSpLocks/>
              <a:stCxn id="65" idx="0"/>
              <a:endCxn id="4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30F7E-060A-A201-F6DE-0991A74B8C10}"/>
                </a:ext>
              </a:extLst>
            </p:cNvPr>
            <p:cNvCxnSpPr>
              <a:cxnSpLocks/>
              <a:stCxn id="66" idx="0"/>
              <a:endCxn id="4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91F2D7-7E2A-00DF-FC34-A31AD9BD82AB}"/>
                </a:ext>
              </a:extLst>
            </p:cNvPr>
            <p:cNvCxnSpPr>
              <a:cxnSpLocks/>
              <a:stCxn id="67" idx="0"/>
              <a:endCxn id="4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E9BF0-4FC9-70E5-5B61-18A98D141938}"/>
                </a:ext>
              </a:extLst>
            </p:cNvPr>
            <p:cNvCxnSpPr>
              <a:cxnSpLocks/>
              <a:stCxn id="60" idx="0"/>
              <a:endCxn id="5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24B15-AF61-0BAE-D8E7-E9F6B7B9EB90}"/>
                </a:ext>
              </a:extLst>
            </p:cNvPr>
            <p:cNvCxnSpPr>
              <a:cxnSpLocks/>
              <a:stCxn id="61" idx="0"/>
              <a:endCxn id="5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6F9F7-2E76-4E9A-A6A5-98DE4326D817}"/>
                </a:ext>
              </a:extLst>
            </p:cNvPr>
            <p:cNvCxnSpPr>
              <a:cxnSpLocks/>
              <a:stCxn id="62" idx="0"/>
              <a:endCxn id="5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528D7E-5E17-DF0E-66F9-1583496F60AE}"/>
                </a:ext>
              </a:extLst>
            </p:cNvPr>
            <p:cNvCxnSpPr>
              <a:cxnSpLocks/>
              <a:stCxn id="63" idx="0"/>
              <a:endCxn id="5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BB641C-FC49-6FDA-5FF8-FE1806A7F448}"/>
                </a:ext>
              </a:extLst>
            </p:cNvPr>
            <p:cNvCxnSpPr>
              <a:cxnSpLocks/>
              <a:stCxn id="56" idx="0"/>
              <a:endCxn id="6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683D1-834E-4D27-B88E-AB1E4B128587}"/>
                </a:ext>
              </a:extLst>
            </p:cNvPr>
            <p:cNvCxnSpPr>
              <a:cxnSpLocks/>
              <a:stCxn id="57" idx="0"/>
              <a:endCxn id="6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D3D5B6-F980-555C-60D4-4D2D4DC2D8FD}"/>
                </a:ext>
              </a:extLst>
            </p:cNvPr>
            <p:cNvCxnSpPr>
              <a:cxnSpLocks/>
              <a:stCxn id="58" idx="0"/>
              <a:endCxn id="6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C6B29-BEC4-A43D-8033-F7F16AD07749}"/>
                </a:ext>
              </a:extLst>
            </p:cNvPr>
            <p:cNvCxnSpPr>
              <a:cxnSpLocks/>
              <a:stCxn id="59" idx="0"/>
              <a:endCxn id="6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8D0367-B747-EE6D-2239-D95E6A7A32C9}"/>
                </a:ext>
              </a:extLst>
            </p:cNvPr>
            <p:cNvCxnSpPr>
              <a:cxnSpLocks/>
              <a:stCxn id="52" idx="0"/>
              <a:endCxn id="7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2300D-C4EE-83D8-EDB7-DEC951659E93}"/>
                </a:ext>
              </a:extLst>
            </p:cNvPr>
            <p:cNvCxnSpPr>
              <a:cxnSpLocks/>
              <a:stCxn id="53" idx="0"/>
              <a:endCxn id="7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E4237-D21C-967C-FFF2-3F69A0F3D203}"/>
                </a:ext>
              </a:extLst>
            </p:cNvPr>
            <p:cNvCxnSpPr>
              <a:cxnSpLocks/>
              <a:stCxn id="54" idx="0"/>
              <a:endCxn id="7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3ADE6B-EE86-AEFB-A423-72AE140D9BA4}"/>
                </a:ext>
              </a:extLst>
            </p:cNvPr>
            <p:cNvCxnSpPr>
              <a:cxnSpLocks/>
              <a:stCxn id="55" idx="0"/>
              <a:endCxn id="7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10A7FF-AC38-7093-CC2B-71E8605B5A2C}"/>
                </a:ext>
              </a:extLst>
            </p:cNvPr>
            <p:cNvCxnSpPr>
              <a:cxnSpLocks/>
              <a:stCxn id="80" idx="0"/>
              <a:endCxn id="67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391EE3-0B51-5C48-1EDA-F1D0A5F1206F}"/>
                </a:ext>
              </a:extLst>
            </p:cNvPr>
            <p:cNvCxnSpPr>
              <a:cxnSpLocks/>
              <a:stCxn id="81" idx="0"/>
              <a:endCxn id="67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240822-56DD-0539-C220-4DB9CE71605A}"/>
                </a:ext>
              </a:extLst>
            </p:cNvPr>
            <p:cNvCxnSpPr>
              <a:cxnSpLocks/>
              <a:stCxn id="82" idx="0"/>
              <a:endCxn id="67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6BC79B-D3F0-CCE6-B3D5-8C26CD2611B8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0B79C0-4961-9718-F30A-FEBDF124F0C8}"/>
                </a:ext>
              </a:extLst>
            </p:cNvPr>
            <p:cNvCxnSpPr>
              <a:cxnSpLocks/>
              <a:stCxn id="76" idx="0"/>
              <a:endCxn id="62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3AF824-AAD3-D80B-B386-F5735BC0671A}"/>
                </a:ext>
              </a:extLst>
            </p:cNvPr>
            <p:cNvCxnSpPr>
              <a:cxnSpLocks/>
              <a:stCxn id="77" idx="0"/>
              <a:endCxn id="62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FE18D-35A6-3326-8C55-A33CBE9A4BBC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FE4A4-97F4-CF46-E281-5FB81C69D0FE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02500E-AEDE-3782-5760-4DC211AE7807}"/>
                </a:ext>
              </a:extLst>
            </p:cNvPr>
            <p:cNvCxnSpPr>
              <a:cxnSpLocks/>
              <a:stCxn id="72" idx="0"/>
              <a:endCxn id="57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A648BC-0206-9A8F-0A6F-96AC257030C1}"/>
                </a:ext>
              </a:extLst>
            </p:cNvPr>
            <p:cNvCxnSpPr>
              <a:cxnSpLocks/>
              <a:stCxn id="73" idx="0"/>
              <a:endCxn id="57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2C8AA4-ED0A-3FC1-28CE-C18CB078F548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ADBE6-8A60-B893-2813-1ECCE7F9FBA8}"/>
                </a:ext>
              </a:extLst>
            </p:cNvPr>
            <p:cNvCxnSpPr>
              <a:cxnSpLocks/>
              <a:stCxn id="75" idx="0"/>
              <a:endCxn id="57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75CEA2-9AF5-5795-3A55-8CECA9EF9DF5}"/>
                </a:ext>
              </a:extLst>
            </p:cNvPr>
            <p:cNvCxnSpPr>
              <a:cxnSpLocks/>
              <a:stCxn id="68" idx="0"/>
              <a:endCxn id="52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23B7A-FB3A-B1F6-C75B-39A3A84DBF59}"/>
                </a:ext>
              </a:extLst>
            </p:cNvPr>
            <p:cNvCxnSpPr>
              <a:cxnSpLocks/>
              <a:stCxn id="69" idx="0"/>
              <a:endCxn id="52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21EB9-288F-E012-F3DA-577B25A57A13}"/>
                </a:ext>
              </a:extLst>
            </p:cNvPr>
            <p:cNvCxnSpPr>
              <a:cxnSpLocks/>
              <a:stCxn id="70" idx="0"/>
              <a:endCxn id="52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911FD7-33DC-B6F1-DC07-C738BD0A0ECB}"/>
                </a:ext>
              </a:extLst>
            </p:cNvPr>
            <p:cNvCxnSpPr>
              <a:cxnSpLocks/>
              <a:stCxn id="71" idx="0"/>
              <a:endCxn id="52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316AF-E387-0D55-D380-260D46951C99}"/>
              </a:ext>
            </a:extLst>
          </p:cNvPr>
          <p:cNvGrpSpPr/>
          <p:nvPr/>
        </p:nvGrpSpPr>
        <p:grpSpPr>
          <a:xfrm>
            <a:off x="235858" y="1270000"/>
            <a:ext cx="11720284" cy="4318000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6C383F-158A-AD58-A818-AF09448CE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C6F956-5FC4-94CA-AA4E-4F8FE4E5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D008D7-7374-554B-3F45-1D5DD99E1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C86016-8D7D-1543-2622-B7BB2B66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860A3A-27A8-F53E-FDF3-949C02879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BC9973-26BD-616F-1C1F-1E7FE510A144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225C103-B29D-4947-1C8D-ED2FDB746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C5C15B9-578E-DD83-356E-2927BD598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046462-C95C-4A4C-94B4-2FCC6BF8CD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76661C4-8C86-C3E4-D000-20C6A18F5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24932-8657-F3B5-8B6F-D54D1530B6B4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BDA2FED-02B3-6814-4699-F59FF3CD1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1FC1D2E-0650-AAF0-8804-142D81603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10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0DF6758-9577-C9FA-8DDA-A597B53245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1776CF0-1464-2A0C-12CB-9B474E3481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142881-9543-07D9-C76C-78EDC45CE5CB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D4E88EC-9FA3-A1A9-F16A-2BFEA1857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15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C3A050C-C751-636D-FF86-894F21B46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16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E2418DB-36D6-8FDC-8B78-E8C5F87D1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17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90143B4-F624-CA48-5EEC-9AAF85553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18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F83CD5-3D15-3CEF-884D-18BC61BE0529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52EE599-E2EE-3976-C716-29650FEC1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21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A9C3E27-0679-33EB-D14A-111120F38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FBF031D-F86D-466E-7DC1-0E60067BD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23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EAF4BC-07C5-6ECC-29FC-F9F6F6108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24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215B7F-0E9D-921B-FB6D-BDE66BC2596B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5E4923B-E17E-DDC3-14CE-2C1E357B3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1F2540-D64D-B74A-D62B-18CDDC79E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C7B909F-3D20-6090-2ED4-445998629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01D401B-5A0B-3E3F-7B5F-3414B04E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A3CF65-F67E-2A7C-E496-75087C8951E0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F3CA8A-841F-96E3-521D-44BED4AA0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670646-5F7D-E9BD-F939-01190725B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75464F-9E0D-86F2-CE2D-3CC12AA4A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289A42-2109-61DA-BB6F-A841287FD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13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1A6B0A-5084-582F-23CD-B7A1A8F7E804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954BB43-04EC-7258-4935-36C1F0F737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14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3948311-763A-C3A2-C404-DE0778FFC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461CC96-84BE-771E-143A-66B01C824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19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136E0B7-D133-3D6A-6190-05A69849A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5B0555-EFD2-6BF0-7E24-84B39FAFD8D2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33026AB-8256-4DF0-7A1E-B9F65F7EE6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8301E39-F2B2-F220-09CB-9DB6A7F69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25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DED89A2-A87B-2EF0-5A66-DA3631480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26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CB10D0A-D582-9623-B3BB-69D6AD826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27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0E69D9-ECFD-9F21-0157-7CCC0E81B82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DB64DA-2117-83D9-C670-EF1064DEA930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E13E3-F8E7-50E6-2606-C9BAF0CC0062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C543AC-C978-9EA2-1BB0-F24CBD3AB4EA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E8B996-A64F-79BE-9C8F-6972D3E002AE}"/>
                </a:ext>
              </a:extLst>
            </p:cNvPr>
            <p:cNvCxnSpPr>
              <a:stCxn id="66" idx="0"/>
              <a:endCxn id="6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4EBBD8-9FA5-38FB-AD6B-E18A7781DAD3}"/>
                </a:ext>
              </a:extLst>
            </p:cNvPr>
            <p:cNvCxnSpPr>
              <a:stCxn id="67" idx="0"/>
              <a:endCxn id="6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1FD5C8-3A1B-BF3C-7D0D-5BEEB1493E18}"/>
                </a:ext>
              </a:extLst>
            </p:cNvPr>
            <p:cNvCxnSpPr>
              <a:stCxn id="68" idx="0"/>
              <a:endCxn id="6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59D122-BDA7-BFE6-63EC-BCCD448D5A8F}"/>
                </a:ext>
              </a:extLst>
            </p:cNvPr>
            <p:cNvCxnSpPr>
              <a:cxnSpLocks/>
              <a:stCxn id="69" idx="0"/>
              <a:endCxn id="6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C21128-245A-5280-A30C-CCE5A1EE7FCA}"/>
                </a:ext>
              </a:extLst>
            </p:cNvPr>
            <p:cNvCxnSpPr>
              <a:cxnSpLocks/>
              <a:stCxn id="62" idx="0"/>
              <a:endCxn id="7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55466A-52C0-6186-9F74-2CF13C66F113}"/>
                </a:ext>
              </a:extLst>
            </p:cNvPr>
            <p:cNvCxnSpPr>
              <a:cxnSpLocks/>
              <a:stCxn id="63" idx="0"/>
              <a:endCxn id="7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8B8A44-2F81-F927-9124-ABAD5BFA1792}"/>
                </a:ext>
              </a:extLst>
            </p:cNvPr>
            <p:cNvCxnSpPr>
              <a:cxnSpLocks/>
              <a:stCxn id="64" idx="0"/>
              <a:endCxn id="7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3E2E46-0168-9497-F8B5-28D52AF4DA99}"/>
                </a:ext>
              </a:extLst>
            </p:cNvPr>
            <p:cNvCxnSpPr>
              <a:cxnSpLocks/>
              <a:stCxn id="65" idx="0"/>
              <a:endCxn id="7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DF2D6B-C68F-C87E-52E1-B8E5E90BC544}"/>
                </a:ext>
              </a:extLst>
            </p:cNvPr>
            <p:cNvCxnSpPr>
              <a:cxnSpLocks/>
              <a:stCxn id="58" idx="0"/>
              <a:endCxn id="8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B36B0E-9F1C-AA41-14A5-DF50F4A6D904}"/>
                </a:ext>
              </a:extLst>
            </p:cNvPr>
            <p:cNvCxnSpPr>
              <a:cxnSpLocks/>
              <a:stCxn id="59" idx="0"/>
              <a:endCxn id="8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16B2C9-C87D-0045-79D8-06DA53F28FAD}"/>
                </a:ext>
              </a:extLst>
            </p:cNvPr>
            <p:cNvCxnSpPr>
              <a:cxnSpLocks/>
              <a:stCxn id="60" idx="0"/>
              <a:endCxn id="8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991D24-4EF5-2FD7-D81B-7A88F6517389}"/>
                </a:ext>
              </a:extLst>
            </p:cNvPr>
            <p:cNvCxnSpPr>
              <a:cxnSpLocks/>
              <a:stCxn id="61" idx="0"/>
              <a:endCxn id="8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B0A64B-6ABE-118C-EB76-F94D43D20020}"/>
                </a:ext>
              </a:extLst>
            </p:cNvPr>
            <p:cNvCxnSpPr>
              <a:cxnSpLocks/>
              <a:stCxn id="54" idx="0"/>
              <a:endCxn id="9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81C3DC-DF3A-525E-7CD5-8208EAC7F6B9}"/>
                </a:ext>
              </a:extLst>
            </p:cNvPr>
            <p:cNvCxnSpPr>
              <a:cxnSpLocks/>
              <a:stCxn id="55" idx="0"/>
              <a:endCxn id="9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FD47C9-424B-7002-1F15-5195D9402669}"/>
                </a:ext>
              </a:extLst>
            </p:cNvPr>
            <p:cNvCxnSpPr>
              <a:cxnSpLocks/>
              <a:stCxn id="56" idx="0"/>
              <a:endCxn id="9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65BE54-F4BC-F448-766C-1A5CB0EA2CCA}"/>
                </a:ext>
              </a:extLst>
            </p:cNvPr>
            <p:cNvCxnSpPr>
              <a:cxnSpLocks/>
              <a:stCxn id="57" idx="0"/>
              <a:endCxn id="9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96AC88-33D5-8FB7-BA43-68012F041267}"/>
                </a:ext>
              </a:extLst>
            </p:cNvPr>
            <p:cNvCxnSpPr>
              <a:cxnSpLocks/>
              <a:stCxn id="82" idx="0"/>
              <a:endCxn id="69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DD88C3-E24A-04CB-9C4A-A4A9FAA97055}"/>
                </a:ext>
              </a:extLst>
            </p:cNvPr>
            <p:cNvCxnSpPr>
              <a:cxnSpLocks/>
              <a:stCxn id="83" idx="0"/>
              <a:endCxn id="69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81F4A-3B54-BEFA-77B8-0DD777D970ED}"/>
                </a:ext>
              </a:extLst>
            </p:cNvPr>
            <p:cNvCxnSpPr>
              <a:cxnSpLocks/>
              <a:stCxn id="84" idx="0"/>
              <a:endCxn id="69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26B7F5-56AA-B58A-E853-175A31D49012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2D5139-4EE4-D68A-60E9-0517F2D78EA3}"/>
                </a:ext>
              </a:extLst>
            </p:cNvPr>
            <p:cNvCxnSpPr>
              <a:cxnSpLocks/>
              <a:stCxn id="78" idx="0"/>
              <a:endCxn id="64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8111799-CB67-9940-798C-24C5B2D53557}"/>
                </a:ext>
              </a:extLst>
            </p:cNvPr>
            <p:cNvCxnSpPr>
              <a:cxnSpLocks/>
              <a:stCxn id="79" idx="0"/>
              <a:endCxn id="64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0E26FF-D672-6C65-C8DE-778AB2009054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BD5DB2B-A4B7-CAD0-4070-6AF428D0D58B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8DB647-E624-FB88-72F9-F7B61A38E2FA}"/>
                </a:ext>
              </a:extLst>
            </p:cNvPr>
            <p:cNvCxnSpPr>
              <a:cxnSpLocks/>
              <a:stCxn id="74" idx="0"/>
              <a:endCxn id="59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3532DF-34C6-8A77-95C8-40F2E30FEEF8}"/>
                </a:ext>
              </a:extLst>
            </p:cNvPr>
            <p:cNvCxnSpPr>
              <a:cxnSpLocks/>
              <a:stCxn id="75" idx="0"/>
              <a:endCxn id="59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F3AABF-2C9B-4C4F-EDE4-8BA5C1B0783F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13AE94-B737-7191-5702-4097025F798B}"/>
                </a:ext>
              </a:extLst>
            </p:cNvPr>
            <p:cNvCxnSpPr>
              <a:cxnSpLocks/>
              <a:stCxn id="77" idx="0"/>
              <a:endCxn id="59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CB8C5D-C6B3-71A3-7325-F55BABA1415A}"/>
                </a:ext>
              </a:extLst>
            </p:cNvPr>
            <p:cNvCxnSpPr>
              <a:cxnSpLocks/>
              <a:stCxn id="70" idx="0"/>
              <a:endCxn id="54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ADF099-7CBB-0389-EA79-14955C72DA3A}"/>
                </a:ext>
              </a:extLst>
            </p:cNvPr>
            <p:cNvCxnSpPr>
              <a:cxnSpLocks/>
              <a:stCxn id="71" idx="0"/>
              <a:endCxn id="54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581DEF-D158-D38A-6F97-F54EB5B4B766}"/>
                </a:ext>
              </a:extLst>
            </p:cNvPr>
            <p:cNvCxnSpPr>
              <a:cxnSpLocks/>
              <a:stCxn id="72" idx="0"/>
              <a:endCxn id="54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720CBC-F395-950B-5F0D-C4AEFE18EDE8}"/>
                </a:ext>
              </a:extLst>
            </p:cNvPr>
            <p:cNvCxnSpPr>
              <a:cxnSpLocks/>
              <a:stCxn id="73" idx="0"/>
              <a:endCxn id="54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6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316AF-E387-0D55-D380-260D46951C99}"/>
              </a:ext>
            </a:extLst>
          </p:cNvPr>
          <p:cNvGrpSpPr/>
          <p:nvPr/>
        </p:nvGrpSpPr>
        <p:grpSpPr>
          <a:xfrm>
            <a:off x="235858" y="1270000"/>
            <a:ext cx="6168570" cy="4317999"/>
            <a:chOff x="1524000" y="1600200"/>
            <a:chExt cx="4572000" cy="32004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6C383F-158A-AD58-A818-AF09448CE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C6F956-5FC4-94CA-AA4E-4F8FE4E5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D008D7-7374-554B-3F45-1D5DD99E1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BC9973-26BD-616F-1C1F-1E7FE510A144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225C103-B29D-4947-1C8D-ED2FDB746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C5C15B9-578E-DD83-356E-2927BD598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046462-C95C-4A4C-94B4-2FCC6BF8CD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76661C4-8C86-C3E4-D000-20C6A18F5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215B7F-0E9D-921B-FB6D-BDE66BC2596B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5E4923B-E17E-DDC3-14CE-2C1E357B3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1F2540-D64D-B74A-D62B-18CDDC79E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C7B909F-3D20-6090-2ED4-445998629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01D401B-5A0B-3E3F-7B5F-3414B04E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A3CF65-F67E-2A7C-E496-75087C8951E0}"/>
                </a:ext>
              </a:extLst>
            </p:cNvPr>
            <p:cNvGrpSpPr/>
            <p:nvPr/>
          </p:nvGrpSpPr>
          <p:grpSpPr>
            <a:xfrm>
              <a:off x="3809999" y="3428999"/>
              <a:ext cx="914401" cy="457201"/>
              <a:chOff x="2438399" y="2514599"/>
              <a:chExt cx="914401" cy="457201"/>
            </a:xfrm>
            <a:grpFill/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F3CA8A-841F-96E3-521D-44BED4AA0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670646-5F7D-E9BD-F939-01190725B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0E69D9-ECFD-9F21-0157-7CCC0E81B82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DB64DA-2117-83D9-C670-EF1064DEA930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E8B996-A64F-79BE-9C8F-6972D3E002AE}"/>
                </a:ext>
              </a:extLst>
            </p:cNvPr>
            <p:cNvCxnSpPr>
              <a:stCxn id="66" idx="0"/>
              <a:endCxn id="6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4EBBD8-9FA5-38FB-AD6B-E18A7781DAD3}"/>
                </a:ext>
              </a:extLst>
            </p:cNvPr>
            <p:cNvCxnSpPr>
              <a:stCxn id="67" idx="0"/>
              <a:endCxn id="6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1FD5C8-3A1B-BF3C-7D0D-5BEEB1493E18}"/>
                </a:ext>
              </a:extLst>
            </p:cNvPr>
            <p:cNvCxnSpPr>
              <a:stCxn id="68" idx="0"/>
              <a:endCxn id="6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59D122-BDA7-BFE6-63EC-BCCD448D5A8F}"/>
                </a:ext>
              </a:extLst>
            </p:cNvPr>
            <p:cNvCxnSpPr>
              <a:cxnSpLocks/>
              <a:stCxn id="69" idx="0"/>
              <a:endCxn id="6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C21128-245A-5280-A30C-CCE5A1EE7FCA}"/>
                </a:ext>
              </a:extLst>
            </p:cNvPr>
            <p:cNvCxnSpPr>
              <a:cxnSpLocks/>
              <a:stCxn id="62" idx="0"/>
              <a:endCxn id="7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55466A-52C0-6186-9F74-2CF13C66F113}"/>
                </a:ext>
              </a:extLst>
            </p:cNvPr>
            <p:cNvCxnSpPr>
              <a:cxnSpLocks/>
              <a:stCxn id="63" idx="0"/>
              <a:endCxn id="7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96AC88-33D5-8FB7-BA43-68012F041267}"/>
                </a:ext>
              </a:extLst>
            </p:cNvPr>
            <p:cNvCxnSpPr>
              <a:cxnSpLocks/>
              <a:stCxn id="82" idx="0"/>
              <a:endCxn id="69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DD88C3-E24A-04CB-9C4A-A4A9FAA97055}"/>
                </a:ext>
              </a:extLst>
            </p:cNvPr>
            <p:cNvCxnSpPr>
              <a:cxnSpLocks/>
              <a:stCxn id="83" idx="0"/>
              <a:endCxn id="69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81F4A-3B54-BEFA-77B8-0DD777D970ED}"/>
                </a:ext>
              </a:extLst>
            </p:cNvPr>
            <p:cNvCxnSpPr>
              <a:cxnSpLocks/>
              <a:stCxn id="84" idx="0"/>
              <a:endCxn id="69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26B7F5-56AA-B58A-E853-175A31D49012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5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316AF-E387-0D55-D380-260D46951C99}"/>
              </a:ext>
            </a:extLst>
          </p:cNvPr>
          <p:cNvGrpSpPr/>
          <p:nvPr/>
        </p:nvGrpSpPr>
        <p:grpSpPr>
          <a:xfrm>
            <a:off x="3320145" y="1270000"/>
            <a:ext cx="5551712" cy="4318000"/>
            <a:chOff x="3810000" y="1600200"/>
            <a:chExt cx="4114799" cy="3200401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6C383F-158A-AD58-A818-AF09448CE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D008D7-7374-554B-3F45-1D5DD99E1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C86016-8D7D-1543-2622-B7BB2B66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24932-8657-F3B5-8B6F-D54D1530B6B4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BDA2FED-02B3-6814-4699-F59FF3CD1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1FC1D2E-0650-AAF0-8804-142D81603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0DF6758-9577-C9FA-8DDA-A597B53245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1776CF0-1464-2A0C-12CB-9B474E3481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142881-9543-07D9-C76C-78EDC45CE5CB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D4E88EC-9FA3-A1A9-F16A-2BFEA1857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C3A050C-C751-636D-FF86-894F21B46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E2418DB-36D6-8FDC-8B78-E8C5F87D1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90143B4-F624-CA48-5EEC-9AAF85553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A3CF65-F67E-2A7C-E496-75087C8951E0}"/>
                </a:ext>
              </a:extLst>
            </p:cNvPr>
            <p:cNvGrpSpPr/>
            <p:nvPr/>
          </p:nvGrpSpPr>
          <p:grpSpPr>
            <a:xfrm>
              <a:off x="4724401" y="3428999"/>
              <a:ext cx="914398" cy="457201"/>
              <a:chOff x="3352801" y="2514599"/>
              <a:chExt cx="914398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75464F-9E0D-86F2-CE2D-3CC12AA4A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289A42-2109-61DA-BB6F-A841287FD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1A6B0A-5084-582F-23CD-B7A1A8F7E804}"/>
                </a:ext>
              </a:extLst>
            </p:cNvPr>
            <p:cNvGrpSpPr/>
            <p:nvPr/>
          </p:nvGrpSpPr>
          <p:grpSpPr>
            <a:xfrm>
              <a:off x="6095999" y="3428999"/>
              <a:ext cx="914401" cy="457201"/>
              <a:chOff x="2438399" y="2514599"/>
              <a:chExt cx="914401" cy="457201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954BB43-04EC-7258-4935-36C1F0F737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3948311-763A-C3A2-C404-DE0778FFC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DB64DA-2117-83D9-C670-EF1064DEA930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E13E3-F8E7-50E6-2606-C9BAF0CC0062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8B8A44-2F81-F927-9124-ABAD5BFA1792}"/>
                </a:ext>
              </a:extLst>
            </p:cNvPr>
            <p:cNvCxnSpPr>
              <a:cxnSpLocks/>
              <a:stCxn id="64" idx="0"/>
              <a:endCxn id="7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3E2E46-0168-9497-F8B5-28D52AF4DA99}"/>
                </a:ext>
              </a:extLst>
            </p:cNvPr>
            <p:cNvCxnSpPr>
              <a:cxnSpLocks/>
              <a:stCxn id="65" idx="0"/>
              <a:endCxn id="7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DF2D6B-C68F-C87E-52E1-B8E5E90BC544}"/>
                </a:ext>
              </a:extLst>
            </p:cNvPr>
            <p:cNvCxnSpPr>
              <a:cxnSpLocks/>
              <a:stCxn id="58" idx="0"/>
              <a:endCxn id="8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B36B0E-9F1C-AA41-14A5-DF50F4A6D904}"/>
                </a:ext>
              </a:extLst>
            </p:cNvPr>
            <p:cNvCxnSpPr>
              <a:cxnSpLocks/>
              <a:stCxn id="59" idx="0"/>
              <a:endCxn id="8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2D5139-4EE4-D68A-60E9-0517F2D78EA3}"/>
                </a:ext>
              </a:extLst>
            </p:cNvPr>
            <p:cNvCxnSpPr>
              <a:cxnSpLocks/>
              <a:stCxn id="78" idx="0"/>
              <a:endCxn id="64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8111799-CB67-9940-798C-24C5B2D53557}"/>
                </a:ext>
              </a:extLst>
            </p:cNvPr>
            <p:cNvCxnSpPr>
              <a:cxnSpLocks/>
              <a:stCxn id="79" idx="0"/>
              <a:endCxn id="64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0E26FF-D672-6C65-C8DE-778AB2009054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BD5DB2B-A4B7-CAD0-4070-6AF428D0D58B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8DB647-E624-FB88-72F9-F7B61A38E2FA}"/>
                </a:ext>
              </a:extLst>
            </p:cNvPr>
            <p:cNvCxnSpPr>
              <a:cxnSpLocks/>
              <a:stCxn id="74" idx="0"/>
              <a:endCxn id="59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3532DF-34C6-8A77-95C8-40F2E30FEEF8}"/>
                </a:ext>
              </a:extLst>
            </p:cNvPr>
            <p:cNvCxnSpPr>
              <a:cxnSpLocks/>
              <a:stCxn id="75" idx="0"/>
              <a:endCxn id="59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F3AABF-2C9B-4C4F-EDE4-8BA5C1B0783F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13AE94-B737-7191-5702-4097025F798B}"/>
                </a:ext>
              </a:extLst>
            </p:cNvPr>
            <p:cNvCxnSpPr>
              <a:cxnSpLocks/>
              <a:stCxn id="77" idx="0"/>
              <a:endCxn id="59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70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316AF-E387-0D55-D380-260D46951C99}"/>
              </a:ext>
            </a:extLst>
          </p:cNvPr>
          <p:cNvGrpSpPr/>
          <p:nvPr/>
        </p:nvGrpSpPr>
        <p:grpSpPr>
          <a:xfrm>
            <a:off x="5787574" y="1270000"/>
            <a:ext cx="6168571" cy="4318000"/>
            <a:chOff x="5638800" y="1600200"/>
            <a:chExt cx="4572000" cy="3200401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6C383F-158A-AD58-A818-AF09448CE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C86016-8D7D-1543-2622-B7BB2B66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860A3A-27A8-F53E-FDF3-949C02879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F83CD5-3D15-3CEF-884D-18BC61BE0529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52EE599-E2EE-3976-C716-29650FEC1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A9C3E27-0679-33EB-D14A-111120F38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FBF031D-F86D-466E-7DC1-0E60067BD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EAF4BC-07C5-6ECC-29FC-F9F6F6108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1A6B0A-5084-582F-23CD-B7A1A8F7E804}"/>
                </a:ext>
              </a:extLst>
            </p:cNvPr>
            <p:cNvGrpSpPr/>
            <p:nvPr/>
          </p:nvGrpSpPr>
          <p:grpSpPr>
            <a:xfrm>
              <a:off x="7010401" y="3428999"/>
              <a:ext cx="914398" cy="457201"/>
              <a:chOff x="3352801" y="2514599"/>
              <a:chExt cx="914398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461CC96-84BE-771E-143A-66B01C824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136E0B7-D133-3D6A-6190-05A69849A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5B0555-EFD2-6BF0-7E24-84B39FAFD8D2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33026AB-8256-4DF0-7A1E-B9F65F7EE6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8301E39-F2B2-F220-09CB-9DB6A7F69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DED89A2-A87B-2EF0-5A66-DA3631480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CB10D0A-D582-9623-B3BB-69D6AD826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E13E3-F8E7-50E6-2606-C9BAF0CC0062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C543AC-C978-9EA2-1BB0-F24CBD3AB4EA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16B2C9-C87D-0045-79D8-06DA53F28FAD}"/>
                </a:ext>
              </a:extLst>
            </p:cNvPr>
            <p:cNvCxnSpPr>
              <a:cxnSpLocks/>
              <a:stCxn id="60" idx="0"/>
              <a:endCxn id="8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991D24-4EF5-2FD7-D81B-7A88F6517389}"/>
                </a:ext>
              </a:extLst>
            </p:cNvPr>
            <p:cNvCxnSpPr>
              <a:cxnSpLocks/>
              <a:stCxn id="61" idx="0"/>
              <a:endCxn id="8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B0A64B-6ABE-118C-EB76-F94D43D20020}"/>
                </a:ext>
              </a:extLst>
            </p:cNvPr>
            <p:cNvCxnSpPr>
              <a:cxnSpLocks/>
              <a:stCxn id="54" idx="0"/>
              <a:endCxn id="9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81C3DC-DF3A-525E-7CD5-8208EAC7F6B9}"/>
                </a:ext>
              </a:extLst>
            </p:cNvPr>
            <p:cNvCxnSpPr>
              <a:cxnSpLocks/>
              <a:stCxn id="55" idx="0"/>
              <a:endCxn id="9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FD47C9-424B-7002-1F15-5195D9402669}"/>
                </a:ext>
              </a:extLst>
            </p:cNvPr>
            <p:cNvCxnSpPr>
              <a:cxnSpLocks/>
              <a:stCxn id="56" idx="0"/>
              <a:endCxn id="9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65BE54-F4BC-F448-766C-1A5CB0EA2CCA}"/>
                </a:ext>
              </a:extLst>
            </p:cNvPr>
            <p:cNvCxnSpPr>
              <a:cxnSpLocks/>
              <a:stCxn id="57" idx="0"/>
              <a:endCxn id="9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CB8C5D-C6B3-71A3-7325-F55BABA1415A}"/>
                </a:ext>
              </a:extLst>
            </p:cNvPr>
            <p:cNvCxnSpPr>
              <a:cxnSpLocks/>
              <a:stCxn id="70" idx="0"/>
              <a:endCxn id="54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ADF099-7CBB-0389-EA79-14955C72DA3A}"/>
                </a:ext>
              </a:extLst>
            </p:cNvPr>
            <p:cNvCxnSpPr>
              <a:cxnSpLocks/>
              <a:stCxn id="71" idx="0"/>
              <a:endCxn id="54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581DEF-D158-D38A-6F97-F54EB5B4B766}"/>
                </a:ext>
              </a:extLst>
            </p:cNvPr>
            <p:cNvCxnSpPr>
              <a:cxnSpLocks/>
              <a:stCxn id="72" idx="0"/>
              <a:endCxn id="54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720CBC-F395-950B-5F0D-C4AEFE18EDE8}"/>
                </a:ext>
              </a:extLst>
            </p:cNvPr>
            <p:cNvCxnSpPr>
              <a:cxnSpLocks/>
              <a:stCxn id="73" idx="0"/>
              <a:endCxn id="54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3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92313E-1F8C-4A8B-5B81-91B7677C8796}"/>
              </a:ext>
            </a:extLst>
          </p:cNvPr>
          <p:cNvGrpSpPr>
            <a:grpSpLocks noChangeAspect="1"/>
          </p:cNvGrpSpPr>
          <p:nvPr/>
        </p:nvGrpSpPr>
        <p:grpSpPr>
          <a:xfrm>
            <a:off x="234696" y="329044"/>
            <a:ext cx="11722608" cy="4318858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B347C5-1F9B-16BE-0773-EE34A3CD6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87AF2E-0FCF-F9A1-CC45-FE3255226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2AD758-33A1-C833-B81D-9E3720BDF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4B16A-704A-4C41-903D-2158B7CF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61B98-7D3E-B18D-0384-E5E4FCB0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8DC932-18A1-5842-96CC-944EE017AF9C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A446E8-748D-90A4-E1BC-400403165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F156EC2-6090-E9D2-1DED-2F8083461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53D7CAB-61D3-E7B9-B554-3591EA2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56361-B3CC-A593-2886-4033916D0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BA4C3A-2ABC-9786-2789-DE8DB7D2696C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6DACEC8-831D-7EC7-3F8B-5996B0638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FB54261-E236-5FB3-AD8C-11E4424CC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D40A94E-9581-6592-F8E2-19C87866B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71E70B-4B99-6C82-497F-84900A1AF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936BDF-4DE3-4C61-7903-996DBE34FF15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918036-2F5B-2F37-6506-D7B0D8F44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E7467E-0CF8-EDD5-A36A-AB779DF47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136B992-790C-6AD6-BCC4-5DD336E63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83A71A-05B0-6265-AC84-BE72BC6F4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BB618-FE8B-EB09-4C2D-BA29BF4D30D5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665887-B9E5-3375-6BFB-7DF8D74B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F9C350-9D1D-B785-C412-909131D5C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FF25841-3DDF-B584-2261-65ECDE0B9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BB05DF-86EA-AA61-3904-1AECE2813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647BF-CCD0-376E-F39F-1B214AC1F5B6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869906-FCCF-3063-5C5B-22E8E02BB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29620B-88A9-791B-593A-2A55EBFD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5878BF-CE5A-3A47-E918-3D19EEA58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92F2A3-3947-FD16-34F6-9511BFE0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B640E-1C58-BA34-A6CC-3C53AE09FD71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DE949C2-13E3-09F1-F958-FD1F4CC98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7F55455-366D-C1FE-8A78-A943BFB8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375A71-1DC1-F058-E693-0B0DCFE8F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E215F83-9EF0-7879-4D5A-BE112946E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1A9886-59FA-75C5-8E13-15021EF1F915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3A64B2-9F6D-21BA-7CD0-DD12D21AA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8496C7-970E-6A39-D14F-4426D2FC3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70E1619-590E-BDFA-7E96-0F717E03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7FD1EC3-22E0-83A7-4113-EE0395846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E7D4CC-3883-08B4-B276-5AA239AB36B8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44E7B0-A465-2005-42A1-E8EDEBDFC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95B8AD-702C-561D-6A9C-515BF240D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94529C-8856-99CD-EF91-5D693B57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9071B6-D74D-DEF1-3959-4ECF5DC16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9E9ED-1F17-EA85-4369-10F95B5C4A0D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FC8C6D-37BE-0EA4-2466-6F53367246AC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A21994-7B56-E3EB-C3DE-CF3A74DEBC06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408CF6-E557-F966-6B50-382A3F6FDD29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FD28A-FD9F-66B4-3C0E-929597C5B7AF}"/>
                </a:ext>
              </a:extLst>
            </p:cNvPr>
            <p:cNvCxnSpPr>
              <a:cxnSpLocks/>
              <a:stCxn id="64" idx="0"/>
              <a:endCxn id="4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A6DF52-C068-0799-2762-AF5B33381D01}"/>
                </a:ext>
              </a:extLst>
            </p:cNvPr>
            <p:cNvCxnSpPr>
              <a:cxnSpLocks/>
              <a:stCxn id="65" idx="0"/>
              <a:endCxn id="4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30F7E-060A-A201-F6DE-0991A74B8C10}"/>
                </a:ext>
              </a:extLst>
            </p:cNvPr>
            <p:cNvCxnSpPr>
              <a:cxnSpLocks/>
              <a:stCxn id="66" idx="0"/>
              <a:endCxn id="4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91F2D7-7E2A-00DF-FC34-A31AD9BD82AB}"/>
                </a:ext>
              </a:extLst>
            </p:cNvPr>
            <p:cNvCxnSpPr>
              <a:cxnSpLocks/>
              <a:stCxn id="67" idx="0"/>
              <a:endCxn id="4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E9BF0-4FC9-70E5-5B61-18A98D141938}"/>
                </a:ext>
              </a:extLst>
            </p:cNvPr>
            <p:cNvCxnSpPr>
              <a:cxnSpLocks/>
              <a:stCxn id="60" idx="0"/>
              <a:endCxn id="5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24B15-AF61-0BAE-D8E7-E9F6B7B9EB90}"/>
                </a:ext>
              </a:extLst>
            </p:cNvPr>
            <p:cNvCxnSpPr>
              <a:cxnSpLocks/>
              <a:stCxn id="61" idx="0"/>
              <a:endCxn id="5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6F9F7-2E76-4E9A-A6A5-98DE4326D817}"/>
                </a:ext>
              </a:extLst>
            </p:cNvPr>
            <p:cNvCxnSpPr>
              <a:cxnSpLocks/>
              <a:stCxn id="62" idx="0"/>
              <a:endCxn id="5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528D7E-5E17-DF0E-66F9-1583496F60AE}"/>
                </a:ext>
              </a:extLst>
            </p:cNvPr>
            <p:cNvCxnSpPr>
              <a:cxnSpLocks/>
              <a:stCxn id="63" idx="0"/>
              <a:endCxn id="5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BB641C-FC49-6FDA-5FF8-FE1806A7F448}"/>
                </a:ext>
              </a:extLst>
            </p:cNvPr>
            <p:cNvCxnSpPr>
              <a:cxnSpLocks/>
              <a:stCxn id="56" idx="0"/>
              <a:endCxn id="6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683D1-834E-4D27-B88E-AB1E4B128587}"/>
                </a:ext>
              </a:extLst>
            </p:cNvPr>
            <p:cNvCxnSpPr>
              <a:cxnSpLocks/>
              <a:stCxn id="57" idx="0"/>
              <a:endCxn id="6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D3D5B6-F980-555C-60D4-4D2D4DC2D8FD}"/>
                </a:ext>
              </a:extLst>
            </p:cNvPr>
            <p:cNvCxnSpPr>
              <a:cxnSpLocks/>
              <a:stCxn id="58" idx="0"/>
              <a:endCxn id="6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C6B29-BEC4-A43D-8033-F7F16AD07749}"/>
                </a:ext>
              </a:extLst>
            </p:cNvPr>
            <p:cNvCxnSpPr>
              <a:cxnSpLocks/>
              <a:stCxn id="59" idx="0"/>
              <a:endCxn id="6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8D0367-B747-EE6D-2239-D95E6A7A32C9}"/>
                </a:ext>
              </a:extLst>
            </p:cNvPr>
            <p:cNvCxnSpPr>
              <a:cxnSpLocks/>
              <a:stCxn id="52" idx="0"/>
              <a:endCxn id="7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2300D-C4EE-83D8-EDB7-DEC951659E93}"/>
                </a:ext>
              </a:extLst>
            </p:cNvPr>
            <p:cNvCxnSpPr>
              <a:cxnSpLocks/>
              <a:stCxn id="53" idx="0"/>
              <a:endCxn id="7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E4237-D21C-967C-FFF2-3F69A0F3D203}"/>
                </a:ext>
              </a:extLst>
            </p:cNvPr>
            <p:cNvCxnSpPr>
              <a:cxnSpLocks/>
              <a:stCxn id="54" idx="0"/>
              <a:endCxn id="7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3ADE6B-EE86-AEFB-A423-72AE140D9BA4}"/>
                </a:ext>
              </a:extLst>
            </p:cNvPr>
            <p:cNvCxnSpPr>
              <a:cxnSpLocks/>
              <a:stCxn id="55" idx="0"/>
              <a:endCxn id="7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10A7FF-AC38-7093-CC2B-71E8605B5A2C}"/>
                </a:ext>
              </a:extLst>
            </p:cNvPr>
            <p:cNvCxnSpPr>
              <a:cxnSpLocks/>
              <a:stCxn id="80" idx="0"/>
              <a:endCxn id="67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391EE3-0B51-5C48-1EDA-F1D0A5F1206F}"/>
                </a:ext>
              </a:extLst>
            </p:cNvPr>
            <p:cNvCxnSpPr>
              <a:cxnSpLocks/>
              <a:stCxn id="81" idx="0"/>
              <a:endCxn id="67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240822-56DD-0539-C220-4DB9CE71605A}"/>
                </a:ext>
              </a:extLst>
            </p:cNvPr>
            <p:cNvCxnSpPr>
              <a:cxnSpLocks/>
              <a:stCxn id="82" idx="0"/>
              <a:endCxn id="67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6BC79B-D3F0-CCE6-B3D5-8C26CD2611B8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0B79C0-4961-9718-F30A-FEBDF124F0C8}"/>
                </a:ext>
              </a:extLst>
            </p:cNvPr>
            <p:cNvCxnSpPr>
              <a:cxnSpLocks/>
              <a:stCxn id="76" idx="0"/>
              <a:endCxn id="62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3AF824-AAD3-D80B-B386-F5735BC0671A}"/>
                </a:ext>
              </a:extLst>
            </p:cNvPr>
            <p:cNvCxnSpPr>
              <a:cxnSpLocks/>
              <a:stCxn id="77" idx="0"/>
              <a:endCxn id="62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FE18D-35A6-3326-8C55-A33CBE9A4BBC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FE4A4-97F4-CF46-E281-5FB81C69D0FE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02500E-AEDE-3782-5760-4DC211AE7807}"/>
                </a:ext>
              </a:extLst>
            </p:cNvPr>
            <p:cNvCxnSpPr>
              <a:cxnSpLocks/>
              <a:stCxn id="72" idx="0"/>
              <a:endCxn id="57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A648BC-0206-9A8F-0A6F-96AC257030C1}"/>
                </a:ext>
              </a:extLst>
            </p:cNvPr>
            <p:cNvCxnSpPr>
              <a:cxnSpLocks/>
              <a:stCxn id="73" idx="0"/>
              <a:endCxn id="57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2C8AA4-ED0A-3FC1-28CE-C18CB078F548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ADBE6-8A60-B893-2813-1ECCE7F9FBA8}"/>
                </a:ext>
              </a:extLst>
            </p:cNvPr>
            <p:cNvCxnSpPr>
              <a:cxnSpLocks/>
              <a:stCxn id="75" idx="0"/>
              <a:endCxn id="57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75CEA2-9AF5-5795-3A55-8CECA9EF9DF5}"/>
                </a:ext>
              </a:extLst>
            </p:cNvPr>
            <p:cNvCxnSpPr>
              <a:cxnSpLocks/>
              <a:stCxn id="68" idx="0"/>
              <a:endCxn id="52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23B7A-FB3A-B1F6-C75B-39A3A84DBF59}"/>
                </a:ext>
              </a:extLst>
            </p:cNvPr>
            <p:cNvCxnSpPr>
              <a:cxnSpLocks/>
              <a:stCxn id="69" idx="0"/>
              <a:endCxn id="52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21EB9-288F-E012-F3DA-577B25A57A13}"/>
                </a:ext>
              </a:extLst>
            </p:cNvPr>
            <p:cNvCxnSpPr>
              <a:cxnSpLocks/>
              <a:stCxn id="70" idx="0"/>
              <a:endCxn id="52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911FD7-33DC-B6F1-DC07-C738BD0A0ECB}"/>
                </a:ext>
              </a:extLst>
            </p:cNvPr>
            <p:cNvCxnSpPr>
              <a:cxnSpLocks/>
              <a:stCxn id="71" idx="0"/>
              <a:endCxn id="52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050BF3D5-1F2E-C18E-2256-C81EA0E133DD}"/>
              </a:ext>
            </a:extLst>
          </p:cNvPr>
          <p:cNvSpPr>
            <a:spLocks noChangeAspect="1"/>
          </p:cNvSpPr>
          <p:nvPr/>
        </p:nvSpPr>
        <p:spPr>
          <a:xfrm>
            <a:off x="6404489" y="5264874"/>
            <a:ext cx="616981" cy="61697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344E50D-618E-DD3F-1533-BA05D98BDC8C}"/>
              </a:ext>
            </a:extLst>
          </p:cNvPr>
          <p:cNvSpPr>
            <a:spLocks noChangeAspect="1"/>
          </p:cNvSpPr>
          <p:nvPr/>
        </p:nvSpPr>
        <p:spPr>
          <a:xfrm>
            <a:off x="7021467" y="5264874"/>
            <a:ext cx="616978" cy="61698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C5A8DE-3C81-E376-07EB-35C25518755D}"/>
              </a:ext>
            </a:extLst>
          </p:cNvPr>
          <p:cNvSpPr>
            <a:spLocks noChangeAspect="1"/>
          </p:cNvSpPr>
          <p:nvPr/>
        </p:nvSpPr>
        <p:spPr>
          <a:xfrm>
            <a:off x="7638448" y="5264874"/>
            <a:ext cx="616978" cy="61698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2321CEE-AD54-423B-DCAE-854B516261BE}"/>
              </a:ext>
            </a:extLst>
          </p:cNvPr>
          <p:cNvSpPr>
            <a:spLocks noChangeAspect="1"/>
          </p:cNvSpPr>
          <p:nvPr/>
        </p:nvSpPr>
        <p:spPr>
          <a:xfrm>
            <a:off x="8255427" y="5264874"/>
            <a:ext cx="616978" cy="61698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63F5A-D2C4-33FC-42B3-3E1EC532C75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712978" y="4647895"/>
            <a:ext cx="616979" cy="616980"/>
          </a:xfrm>
          <a:prstGeom prst="lin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1DD5F8-48CA-21A5-FF2B-E6BC2D1DB83C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7329958" y="4647895"/>
            <a:ext cx="0" cy="616980"/>
          </a:xfrm>
          <a:prstGeom prst="lin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64EAD5F-AB98-3128-A80F-A3DDFCC04B9E}"/>
              </a:ext>
            </a:extLst>
          </p:cNvPr>
          <p:cNvCxnSpPr>
            <a:cxnSpLocks/>
          </p:cNvCxnSpPr>
          <p:nvPr/>
        </p:nvCxnSpPr>
        <p:spPr>
          <a:xfrm flipH="1" flipV="1">
            <a:off x="7329958" y="4647895"/>
            <a:ext cx="616979" cy="616980"/>
          </a:xfrm>
          <a:prstGeom prst="lin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FC8F98-B35D-EB8B-6125-DEDF57BC42A9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7329958" y="4647895"/>
            <a:ext cx="1233959" cy="616980"/>
          </a:xfrm>
          <a:prstGeom prst="lin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1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92313E-1F8C-4A8B-5B81-91B7677C8796}"/>
              </a:ext>
            </a:extLst>
          </p:cNvPr>
          <p:cNvGrpSpPr>
            <a:grpSpLocks noChangeAspect="1"/>
          </p:cNvGrpSpPr>
          <p:nvPr/>
        </p:nvGrpSpPr>
        <p:grpSpPr>
          <a:xfrm>
            <a:off x="234696" y="1269571"/>
            <a:ext cx="11722608" cy="4318858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B347C5-1F9B-16BE-0773-EE34A3CD6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gradFill flip="none" rotWithShape="1">
              <a:gsLst>
                <a:gs pos="50000">
                  <a:schemeClr val="accent4"/>
                </a:gs>
                <a:gs pos="0">
                  <a:schemeClr val="accent1"/>
                </a:gs>
                <a:gs pos="99000">
                  <a:schemeClr val="accent3"/>
                </a:gs>
              </a:gsLst>
              <a:lin ang="0" scaled="0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87AF2E-0FCF-F9A1-CC45-FE3255226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2AD758-33A1-C833-B81D-9E3720BDF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9000">
                  <a:schemeClr val="accent4"/>
                </a:gs>
              </a:gsLst>
              <a:lin ang="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4B16A-704A-4C41-903D-2158B7CF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98000">
                  <a:schemeClr val="accent3"/>
                </a:gs>
              </a:gsLst>
              <a:lin ang="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61B98-7D3E-B18D-0384-E5E4FCB0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8DC932-18A1-5842-96CC-944EE017AF9C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A446E8-748D-90A4-E1BC-400403165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F156EC2-6090-E9D2-1DED-2F8083461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53D7CAB-61D3-E7B9-B554-3591EA2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56361-B3CC-A593-2886-4033916D0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BA4C3A-2ABC-9786-2789-DE8DB7D2696C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6DACEC8-831D-7EC7-3F8B-5996B0638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FB54261-E236-5FB3-AD8C-11E4424CC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D40A94E-9581-6592-F8E2-19C87866B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71E70B-4B99-6C82-497F-84900A1AF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936BDF-4DE3-4C61-7903-996DBE34FF15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918036-2F5B-2F37-6506-D7B0D8F44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E7467E-0CF8-EDD5-A36A-AB779DF47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136B992-790C-6AD6-BCC4-5DD336E63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83A71A-05B0-6265-AC84-BE72BC6F4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BB618-FE8B-EB09-4C2D-BA29BF4D30D5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665887-B9E5-3375-6BFB-7DF8D74B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F9C350-9D1D-B785-C412-909131D5C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FF25841-3DDF-B584-2261-65ECDE0B9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BB05DF-86EA-AA61-3904-1AECE2813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647BF-CCD0-376E-F39F-1B214AC1F5B6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869906-FCCF-3063-5C5B-22E8E02BB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29620B-88A9-791B-593A-2A55EBFD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5878BF-CE5A-3A47-E918-3D19EEA58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92F2A3-3947-FD16-34F6-9511BFE0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B640E-1C58-BA34-A6CC-3C53AE09FD71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DE949C2-13E3-09F1-F958-FD1F4CC98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7F55455-366D-C1FE-8A78-A943BFB8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375A71-1DC1-F058-E693-0B0DCFE8F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E215F83-9EF0-7879-4D5A-BE112946E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1A9886-59FA-75C5-8E13-15021EF1F915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3A64B2-9F6D-21BA-7CD0-DD12D21AA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8496C7-970E-6A39-D14F-4426D2FC3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99000">
                    <a:schemeClr val="accent3"/>
                  </a:gs>
                </a:gsLst>
                <a:lin ang="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70E1619-590E-BDFA-7E96-0F717E03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7FD1EC3-22E0-83A7-4113-EE0395846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E7D4CC-3883-08B4-B276-5AA239AB36B8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44E7B0-A465-2005-42A1-E8EDEBDFC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95B8AD-702C-561D-6A9C-515BF240D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94529C-8856-99CD-EF91-5D693B57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9071B6-D74D-DEF1-3959-4ECF5DC16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9E9ED-1F17-EA85-4369-10F95B5C4A0D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FC8C6D-37BE-0EA4-2466-6F53367246AC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A21994-7B56-E3EB-C3DE-CF3A74DEBC06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408CF6-E557-F966-6B50-382A3F6FDD29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FD28A-FD9F-66B4-3C0E-929597C5B7AF}"/>
                </a:ext>
              </a:extLst>
            </p:cNvPr>
            <p:cNvCxnSpPr>
              <a:cxnSpLocks/>
              <a:stCxn id="64" idx="0"/>
              <a:endCxn id="4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A6DF52-C068-0799-2762-AF5B33381D01}"/>
                </a:ext>
              </a:extLst>
            </p:cNvPr>
            <p:cNvCxnSpPr>
              <a:cxnSpLocks/>
              <a:stCxn id="65" idx="0"/>
              <a:endCxn id="4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30F7E-060A-A201-F6DE-0991A74B8C10}"/>
                </a:ext>
              </a:extLst>
            </p:cNvPr>
            <p:cNvCxnSpPr>
              <a:cxnSpLocks/>
              <a:stCxn id="66" idx="0"/>
              <a:endCxn id="4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91F2D7-7E2A-00DF-FC34-A31AD9BD82AB}"/>
                </a:ext>
              </a:extLst>
            </p:cNvPr>
            <p:cNvCxnSpPr>
              <a:cxnSpLocks/>
              <a:stCxn id="67" idx="0"/>
              <a:endCxn id="4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E9BF0-4FC9-70E5-5B61-18A98D141938}"/>
                </a:ext>
              </a:extLst>
            </p:cNvPr>
            <p:cNvCxnSpPr>
              <a:cxnSpLocks/>
              <a:stCxn id="60" idx="0"/>
              <a:endCxn id="5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24B15-AF61-0BAE-D8E7-E9F6B7B9EB90}"/>
                </a:ext>
              </a:extLst>
            </p:cNvPr>
            <p:cNvCxnSpPr>
              <a:cxnSpLocks/>
              <a:stCxn id="61" idx="0"/>
              <a:endCxn id="5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6F9F7-2E76-4E9A-A6A5-98DE4326D817}"/>
                </a:ext>
              </a:extLst>
            </p:cNvPr>
            <p:cNvCxnSpPr>
              <a:cxnSpLocks/>
              <a:stCxn id="62" idx="0"/>
              <a:endCxn id="5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528D7E-5E17-DF0E-66F9-1583496F60AE}"/>
                </a:ext>
              </a:extLst>
            </p:cNvPr>
            <p:cNvCxnSpPr>
              <a:cxnSpLocks/>
              <a:stCxn id="63" idx="0"/>
              <a:endCxn id="5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BB641C-FC49-6FDA-5FF8-FE1806A7F448}"/>
                </a:ext>
              </a:extLst>
            </p:cNvPr>
            <p:cNvCxnSpPr>
              <a:cxnSpLocks/>
              <a:stCxn id="56" idx="0"/>
              <a:endCxn id="6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683D1-834E-4D27-B88E-AB1E4B128587}"/>
                </a:ext>
              </a:extLst>
            </p:cNvPr>
            <p:cNvCxnSpPr>
              <a:cxnSpLocks/>
              <a:stCxn id="57" idx="0"/>
              <a:endCxn id="6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D3D5B6-F980-555C-60D4-4D2D4DC2D8FD}"/>
                </a:ext>
              </a:extLst>
            </p:cNvPr>
            <p:cNvCxnSpPr>
              <a:cxnSpLocks/>
              <a:stCxn id="58" idx="0"/>
              <a:endCxn id="6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C6B29-BEC4-A43D-8033-F7F16AD07749}"/>
                </a:ext>
              </a:extLst>
            </p:cNvPr>
            <p:cNvCxnSpPr>
              <a:cxnSpLocks/>
              <a:stCxn id="59" idx="0"/>
              <a:endCxn id="6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8D0367-B747-EE6D-2239-D95E6A7A32C9}"/>
                </a:ext>
              </a:extLst>
            </p:cNvPr>
            <p:cNvCxnSpPr>
              <a:cxnSpLocks/>
              <a:stCxn id="52" idx="0"/>
              <a:endCxn id="7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2300D-C4EE-83D8-EDB7-DEC951659E93}"/>
                </a:ext>
              </a:extLst>
            </p:cNvPr>
            <p:cNvCxnSpPr>
              <a:cxnSpLocks/>
              <a:stCxn id="53" idx="0"/>
              <a:endCxn id="7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E4237-D21C-967C-FFF2-3F69A0F3D203}"/>
                </a:ext>
              </a:extLst>
            </p:cNvPr>
            <p:cNvCxnSpPr>
              <a:cxnSpLocks/>
              <a:stCxn id="54" idx="0"/>
              <a:endCxn id="7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3ADE6B-EE86-AEFB-A423-72AE140D9BA4}"/>
                </a:ext>
              </a:extLst>
            </p:cNvPr>
            <p:cNvCxnSpPr>
              <a:cxnSpLocks/>
              <a:stCxn id="55" idx="0"/>
              <a:endCxn id="7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10A7FF-AC38-7093-CC2B-71E8605B5A2C}"/>
                </a:ext>
              </a:extLst>
            </p:cNvPr>
            <p:cNvCxnSpPr>
              <a:cxnSpLocks/>
              <a:stCxn id="80" idx="0"/>
              <a:endCxn id="67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391EE3-0B51-5C48-1EDA-F1D0A5F1206F}"/>
                </a:ext>
              </a:extLst>
            </p:cNvPr>
            <p:cNvCxnSpPr>
              <a:cxnSpLocks/>
              <a:stCxn id="81" idx="0"/>
              <a:endCxn id="67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240822-56DD-0539-C220-4DB9CE71605A}"/>
                </a:ext>
              </a:extLst>
            </p:cNvPr>
            <p:cNvCxnSpPr>
              <a:cxnSpLocks/>
              <a:stCxn id="82" idx="0"/>
              <a:endCxn id="67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6BC79B-D3F0-CCE6-B3D5-8C26CD2611B8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0B79C0-4961-9718-F30A-FEBDF124F0C8}"/>
                </a:ext>
              </a:extLst>
            </p:cNvPr>
            <p:cNvCxnSpPr>
              <a:cxnSpLocks/>
              <a:stCxn id="76" idx="0"/>
              <a:endCxn id="62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3AF824-AAD3-D80B-B386-F5735BC0671A}"/>
                </a:ext>
              </a:extLst>
            </p:cNvPr>
            <p:cNvCxnSpPr>
              <a:cxnSpLocks/>
              <a:stCxn id="77" idx="0"/>
              <a:endCxn id="62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FE18D-35A6-3326-8C55-A33CBE9A4BBC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FE4A4-97F4-CF46-E281-5FB81C69D0FE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02500E-AEDE-3782-5760-4DC211AE7807}"/>
                </a:ext>
              </a:extLst>
            </p:cNvPr>
            <p:cNvCxnSpPr>
              <a:cxnSpLocks/>
              <a:stCxn id="72" idx="0"/>
              <a:endCxn id="57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A648BC-0206-9A8F-0A6F-96AC257030C1}"/>
                </a:ext>
              </a:extLst>
            </p:cNvPr>
            <p:cNvCxnSpPr>
              <a:cxnSpLocks/>
              <a:stCxn id="73" idx="0"/>
              <a:endCxn id="57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2C8AA4-ED0A-3FC1-28CE-C18CB078F548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ADBE6-8A60-B893-2813-1ECCE7F9FBA8}"/>
                </a:ext>
              </a:extLst>
            </p:cNvPr>
            <p:cNvCxnSpPr>
              <a:cxnSpLocks/>
              <a:stCxn id="75" idx="0"/>
              <a:endCxn id="57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75CEA2-9AF5-5795-3A55-8CECA9EF9DF5}"/>
                </a:ext>
              </a:extLst>
            </p:cNvPr>
            <p:cNvCxnSpPr>
              <a:cxnSpLocks/>
              <a:stCxn id="68" idx="0"/>
              <a:endCxn id="52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23B7A-FB3A-B1F6-C75B-39A3A84DBF59}"/>
                </a:ext>
              </a:extLst>
            </p:cNvPr>
            <p:cNvCxnSpPr>
              <a:cxnSpLocks/>
              <a:stCxn id="69" idx="0"/>
              <a:endCxn id="52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21EB9-288F-E012-F3DA-577B25A57A13}"/>
                </a:ext>
              </a:extLst>
            </p:cNvPr>
            <p:cNvCxnSpPr>
              <a:cxnSpLocks/>
              <a:stCxn id="70" idx="0"/>
              <a:endCxn id="52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911FD7-33DC-B6F1-DC07-C738BD0A0ECB}"/>
                </a:ext>
              </a:extLst>
            </p:cNvPr>
            <p:cNvCxnSpPr>
              <a:cxnSpLocks/>
              <a:stCxn id="71" idx="0"/>
              <a:endCxn id="52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4526AB5-AE73-8BA0-E6F2-6E5FC4EFA06A}"/>
              </a:ext>
            </a:extLst>
          </p:cNvPr>
          <p:cNvSpPr/>
          <p:nvPr/>
        </p:nvSpPr>
        <p:spPr>
          <a:xfrm>
            <a:off x="7564091" y="4897095"/>
            <a:ext cx="765688" cy="76568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828638-85CF-5BF1-A347-C8544FF69923}"/>
              </a:ext>
            </a:extLst>
          </p:cNvPr>
          <p:cNvSpPr txBox="1"/>
          <p:nvPr/>
        </p:nvSpPr>
        <p:spPr>
          <a:xfrm>
            <a:off x="7057845" y="5645365"/>
            <a:ext cx="177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Path=“0212”</a:t>
            </a:r>
          </a:p>
        </p:txBody>
      </p:sp>
    </p:spTree>
    <p:extLst>
      <p:ext uri="{BB962C8B-B14F-4D97-AF65-F5344CB8AC3E}">
        <p14:creationId xmlns:p14="http://schemas.microsoft.com/office/powerpoint/2010/main" val="59850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Custom BSU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F582E"/>
      </a:accent1>
      <a:accent2>
        <a:srgbClr val="FAD62C"/>
      </a:accent2>
      <a:accent3>
        <a:srgbClr val="3CE050"/>
      </a:accent3>
      <a:accent4>
        <a:srgbClr val="3C9BFA"/>
      </a:accent4>
      <a:accent5>
        <a:srgbClr val="E13EFF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313</Words>
  <Application>Microsoft Macintosh PowerPoint</Application>
  <PresentationFormat>Widescreen</PresentationFormat>
  <Paragraphs>307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Damyn Chipman</dc:creator>
  <cp:lastModifiedBy>Damyn Chipman</cp:lastModifiedBy>
  <cp:revision>40</cp:revision>
  <cp:lastPrinted>2024-06-21T19:50:59Z</cp:lastPrinted>
  <dcterms:created xsi:type="dcterms:W3CDTF">2022-12-16T17:47:10Z</dcterms:created>
  <dcterms:modified xsi:type="dcterms:W3CDTF">2024-06-21T20:39:49Z</dcterms:modified>
</cp:coreProperties>
</file>