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 varScale="1">
        <p:scale>
          <a:sx n="73" d="100"/>
          <a:sy n="73" d="100"/>
        </p:scale>
        <p:origin x="19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system will allow the user to have access to taking practice tests and the system will</a:t>
            </a:r>
          </a:p>
          <a:p>
            <a:r>
              <a:rPr lang="en-US" dirty="0"/>
              <a:t>show the progress of the practice tests to the user.</a:t>
            </a:r>
          </a:p>
          <a:p>
            <a:endParaRPr lang="en-US" dirty="0"/>
          </a:p>
          <a:p>
            <a:r>
              <a:rPr lang="en-US" dirty="0"/>
              <a:t>The system will provide the user with the ability to schedule driving lessons. The system</a:t>
            </a:r>
          </a:p>
          <a:p>
            <a:r>
              <a:rPr lang="en-US" dirty="0"/>
              <a:t>shall provide a current calendar which will allow the customer to schedule driving</a:t>
            </a:r>
          </a:p>
          <a:p>
            <a:r>
              <a:rPr lang="en-US" dirty="0"/>
              <a:t>lessons, and will display only the driving lesson appointments that have available times and</a:t>
            </a:r>
          </a:p>
          <a:p>
            <a:r>
              <a:rPr lang="en-US" dirty="0"/>
              <a:t>prevent the calendar from showing overlapping driving lesson appointments.</a:t>
            </a:r>
          </a:p>
          <a:p>
            <a:endParaRPr lang="en-US" dirty="0"/>
          </a:p>
          <a:p>
            <a:r>
              <a:rPr lang="en-US" dirty="0"/>
              <a:t>The System will validate users when they are logging in. The system will take the users</a:t>
            </a:r>
          </a:p>
          <a:p>
            <a:r>
              <a:rPr lang="en-US" dirty="0"/>
              <a:t>unique password and case sensitive username and ensure that they are correct by</a:t>
            </a:r>
          </a:p>
          <a:p>
            <a:r>
              <a:rPr lang="en-US" dirty="0"/>
              <a:t>matching what the user entered vs what they system has stored for the user.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different users in this system are the admin, the customer (user), the DMV, secretary and the</a:t>
            </a:r>
          </a:p>
          <a:p>
            <a:r>
              <a:rPr lang="en-US" dirty="0"/>
              <a:t>instructor. The actions that can be performed are to notify the company of DMV law</a:t>
            </a:r>
          </a:p>
          <a:p>
            <a:r>
              <a:rPr lang="en-US" dirty="0"/>
              <a:t>changes, the users can make/modify appointments, the system will track all</a:t>
            </a:r>
          </a:p>
          <a:p>
            <a:r>
              <a:rPr lang="en-US" dirty="0"/>
              <a:t>appointments, the admin can oversee all the system operations, users can view the</a:t>
            </a:r>
          </a:p>
          <a:p>
            <a:r>
              <a:rPr lang="en-US" dirty="0"/>
              <a:t>appointment schedule and users can log in. The </a:t>
            </a:r>
            <a:r>
              <a:rPr lang="en-US" dirty="0" err="1"/>
              <a:t>DriverPass</a:t>
            </a:r>
            <a:r>
              <a:rPr lang="en-US" dirty="0"/>
              <a:t> users will need to have the</a:t>
            </a:r>
          </a:p>
          <a:p>
            <a:r>
              <a:rPr lang="en-US" dirty="0"/>
              <a:t>ability to reset their own passwords as well as the IT office will also need that access as</a:t>
            </a:r>
          </a:p>
          <a:p>
            <a:r>
              <a:rPr lang="en-US" dirty="0"/>
              <a:t>well. The user (customer) will need the ability to view their training progress and view</a:t>
            </a:r>
          </a:p>
          <a:p>
            <a:r>
              <a:rPr lang="en-US" dirty="0"/>
              <a:t>the any other training available. The instructor will need to be able to view the user’s</a:t>
            </a:r>
          </a:p>
          <a:p>
            <a:r>
              <a:rPr lang="en-US" dirty="0"/>
              <a:t>progress and have access to their profiles.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diagram for a user logging in. The user will first enter their username and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password that is unique to each person. If the user enters the username and password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Correctly, the user will get logged in and will be taken to the home page. If the username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 entered incorrectly, the process will end and the user will be taken back and prompted to enter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username and password again.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is an important part of any systems design. We need to make sure that the</a:t>
            </a:r>
          </a:p>
          <a:p>
            <a:r>
              <a:rPr lang="en-US" dirty="0"/>
              <a:t>security goes beyond just the username and password. Locking a user out of their account after 4 failed log in attempts will ensure part of that security. This will also insure data</a:t>
            </a:r>
          </a:p>
          <a:p>
            <a:r>
              <a:rPr lang="en-US" dirty="0"/>
              <a:t>integrity and the security of the connection between the system and the users. The users</a:t>
            </a:r>
          </a:p>
          <a:p>
            <a:r>
              <a:rPr lang="en-US" dirty="0"/>
              <a:t>will have the ability to reset their own passwords or the IT team will also have the ability</a:t>
            </a:r>
          </a:p>
          <a:p>
            <a:r>
              <a:rPr lang="en-US" dirty="0"/>
              <a:t>to reset a user’s password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design does have some system limitations. The project having a timeline of five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months is a limitation because that is not a huge length of time for a project to be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completed. The system may not be able to work on a mobile device. Now with the progression of technology I think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having mobile access would be a huge benefit for </a:t>
            </a:r>
            <a:r>
              <a:rPr lang="en-US" dirty="0" err="1"/>
              <a:t>DriverPass</a:t>
            </a:r>
            <a:r>
              <a:rPr lang="en-US" dirty="0"/>
              <a:t>. The users are not 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select the driving instructor they want, and this could be an issue if there are certain drivers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users want or don’t want to be paired with. Overall, I do think the system has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limitations but I think it is a good system </a:t>
            </a:r>
            <a:r>
              <a:rPr lang="en-US"/>
              <a:t>and with </a:t>
            </a:r>
            <a:r>
              <a:rPr lang="en-US" dirty="0"/>
              <a:t>some time it will </a:t>
            </a:r>
            <a:r>
              <a:rPr lang="en-US"/>
              <a:t>be great.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Daniel Taylor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Functional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Users will have access to online practice tests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Users will be able to schedule driving lessons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Non-Functional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Each user will have a unique and case sensitive username and password which the system will validate on login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System is a Cloud based web 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DAA088-7488-CA05-3BFD-19B2A1459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39019" y="801688"/>
            <a:ext cx="5009863" cy="52308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43D44-A2CB-79BF-F723-045A99B19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88669" y="801688"/>
            <a:ext cx="4510562" cy="523081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system will be hosted on a cloud-based operating service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Usernames and passwords will be unique to each user and case sensitive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Usernames and passwords will be stored in an encrypted database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Users will be locked out of their account after 4 failed log in attempts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Admins can remove/modify users if there is a security threat present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5-month time limit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No budget provided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System is web based and may not be immediately available for mobile users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1425</TotalTime>
  <Words>727</Words>
  <Application>Microsoft Office PowerPoint</Application>
  <PresentationFormat>Widescreen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Daniel Taylor</cp:lastModifiedBy>
  <cp:revision>24</cp:revision>
  <dcterms:created xsi:type="dcterms:W3CDTF">2019-10-14T02:36:52Z</dcterms:created>
  <dcterms:modified xsi:type="dcterms:W3CDTF">2022-06-27T00:47:17Z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