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DEATHSANDVACCINATION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512EF7-05B0-4081-A48A-87AABE6E78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DEATHS AND VACCINATIONS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D76A51-D2E8-48A5-8239-3C1981386F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9/21/2022 3:27:18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3B7D5A0-9A40-4DCA-A4A5-B1C850FF6A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709862"/>
            <a:ext cx="6762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7AAA0B71-D141-4C0D-B439-5B6720F8D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743075"/>
            <a:ext cx="93535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4A6905C6-5B51-4C15-AED5-83ED6A19AD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1662112"/>
            <a:ext cx="89820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02F0645-07F5-417E-AADB-229857BB64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662112"/>
            <a:ext cx="90392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2022-09-21T15:27:18Z</dcterms:created>
  <dcterms:modified xsi:type="dcterms:W3CDTF">2022-09-21T15:27:18Z</dcterms:modified>
</cp:coreProperties>
</file>