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216"/>
    <p:restoredTop sz="94626"/>
  </p:normalViewPr>
  <p:slideViewPr>
    <p:cSldViewPr snapToGrid="0" snapToObjects="1">
      <p:cViewPr varScale="1">
        <p:scale>
          <a:sx n="113" d="100"/>
          <a:sy n="113" d="100"/>
        </p:scale>
        <p:origin x="19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D41BB-E1E8-594A-9DFF-9C09FA1C8520}" type="datetimeFigureOut">
              <a:rPr lang="en-US" smtClean="0"/>
              <a:t>3/21/23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87824-0563-584A-B055-CBF4F7712001}" type="slidenum">
              <a:rPr lang="en-US" smtClean="0"/>
              <a:t>‹#›</a:t>
            </a:fld>
            <a:endParaRPr lang="en-US"/>
          </a:p>
        </p:txBody>
      </p:sp>
    </p:spTree>
    <p:extLst>
      <p:ext uri="{BB962C8B-B14F-4D97-AF65-F5344CB8AC3E}">
        <p14:creationId xmlns:p14="http://schemas.microsoft.com/office/powerpoint/2010/main" val="111096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3/21/23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3/21/23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3/21/23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3/21/23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3/21/23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3/21/23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Robotics System Engineering I</a:t>
            </a:r>
          </a:p>
        </p:txBody>
      </p:sp>
      <p:sp>
        <p:nvSpPr>
          <p:cNvPr id="3" name="Subtitle 2"/>
          <p:cNvSpPr>
            <a:spLocks noGrp="1"/>
          </p:cNvSpPr>
          <p:nvPr>
            <p:ph type="subTitle" idx="1"/>
          </p:nvPr>
        </p:nvSpPr>
        <p:spPr/>
        <p:txBody>
          <a:bodyPr/>
          <a:lstStyle/>
          <a:p>
            <a:r>
              <a:rPr lang="en-US" dirty="0"/>
              <a:t>University of Idaho – John C. </a:t>
            </a:r>
            <a:r>
              <a:rPr lang="en-US" dirty="0" err="1"/>
              <a:t>Shovic</a:t>
            </a:r>
            <a:r>
              <a:rPr lang="en-US" dirty="0"/>
              <a:t>, PhD</a:t>
            </a:r>
          </a:p>
          <a:p>
            <a:r>
              <a:rPr lang="en-US" dirty="0"/>
              <a:t>Coeur d’Alene</a:t>
            </a:r>
          </a:p>
        </p:txBody>
      </p:sp>
    </p:spTree>
    <p:extLst>
      <p:ext uri="{BB962C8B-B14F-4D97-AF65-F5344CB8AC3E}">
        <p14:creationId xmlns:p14="http://schemas.microsoft.com/office/powerpoint/2010/main" val="155806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6644-02FF-9460-79D2-EB2D2EA3F86F}"/>
              </a:ext>
            </a:extLst>
          </p:cNvPr>
          <p:cNvSpPr>
            <a:spLocks noGrp="1"/>
          </p:cNvSpPr>
          <p:nvPr>
            <p:ph type="title"/>
          </p:nvPr>
        </p:nvSpPr>
        <p:spPr/>
        <p:txBody>
          <a:bodyPr/>
          <a:lstStyle/>
          <a:p>
            <a:r>
              <a:rPr lang="en-US" dirty="0" err="1"/>
              <a:t>ChatGPT</a:t>
            </a:r>
            <a:r>
              <a:rPr lang="en-US" dirty="0"/>
              <a:t> and Technical Help</a:t>
            </a:r>
          </a:p>
        </p:txBody>
      </p:sp>
      <p:sp>
        <p:nvSpPr>
          <p:cNvPr id="3" name="Content Placeholder 2">
            <a:extLst>
              <a:ext uri="{FF2B5EF4-FFF2-40B4-BE49-F238E27FC236}">
                <a16:creationId xmlns:a16="http://schemas.microsoft.com/office/drawing/2014/main" id="{A062D7E5-878D-6E8C-9BD0-7CE9F0657CFC}"/>
              </a:ext>
            </a:extLst>
          </p:cNvPr>
          <p:cNvSpPr>
            <a:spLocks noGrp="1"/>
          </p:cNvSpPr>
          <p:nvPr>
            <p:ph idx="1"/>
          </p:nvPr>
        </p:nvSpPr>
        <p:spPr/>
        <p:txBody>
          <a:bodyPr>
            <a:normAutofit lnSpcReduction="10000"/>
          </a:bodyPr>
          <a:lstStyle/>
          <a:p>
            <a:r>
              <a:rPr lang="en-US" dirty="0"/>
              <a:t>Select 3 of the following questions to ask </a:t>
            </a:r>
            <a:r>
              <a:rPr lang="en-US" dirty="0" err="1"/>
              <a:t>ChatGPT</a:t>
            </a:r>
            <a:endParaRPr lang="en-US" dirty="0"/>
          </a:p>
          <a:p>
            <a:endParaRPr lang="en-US" dirty="0"/>
          </a:p>
          <a:p>
            <a:r>
              <a:rPr lang="en-US" dirty="0"/>
              <a:t>Make one of your own up and ask</a:t>
            </a:r>
          </a:p>
          <a:p>
            <a:endParaRPr lang="en-US" dirty="0"/>
          </a:p>
          <a:p>
            <a:r>
              <a:rPr lang="en-US" dirty="0"/>
              <a:t>Ask the question, ask follow up questions</a:t>
            </a:r>
          </a:p>
          <a:p>
            <a:endParaRPr lang="en-US" dirty="0"/>
          </a:p>
          <a:p>
            <a:r>
              <a:rPr lang="en-US" dirty="0"/>
              <a:t>Do some research to see </a:t>
            </a:r>
            <a:r>
              <a:rPr lang="en-US" dirty="0" err="1"/>
              <a:t>ChatGPT</a:t>
            </a:r>
            <a:r>
              <a:rPr lang="en-US" dirty="0"/>
              <a:t> is actually answering correctly and returned useful information</a:t>
            </a:r>
          </a:p>
          <a:p>
            <a:endParaRPr lang="en-US" dirty="0"/>
          </a:p>
          <a:p>
            <a:r>
              <a:rPr lang="en-US" dirty="0"/>
              <a:t>Send me a write up of your results and be ready to discuss in class on Thursday</a:t>
            </a:r>
          </a:p>
          <a:p>
            <a:endParaRPr lang="en-US" dirty="0"/>
          </a:p>
        </p:txBody>
      </p:sp>
    </p:spTree>
    <p:extLst>
      <p:ext uri="{BB962C8B-B14F-4D97-AF65-F5344CB8AC3E}">
        <p14:creationId xmlns:p14="http://schemas.microsoft.com/office/powerpoint/2010/main" val="184504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E527-0576-BEF4-74D2-24D94CDAEF7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D1CCDAD-41C8-D443-992A-93EDDA4A548C}"/>
              </a:ext>
            </a:extLst>
          </p:cNvPr>
          <p:cNvSpPr>
            <a:spLocks noGrp="1"/>
          </p:cNvSpPr>
          <p:nvPr>
            <p:ph idx="1"/>
          </p:nvPr>
        </p:nvSpPr>
        <p:spPr/>
        <p:txBody>
          <a:bodyPr>
            <a:normAutofit/>
          </a:bodyPr>
          <a:lstStyle/>
          <a:p>
            <a:r>
              <a:rPr lang="en-US" sz="2400" dirty="0"/>
              <a:t>How do I hook up a stepper motor to a STEPPERONLINE CNC Stepper Motor Driver and a BRX PLC?</a:t>
            </a:r>
          </a:p>
          <a:p>
            <a:r>
              <a:rPr lang="en-US" sz="2400" dirty="0"/>
              <a:t>How do I get a Create3 hooked up to ROS2 callbacks?</a:t>
            </a:r>
          </a:p>
          <a:p>
            <a:r>
              <a:rPr lang="en-US" sz="2400" dirty="0"/>
              <a:t>How can I simultaneously use a  create3 and a Elephant Robotics </a:t>
            </a:r>
            <a:r>
              <a:rPr lang="en-US" sz="2400" dirty="0" err="1"/>
              <a:t>MyCobot</a:t>
            </a:r>
            <a:r>
              <a:rPr lang="en-US" sz="2400" dirty="0"/>
              <a:t> 320pi in a project?</a:t>
            </a:r>
          </a:p>
          <a:p>
            <a:r>
              <a:rPr lang="en-US" sz="2400" dirty="0"/>
              <a:t>Can I use Ubuntu 22.04 with a </a:t>
            </a:r>
            <a:r>
              <a:rPr lang="en-US" sz="2400" dirty="0" err="1"/>
              <a:t>myCobot</a:t>
            </a:r>
            <a:r>
              <a:rPr lang="en-US" sz="2400" dirty="0"/>
              <a:t> 320Pi?</a:t>
            </a:r>
          </a:p>
          <a:p>
            <a:r>
              <a:rPr lang="en-US" sz="2400" dirty="0"/>
              <a:t>How can I use ROS2 with a FANUC CRX10?</a:t>
            </a:r>
          </a:p>
          <a:p>
            <a:r>
              <a:rPr lang="en-US" sz="2400" dirty="0"/>
              <a:t>How do I control a FANUC CRX10 with ROS2?</a:t>
            </a:r>
          </a:p>
        </p:txBody>
      </p:sp>
    </p:spTree>
    <p:extLst>
      <p:ext uri="{BB962C8B-B14F-4D97-AF65-F5344CB8AC3E}">
        <p14:creationId xmlns:p14="http://schemas.microsoft.com/office/powerpoint/2010/main" val="329036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2E5F-77F1-CD2F-F557-3C1F21D479C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F3761AA-7A14-0DC9-6F97-33022CF5F335}"/>
              </a:ext>
            </a:extLst>
          </p:cNvPr>
          <p:cNvSpPr>
            <a:spLocks noGrp="1"/>
          </p:cNvSpPr>
          <p:nvPr>
            <p:ph idx="1"/>
          </p:nvPr>
        </p:nvSpPr>
        <p:spPr/>
        <p:txBody>
          <a:bodyPr>
            <a:noAutofit/>
          </a:bodyPr>
          <a:lstStyle/>
          <a:p>
            <a:r>
              <a:rPr lang="en-US" sz="2400" dirty="0"/>
              <a:t>How do I use callbacks in Create3 with ROS2 Humble?</a:t>
            </a:r>
          </a:p>
          <a:p>
            <a:r>
              <a:rPr lang="en-US" sz="2400" dirty="0"/>
              <a:t>Why can't I use Ubuntu 22.04 with a </a:t>
            </a:r>
            <a:r>
              <a:rPr lang="en-US" sz="2400" dirty="0" err="1"/>
              <a:t>myCobot</a:t>
            </a:r>
            <a:r>
              <a:rPr lang="en-US" sz="2400" dirty="0"/>
              <a:t> 320Pi?</a:t>
            </a:r>
          </a:p>
          <a:p>
            <a:r>
              <a:rPr lang="en-US" sz="2400" dirty="0"/>
              <a:t>How can I use ROS2 with a FANUC CRX10?</a:t>
            </a:r>
          </a:p>
          <a:p>
            <a:r>
              <a:rPr lang="en-US" sz="2400" dirty="0"/>
              <a:t>How do I control a FANUC CRX10 with ROS2?</a:t>
            </a:r>
          </a:p>
          <a:p>
            <a:r>
              <a:rPr lang="en-US" sz="2400" dirty="0"/>
              <a:t>How do I use callbacks in Create3 with ROS2 Humble</a:t>
            </a:r>
          </a:p>
          <a:p>
            <a:r>
              <a:rPr lang="en-US" sz="2400" dirty="0"/>
              <a:t>Why can't I use Ubuntu 22.04 with a </a:t>
            </a:r>
            <a:r>
              <a:rPr lang="en-US" sz="2400" dirty="0" err="1"/>
              <a:t>myCobot</a:t>
            </a:r>
            <a:r>
              <a:rPr lang="en-US" sz="2400" dirty="0"/>
              <a:t> 320Pi?</a:t>
            </a:r>
          </a:p>
        </p:txBody>
      </p:sp>
    </p:spTree>
    <p:extLst>
      <p:ext uri="{BB962C8B-B14F-4D97-AF65-F5344CB8AC3E}">
        <p14:creationId xmlns:p14="http://schemas.microsoft.com/office/powerpoint/2010/main" val="365456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31F0-49FF-96C1-E4DD-1833FDE97610}"/>
              </a:ext>
            </a:extLst>
          </p:cNvPr>
          <p:cNvSpPr>
            <a:spLocks noGrp="1"/>
          </p:cNvSpPr>
          <p:nvPr>
            <p:ph type="title"/>
          </p:nvPr>
        </p:nvSpPr>
        <p:spPr/>
        <p:txBody>
          <a:bodyPr/>
          <a:lstStyle/>
          <a:p>
            <a:r>
              <a:rPr lang="en-US" dirty="0"/>
              <a:t>Who is Dr. John C. Shovic?</a:t>
            </a:r>
          </a:p>
        </p:txBody>
      </p:sp>
      <p:sp>
        <p:nvSpPr>
          <p:cNvPr id="3" name="Content Placeholder 2">
            <a:extLst>
              <a:ext uri="{FF2B5EF4-FFF2-40B4-BE49-F238E27FC236}">
                <a16:creationId xmlns:a16="http://schemas.microsoft.com/office/drawing/2014/main" id="{4EB5B0CF-4ECF-598B-41F4-3A1716AF6B28}"/>
              </a:ext>
            </a:extLst>
          </p:cNvPr>
          <p:cNvSpPr>
            <a:spLocks noGrp="1"/>
          </p:cNvSpPr>
          <p:nvPr>
            <p:ph idx="1"/>
          </p:nvPr>
        </p:nvSpPr>
        <p:spPr/>
        <p:txBody>
          <a:bodyPr>
            <a:normAutofit/>
          </a:bodyPr>
          <a:lstStyle/>
          <a:p>
            <a:r>
              <a:rPr lang="en-US" sz="2800" dirty="0"/>
              <a:t>Dr. John C. Shovic is a computer scientist and academic. He is currently a Professor Emeritus at the University of Idaho, where he served as a faculty member in the Department of Computer Science for over 30 years. Dr. </a:t>
            </a:r>
            <a:r>
              <a:rPr lang="en-US" sz="2800" dirty="0" err="1"/>
              <a:t>Shovic's</a:t>
            </a:r>
            <a:r>
              <a:rPr lang="en-US" sz="2800" dirty="0"/>
              <a:t> research interests include computer networks, software engineering, and human-computer interaction.</a:t>
            </a:r>
          </a:p>
        </p:txBody>
      </p:sp>
    </p:spTree>
    <p:extLst>
      <p:ext uri="{BB962C8B-B14F-4D97-AF65-F5344CB8AC3E}">
        <p14:creationId xmlns:p14="http://schemas.microsoft.com/office/powerpoint/2010/main" val="29701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A7EF-E674-44EC-A3EC-60D192A3728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60962C7-A0F8-C74E-20E1-9BEC113A45B4}"/>
              </a:ext>
            </a:extLst>
          </p:cNvPr>
          <p:cNvSpPr>
            <a:spLocks noGrp="1"/>
          </p:cNvSpPr>
          <p:nvPr>
            <p:ph idx="1"/>
          </p:nvPr>
        </p:nvSpPr>
        <p:spPr/>
        <p:txBody>
          <a:bodyPr>
            <a:normAutofit/>
          </a:bodyPr>
          <a:lstStyle/>
          <a:p>
            <a:r>
              <a:rPr lang="en-US" sz="2400" dirty="0"/>
              <a:t>Dr. Shovic has authored or co-authored numerous publications in his field and has received several awards for his contributions to computer science education, including the 2005 National ACM SIGCSE Award for Outstanding Contribution to Computer Science Education. He is also a Fellow of the Association for Computing Machinery (ACM) and a Senior Member of the Institute of Electrical and Electronics Engineers (IEEE).</a:t>
            </a:r>
          </a:p>
        </p:txBody>
      </p:sp>
    </p:spTree>
    <p:extLst>
      <p:ext uri="{BB962C8B-B14F-4D97-AF65-F5344CB8AC3E}">
        <p14:creationId xmlns:p14="http://schemas.microsoft.com/office/powerpoint/2010/main" val="323681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991B-71C4-68E4-1865-A8AD865C87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A16625-2FAD-EBBD-017F-C3BAD038A49D}"/>
              </a:ext>
            </a:extLst>
          </p:cNvPr>
          <p:cNvSpPr>
            <a:spLocks noGrp="1"/>
          </p:cNvSpPr>
          <p:nvPr>
            <p:ph idx="1"/>
          </p:nvPr>
        </p:nvSpPr>
        <p:spPr/>
        <p:txBody>
          <a:bodyPr/>
          <a:lstStyle/>
          <a:p>
            <a:r>
              <a:rPr lang="en-US" sz="2800" dirty="0"/>
              <a:t>In addition to his academic work, Dr. Shovic is also known for his role in the development of the Instant Pot, a popular multi-functional kitchen appliance. He co-founded the company that developed the Instant Pot and served as its Chief Technology Officer.</a:t>
            </a:r>
          </a:p>
          <a:p>
            <a:endParaRPr lang="en-US" dirty="0"/>
          </a:p>
        </p:txBody>
      </p:sp>
    </p:spTree>
    <p:extLst>
      <p:ext uri="{BB962C8B-B14F-4D97-AF65-F5344CB8AC3E}">
        <p14:creationId xmlns:p14="http://schemas.microsoft.com/office/powerpoint/2010/main" val="4142894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7500</TotalTime>
  <Words>404</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Robotics System Engineering I</vt:lpstr>
      <vt:lpstr>ChatGPT and Technical Help</vt:lpstr>
      <vt:lpstr>Questions</vt:lpstr>
      <vt:lpstr>Questions</vt:lpstr>
      <vt:lpstr>Who is Dr. John C. Shovic?</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I</dc:title>
  <dc:creator>Shovic, John (jshovic@uidaho.edu)</dc:creator>
  <cp:lastModifiedBy>Shovic, John (jshovic@uidaho.edu)</cp:lastModifiedBy>
  <cp:revision>16</cp:revision>
  <dcterms:created xsi:type="dcterms:W3CDTF">2017-08-22T21:54:47Z</dcterms:created>
  <dcterms:modified xsi:type="dcterms:W3CDTF">2023-03-21T19:25:34Z</dcterms:modified>
</cp:coreProperties>
</file>