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099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74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90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68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91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5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2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9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1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41590-D9C7-4F82-A2B0-5E9B6AC88724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EED5-9F52-4ED4-92EE-06FADDF4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10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5C16-8348-4C5F-B68B-F9E9DA20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022" y="103634"/>
            <a:ext cx="11487955" cy="628448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solidFill>
                  <a:srgbClr val="002060"/>
                </a:solidFill>
              </a:rPr>
              <a:t>WGU Student View - Storyboard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331E5B8-1C48-4A4E-A36A-DB7D597C4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" y="724517"/>
            <a:ext cx="1463040" cy="3007360"/>
          </a:xfrm>
          <a:prstGeom prst="rect">
            <a:avLst/>
          </a:prstGeom>
        </p:spPr>
      </p:pic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404612AA-FCEE-4F46-A841-26421CB23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62" y="732082"/>
            <a:ext cx="1463040" cy="3007361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458C46-EE86-4975-87D8-476F573C3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24517"/>
            <a:ext cx="1463040" cy="3007360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FBB2EC-5A19-49F1-873E-DD3C7335A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60" y="3747006"/>
            <a:ext cx="1463040" cy="3007360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6740F1-0D25-48AE-B3EC-70FA40751A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80" y="724517"/>
            <a:ext cx="1463040" cy="300736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F17628-E700-4504-B9CF-85384BAA52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20" y="3747006"/>
            <a:ext cx="1463040" cy="3007360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4CFAC2-7D6F-477A-AA8D-D0174CEE5C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724517"/>
            <a:ext cx="1463040" cy="3007360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9BE54343-2C4C-4FE4-A5F4-D5B88F2E55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3747006"/>
            <a:ext cx="1463040" cy="300736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3905083-9533-4B57-B1FD-EEAB305FE95F}"/>
              </a:ext>
            </a:extLst>
          </p:cNvPr>
          <p:cNvSpPr/>
          <p:nvPr/>
        </p:nvSpPr>
        <p:spPr>
          <a:xfrm>
            <a:off x="563418" y="2558473"/>
            <a:ext cx="526473" cy="3509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6A9D59-D8C5-414A-A8B8-55DB6AE15E66}"/>
              </a:ext>
            </a:extLst>
          </p:cNvPr>
          <p:cNvSpPr txBox="1"/>
          <p:nvPr/>
        </p:nvSpPr>
        <p:spPr>
          <a:xfrm>
            <a:off x="149540" y="3870807"/>
            <a:ext cx="1377321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Home Screen – entry point of the app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0A1CE0-2D15-4504-8C11-D4946F2A89F8}"/>
              </a:ext>
            </a:extLst>
          </p:cNvPr>
          <p:cNvCxnSpPr>
            <a:stCxn id="20" idx="6"/>
          </p:cNvCxnSpPr>
          <p:nvPr/>
        </p:nvCxnSpPr>
        <p:spPr>
          <a:xfrm flipV="1">
            <a:off x="1089891" y="2724727"/>
            <a:ext cx="725171" cy="9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3AE8902-EA27-4004-AD7F-2ADA8180EB69}"/>
              </a:ext>
            </a:extLst>
          </p:cNvPr>
          <p:cNvSpPr/>
          <p:nvPr/>
        </p:nvSpPr>
        <p:spPr>
          <a:xfrm>
            <a:off x="1690256" y="1012153"/>
            <a:ext cx="602614" cy="2188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8631F7-5450-4D92-A991-D384D73DBC8E}"/>
              </a:ext>
            </a:extLst>
          </p:cNvPr>
          <p:cNvSpPr/>
          <p:nvPr/>
        </p:nvSpPr>
        <p:spPr>
          <a:xfrm>
            <a:off x="1905474" y="3365737"/>
            <a:ext cx="1282216" cy="2188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427441-25DE-487E-A38F-9D914EC79CC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290847" y="1140068"/>
            <a:ext cx="2433553" cy="1088129"/>
          </a:xfrm>
          <a:prstGeom prst="curvedConnector3">
            <a:avLst>
              <a:gd name="adj1" fmla="val 3178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029A30-392D-4532-A184-FE8E10212444}"/>
              </a:ext>
            </a:extLst>
          </p:cNvPr>
          <p:cNvSpPr txBox="1"/>
          <p:nvPr/>
        </p:nvSpPr>
        <p:spPr>
          <a:xfrm>
            <a:off x="3358055" y="889097"/>
            <a:ext cx="1303134" cy="101566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Selected term opens the term details and associated courses screen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575EF1-3766-411B-8EF4-CA8FC93C09E6}"/>
              </a:ext>
            </a:extLst>
          </p:cNvPr>
          <p:cNvSpPr txBox="1"/>
          <p:nvPr/>
        </p:nvSpPr>
        <p:spPr>
          <a:xfrm>
            <a:off x="1857921" y="3870806"/>
            <a:ext cx="1377321" cy="27699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All terms screen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247A4D-9FE6-4CE4-897C-9D7AA325AE5F}"/>
              </a:ext>
            </a:extLst>
          </p:cNvPr>
          <p:cNvSpPr txBox="1"/>
          <p:nvPr/>
        </p:nvSpPr>
        <p:spPr>
          <a:xfrm>
            <a:off x="3304219" y="3250494"/>
            <a:ext cx="1377321" cy="27699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term screen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0D7CF3B-F4AC-46D0-819E-9E83D1D897BD}"/>
              </a:ext>
            </a:extLst>
          </p:cNvPr>
          <p:cNvSpPr/>
          <p:nvPr/>
        </p:nvSpPr>
        <p:spPr>
          <a:xfrm>
            <a:off x="4661189" y="2366023"/>
            <a:ext cx="1527531" cy="277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28">
            <a:extLst>
              <a:ext uri="{FF2B5EF4-FFF2-40B4-BE49-F238E27FC236}">
                <a16:creationId xmlns:a16="http://schemas.microsoft.com/office/drawing/2014/main" id="{7903B427-A7DC-439E-BDA2-D835DC0B5BC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187440" y="2228197"/>
            <a:ext cx="1463040" cy="270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D02002-EDD7-4795-8AE2-3E0A7BD191C6}"/>
              </a:ext>
            </a:extLst>
          </p:cNvPr>
          <p:cNvSpPr txBox="1"/>
          <p:nvPr/>
        </p:nvSpPr>
        <p:spPr>
          <a:xfrm>
            <a:off x="6246954" y="889097"/>
            <a:ext cx="1303134" cy="120032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Selected course opens the course details and associated assessments screen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AFC8487-3101-49CC-BD57-AFE74923EE7E}"/>
              </a:ext>
            </a:extLst>
          </p:cNvPr>
          <p:cNvSpPr/>
          <p:nvPr/>
        </p:nvSpPr>
        <p:spPr>
          <a:xfrm>
            <a:off x="4816079" y="3364453"/>
            <a:ext cx="1282216" cy="2188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AC4127C-D9B1-4D49-ACC1-9F510F5C0342}"/>
              </a:ext>
            </a:extLst>
          </p:cNvPr>
          <p:cNvSpPr/>
          <p:nvPr/>
        </p:nvSpPr>
        <p:spPr>
          <a:xfrm>
            <a:off x="7778073" y="3353575"/>
            <a:ext cx="1282216" cy="2188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55EB41-938B-4CC0-9505-6C2B5148C7DD}"/>
              </a:ext>
            </a:extLst>
          </p:cNvPr>
          <p:cNvSpPr txBox="1"/>
          <p:nvPr/>
        </p:nvSpPr>
        <p:spPr>
          <a:xfrm>
            <a:off x="6230298" y="3225953"/>
            <a:ext cx="1377321" cy="27699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course screen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0E4D58-BD06-428A-87D9-8F8BFA737D51}"/>
              </a:ext>
            </a:extLst>
          </p:cNvPr>
          <p:cNvSpPr txBox="1"/>
          <p:nvPr/>
        </p:nvSpPr>
        <p:spPr>
          <a:xfrm>
            <a:off x="9171854" y="3134913"/>
            <a:ext cx="1377321" cy="46166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assessment screen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30D003-1876-4949-BD8F-1A7C02302640}"/>
              </a:ext>
            </a:extLst>
          </p:cNvPr>
          <p:cNvSpPr txBox="1"/>
          <p:nvPr/>
        </p:nvSpPr>
        <p:spPr>
          <a:xfrm>
            <a:off x="9208947" y="891623"/>
            <a:ext cx="1303134" cy="83099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Selected assessment opens the assessment details screen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21AF331-6B7D-496A-A1F0-8955DA93446B}"/>
              </a:ext>
            </a:extLst>
          </p:cNvPr>
          <p:cNvSpPr/>
          <p:nvPr/>
        </p:nvSpPr>
        <p:spPr>
          <a:xfrm>
            <a:off x="7597795" y="2388727"/>
            <a:ext cx="1527531" cy="277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28">
            <a:extLst>
              <a:ext uri="{FF2B5EF4-FFF2-40B4-BE49-F238E27FC236}">
                <a16:creationId xmlns:a16="http://schemas.microsoft.com/office/drawing/2014/main" id="{E027EBA0-12FF-4244-A298-92E40E4B183A}"/>
              </a:ext>
            </a:extLst>
          </p:cNvPr>
          <p:cNvCxnSpPr>
            <a:cxnSpLocks/>
          </p:cNvCxnSpPr>
          <p:nvPr/>
        </p:nvCxnSpPr>
        <p:spPr>
          <a:xfrm flipV="1">
            <a:off x="9124046" y="2250901"/>
            <a:ext cx="1463040" cy="270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13AA43-3D88-43A6-A5CB-52EF7857D65F}"/>
              </a:ext>
            </a:extLst>
          </p:cNvPr>
          <p:cNvCxnSpPr>
            <a:stCxn id="35" idx="0"/>
            <a:endCxn id="7" idx="2"/>
          </p:cNvCxnSpPr>
          <p:nvPr/>
        </p:nvCxnSpPr>
        <p:spPr>
          <a:xfrm flipV="1">
            <a:off x="2546582" y="3739443"/>
            <a:ext cx="0" cy="1313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29044C-1CC4-443E-A545-A0405BD748D6}"/>
              </a:ext>
            </a:extLst>
          </p:cNvPr>
          <p:cNvCxnSpPr>
            <a:cxnSpLocks/>
            <a:stCxn id="24" idx="0"/>
            <a:endCxn id="5" idx="2"/>
          </p:cNvCxnSpPr>
          <p:nvPr/>
        </p:nvCxnSpPr>
        <p:spPr>
          <a:xfrm flipV="1">
            <a:off x="838201" y="3731877"/>
            <a:ext cx="0" cy="1389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9DBF29C-C37F-4156-8821-CC446570555C}"/>
              </a:ext>
            </a:extLst>
          </p:cNvPr>
          <p:cNvCxnSpPr>
            <a:cxnSpLocks/>
            <a:stCxn id="11" idx="0"/>
            <a:endCxn id="39" idx="2"/>
          </p:cNvCxnSpPr>
          <p:nvPr/>
        </p:nvCxnSpPr>
        <p:spPr>
          <a:xfrm flipV="1">
            <a:off x="3992880" y="3527493"/>
            <a:ext cx="0" cy="2195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A539366-42CF-42B6-BC88-F009A5605AC0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9860515" y="3596578"/>
            <a:ext cx="4964" cy="1905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28">
            <a:extLst>
              <a:ext uri="{FF2B5EF4-FFF2-40B4-BE49-F238E27FC236}">
                <a16:creationId xmlns:a16="http://schemas.microsoft.com/office/drawing/2014/main" id="{3D6A6813-1D6D-46B4-879D-061EB6D4146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187690" y="3465240"/>
            <a:ext cx="805190" cy="2817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28">
            <a:extLst>
              <a:ext uri="{FF2B5EF4-FFF2-40B4-BE49-F238E27FC236}">
                <a16:creationId xmlns:a16="http://schemas.microsoft.com/office/drawing/2014/main" id="{805D1F20-D091-4AE0-A7EA-7E70B11EA312}"/>
              </a:ext>
            </a:extLst>
          </p:cNvPr>
          <p:cNvCxnSpPr>
            <a:cxnSpLocks/>
          </p:cNvCxnSpPr>
          <p:nvPr/>
        </p:nvCxnSpPr>
        <p:spPr>
          <a:xfrm>
            <a:off x="6098295" y="3463956"/>
            <a:ext cx="805190" cy="2817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CE83237-341B-4355-BCEB-2B1BBCF65FAA}"/>
              </a:ext>
            </a:extLst>
          </p:cNvPr>
          <p:cNvCxnSpPr>
            <a:cxnSpLocks/>
          </p:cNvCxnSpPr>
          <p:nvPr/>
        </p:nvCxnSpPr>
        <p:spPr>
          <a:xfrm flipH="1" flipV="1">
            <a:off x="6910413" y="3502952"/>
            <a:ext cx="1" cy="2440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28">
            <a:extLst>
              <a:ext uri="{FF2B5EF4-FFF2-40B4-BE49-F238E27FC236}">
                <a16:creationId xmlns:a16="http://schemas.microsoft.com/office/drawing/2014/main" id="{980C5E02-B58D-4C12-9CF7-7CCF4A2CB4C4}"/>
              </a:ext>
            </a:extLst>
          </p:cNvPr>
          <p:cNvCxnSpPr>
            <a:cxnSpLocks/>
          </p:cNvCxnSpPr>
          <p:nvPr/>
        </p:nvCxnSpPr>
        <p:spPr>
          <a:xfrm>
            <a:off x="9060289" y="3453078"/>
            <a:ext cx="805190" cy="2817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2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4CDFEE-A3B0-48E8-88B7-DD2EC0D4BB00}"/>
              </a:ext>
            </a:extLst>
          </p:cNvPr>
          <p:cNvSpPr txBox="1">
            <a:spLocks/>
          </p:cNvSpPr>
          <p:nvPr/>
        </p:nvSpPr>
        <p:spPr>
          <a:xfrm>
            <a:off x="352022" y="103634"/>
            <a:ext cx="11487955" cy="628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Storyboard cont. - menus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64A46C6E-B863-4853-8B59-8A823D7C8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79" y="2244609"/>
            <a:ext cx="1512017" cy="3108036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AC0864-6937-4ACA-A314-53874AFB9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19" y="2244609"/>
            <a:ext cx="1512017" cy="3108036"/>
          </a:xfrm>
          <a:prstGeom prst="rect">
            <a:avLst/>
          </a:prstGeom>
        </p:spPr>
      </p:pic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C171D684-FD32-43A1-A6ED-2DDB1E1BC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2" y="2244609"/>
            <a:ext cx="1512018" cy="3108037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6C4A8D-0929-4C0C-9345-6B970814FD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03" y="2256153"/>
            <a:ext cx="1512018" cy="3108037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B1EB26-1457-4154-87F1-591DBEF43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613" y="2256153"/>
            <a:ext cx="1512018" cy="31080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AB5F30-D7EC-42B1-9828-1C284E4497D7}"/>
              </a:ext>
            </a:extLst>
          </p:cNvPr>
          <p:cNvSpPr txBox="1"/>
          <p:nvPr/>
        </p:nvSpPr>
        <p:spPr>
          <a:xfrm>
            <a:off x="419369" y="5451880"/>
            <a:ext cx="1377321" cy="27699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All terms screen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DC7A0C-C5DE-4DE5-AE5D-A9A75DFCD164}"/>
              </a:ext>
            </a:extLst>
          </p:cNvPr>
          <p:cNvSpPr txBox="1"/>
          <p:nvPr/>
        </p:nvSpPr>
        <p:spPr>
          <a:xfrm>
            <a:off x="2844026" y="5451880"/>
            <a:ext cx="1377321" cy="27699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All terms screen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61145C-CD17-49F3-BD0D-43FEF03D10CD}"/>
              </a:ext>
            </a:extLst>
          </p:cNvPr>
          <p:cNvSpPr txBox="1"/>
          <p:nvPr/>
        </p:nvSpPr>
        <p:spPr>
          <a:xfrm>
            <a:off x="5364066" y="5451880"/>
            <a:ext cx="1377321" cy="27699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Term details screen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3A229-BE04-479B-AC45-5826323CFFE2}"/>
              </a:ext>
            </a:extLst>
          </p:cNvPr>
          <p:cNvSpPr txBox="1"/>
          <p:nvPr/>
        </p:nvSpPr>
        <p:spPr>
          <a:xfrm>
            <a:off x="7970650" y="5463425"/>
            <a:ext cx="1377321" cy="46166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Course details screen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B81BD-C773-470F-B60B-0BD73A0AE909}"/>
              </a:ext>
            </a:extLst>
          </p:cNvPr>
          <p:cNvSpPr txBox="1"/>
          <p:nvPr/>
        </p:nvSpPr>
        <p:spPr>
          <a:xfrm>
            <a:off x="10327962" y="5463425"/>
            <a:ext cx="1377321" cy="46166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Assessment details screen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35FA8A-38FF-4DD2-B3BF-3A553913795A}"/>
              </a:ext>
            </a:extLst>
          </p:cNvPr>
          <p:cNvSpPr/>
          <p:nvPr/>
        </p:nvSpPr>
        <p:spPr>
          <a:xfrm>
            <a:off x="1669227" y="2342190"/>
            <a:ext cx="217982" cy="2070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8">
            <a:extLst>
              <a:ext uri="{FF2B5EF4-FFF2-40B4-BE49-F238E27FC236}">
                <a16:creationId xmlns:a16="http://schemas.microsoft.com/office/drawing/2014/main" id="{EA891338-0FF2-45E9-8263-62678BE1DA7D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1887209" y="2445714"/>
            <a:ext cx="1659555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005849-1E9F-4385-8C5D-BB1B35D78003}"/>
              </a:ext>
            </a:extLst>
          </p:cNvPr>
          <p:cNvSpPr txBox="1"/>
          <p:nvPr/>
        </p:nvSpPr>
        <p:spPr>
          <a:xfrm>
            <a:off x="2858103" y="1516103"/>
            <a:ext cx="1377321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Action bar menu opens to Refresh functionality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40D36-FE9F-4603-8F6F-FB7C2E0862EF}"/>
              </a:ext>
            </a:extLst>
          </p:cNvPr>
          <p:cNvSpPr txBox="1"/>
          <p:nvPr/>
        </p:nvSpPr>
        <p:spPr>
          <a:xfrm>
            <a:off x="5364065" y="1683709"/>
            <a:ext cx="1377321" cy="46166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Refresh and Delete Term functionality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B34C36-0A49-41E0-B122-812EE8EF1525}"/>
              </a:ext>
            </a:extLst>
          </p:cNvPr>
          <p:cNvSpPr txBox="1"/>
          <p:nvPr/>
        </p:nvSpPr>
        <p:spPr>
          <a:xfrm>
            <a:off x="7702961" y="1328330"/>
            <a:ext cx="1912698" cy="83099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Refresh, Delete Course, Share Course Notes, Set Start/End Date Notifications functionality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8C4A7F-A66E-44F9-A5EB-64CAFAEC6240}"/>
              </a:ext>
            </a:extLst>
          </p:cNvPr>
          <p:cNvSpPr txBox="1"/>
          <p:nvPr/>
        </p:nvSpPr>
        <p:spPr>
          <a:xfrm>
            <a:off x="10327962" y="1705720"/>
            <a:ext cx="1377321" cy="46166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Delete Assessment functionality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324A676-F8F9-4205-A4F1-CFF91B597070}"/>
              </a:ext>
            </a:extLst>
          </p:cNvPr>
          <p:cNvSpPr/>
          <p:nvPr/>
        </p:nvSpPr>
        <p:spPr>
          <a:xfrm rot="5400000">
            <a:off x="3968015" y="2091884"/>
            <a:ext cx="294017" cy="1742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021BB51-38B3-43AD-9BAF-76E6399F09EC}"/>
              </a:ext>
            </a:extLst>
          </p:cNvPr>
          <p:cNvSpPr/>
          <p:nvPr/>
        </p:nvSpPr>
        <p:spPr>
          <a:xfrm rot="5400000">
            <a:off x="6501037" y="2107864"/>
            <a:ext cx="294017" cy="1742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CE2D4BD4-CA18-4D6D-9FD5-78F7DABC35BE}"/>
              </a:ext>
            </a:extLst>
          </p:cNvPr>
          <p:cNvSpPr/>
          <p:nvPr/>
        </p:nvSpPr>
        <p:spPr>
          <a:xfrm rot="5400000">
            <a:off x="9074349" y="2119408"/>
            <a:ext cx="294017" cy="1742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9EBC077-4C2F-472A-AF4B-C24A6181E961}"/>
              </a:ext>
            </a:extLst>
          </p:cNvPr>
          <p:cNvSpPr/>
          <p:nvPr/>
        </p:nvSpPr>
        <p:spPr>
          <a:xfrm rot="5400000">
            <a:off x="11439354" y="2119408"/>
            <a:ext cx="294017" cy="1742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05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</TotalTime>
  <Words>103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WGU Student View - Storyboard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WGU Student View - Storyboard</dc:title>
  <dc:creator>Dan Bowering</dc:creator>
  <cp:lastModifiedBy>Dan Bowering</cp:lastModifiedBy>
  <cp:revision>5</cp:revision>
  <dcterms:created xsi:type="dcterms:W3CDTF">2022-02-11T02:16:35Z</dcterms:created>
  <dcterms:modified xsi:type="dcterms:W3CDTF">2022-02-14T03:50:41Z</dcterms:modified>
</cp:coreProperties>
</file>