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9" r:id="rId9"/>
    <p:sldId id="272" r:id="rId10"/>
    <p:sldId id="263" r:id="rId11"/>
    <p:sldId id="264" r:id="rId12"/>
    <p:sldId id="271" r:id="rId13"/>
    <p:sldId id="265" r:id="rId14"/>
    <p:sldId id="267" r:id="rId15"/>
  </p:sldIdLst>
  <p:sldSz cx="9144000" cy="5143500" type="screen16x9"/>
  <p:notesSz cx="6858000" cy="9144000"/>
  <p:embeddedFontLst>
    <p:embeddedFont>
      <p:font typeface="Source Code Pro" panose="020B060402020202020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Bru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0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5458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26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265fe4b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265fe4b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0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3b8cdf5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3b8cdf5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73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65fe4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65fe4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5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3b8cdf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3b8cdf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98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3b8cdf5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3b8cdf5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33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3b8cdf5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3b8cdf5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28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3b8cdf5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3b8cdf5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8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3b8cdf5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3b8cdf5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80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3b8cdf5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3b8cdf5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wine should you buy for your next date?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 Prostok, Dan Bruen, James Zheng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then went on to calculate which countries provide the best ‘value’?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22332" y="1334481"/>
            <a:ext cx="8520600" cy="111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/>
              <a:t>We created ‘price_per_points’ </a:t>
            </a:r>
            <a:r>
              <a:rPr lang="en" sz="1600" dirty="0"/>
              <a:t>table i.e. what you you spend to earn one point of ‘quality’ to your wine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/>
              <a:t>There </a:t>
            </a:r>
            <a:r>
              <a:rPr lang="en" sz="1600" dirty="0"/>
              <a:t>are only 187 bottles of wine rated 96-points or higher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5" y="2303941"/>
            <a:ext cx="8772525" cy="232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Slide - with &amp; without labels 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5048006" y="1664533"/>
            <a:ext cx="278091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can we learn from the regression and can we derive value by country?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664533"/>
            <a:ext cx="4622631" cy="3081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Slide - with &amp; without labels 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5050630" y="1468825"/>
            <a:ext cx="3781669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can we learn from the regression and can we derive value by country?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68825"/>
            <a:ext cx="4511279" cy="30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would you choose? 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Chile offers the best ‘value’ i.e. you spend the least amount of money to earn a point of quality on your wine</a:t>
            </a:r>
          </a:p>
          <a:p>
            <a:r>
              <a:rPr lang="en-US" dirty="0" smtClean="0"/>
              <a:t>Wine, as a luxury item, can oftentimes be more art than science, and we believe our dataset illustrates the psychology behind buying wine – people are willing to pay a premium for ‘brand’ regions like Bordeaux</a:t>
            </a:r>
          </a:p>
          <a:p>
            <a:r>
              <a:rPr lang="en-US" dirty="0" smtClean="0"/>
              <a:t>If you don’t believe us, watch the documentary ‘Sour Grapes’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11" y="116959"/>
            <a:ext cx="4984455" cy="43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choose?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Wine 1 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Wine 2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8" y="1846410"/>
            <a:ext cx="1976658" cy="305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80" y="1839760"/>
            <a:ext cx="1961264" cy="30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4155" y="3841796"/>
            <a:ext cx="749939" cy="28287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5773" y="3841796"/>
            <a:ext cx="749939" cy="2828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7925" y="2269554"/>
            <a:ext cx="1111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 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3404" y="2269554"/>
            <a:ext cx="1111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95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37536"/>
            <a:ext cx="8520600" cy="3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Intro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 smtClean="0"/>
              <a:t>Project goal</a:t>
            </a:r>
            <a:r>
              <a:rPr lang="en" dirty="0"/>
              <a:t> </a:t>
            </a:r>
            <a:r>
              <a:rPr lang="en" dirty="0" smtClean="0"/>
              <a:t>&amp; key </a:t>
            </a:r>
            <a:r>
              <a:rPr lang="en" dirty="0"/>
              <a:t>questions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Summary of </a:t>
            </a:r>
            <a:r>
              <a:rPr lang="en" dirty="0" smtClean="0"/>
              <a:t>Data - Dan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 smtClean="0"/>
              <a:t>Points </a:t>
            </a:r>
            <a:r>
              <a:rPr lang="en" dirty="0"/>
              <a:t>by </a:t>
            </a:r>
            <a:r>
              <a:rPr lang="en" dirty="0" smtClean="0"/>
              <a:t>Country </a:t>
            </a:r>
            <a:r>
              <a:rPr lang="en" dirty="0"/>
              <a:t>&amp;</a:t>
            </a:r>
            <a:r>
              <a:rPr lang="en" dirty="0" smtClean="0"/>
              <a:t> </a:t>
            </a:r>
            <a:r>
              <a:rPr lang="en" dirty="0"/>
              <a:t>P</a:t>
            </a:r>
            <a:r>
              <a:rPr lang="en" dirty="0" smtClean="0"/>
              <a:t>rice </a:t>
            </a:r>
            <a:r>
              <a:rPr lang="en" dirty="0"/>
              <a:t>by </a:t>
            </a:r>
            <a:r>
              <a:rPr lang="en" dirty="0" smtClean="0"/>
              <a:t>Country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Data </a:t>
            </a:r>
            <a:r>
              <a:rPr lang="en" dirty="0"/>
              <a:t>cleansing - Alec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How to we get to the final 6</a:t>
            </a:r>
            <a:r>
              <a:rPr lang="en" dirty="0" smtClean="0"/>
              <a:t> </a:t>
            </a:r>
            <a:r>
              <a:rPr lang="en" dirty="0"/>
              <a:t>countries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Analysis </a:t>
            </a:r>
            <a:r>
              <a:rPr lang="en" dirty="0"/>
              <a:t>steps: - James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Is there a change in price per point?</a:t>
            </a:r>
            <a:endParaRPr sz="18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dirty="0"/>
              <a:t>Regression on </a:t>
            </a:r>
            <a:r>
              <a:rPr lang="en" dirty="0" smtClean="0"/>
              <a:t>the data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dirty="0"/>
              <a:t>Is there a difference by country</a:t>
            </a:r>
            <a:endParaRPr sz="18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dirty="0"/>
              <a:t>Regression by top 6 </a:t>
            </a:r>
            <a:r>
              <a:rPr lang="en" dirty="0" smtClean="0"/>
              <a:t>countries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499"/>
            <a:ext cx="8520600" cy="743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our data: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22333" y="1330601"/>
            <a:ext cx="8520600" cy="3337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Set up accounts on data.world.com 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Found a large excel file that described “wine points and prices across the world by vintage, vineyard and variety.”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The excel file contained: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Bottle of wine by vintage (year produced), vineyard, quality and ‘variety’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Over 23,000 unique bottles of wine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42 vintages spanning from 1821 to 2016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37 different countries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We then converted the excel file to a csv and began our data analysis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Breakdown by </a:t>
            </a:r>
            <a:r>
              <a:rPr lang="en" dirty="0" smtClean="0"/>
              <a:t>Country part 1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US, France, Italy, </a:t>
            </a:r>
            <a:r>
              <a:rPr lang="en" dirty="0" smtClean="0"/>
              <a:t>Spain, Portugal and Chile produced </a:t>
            </a:r>
            <a:r>
              <a:rPr lang="en" dirty="0"/>
              <a:t>the largest number of unique bottles of wine within our data </a:t>
            </a:r>
            <a:r>
              <a:rPr lang="en" dirty="0" smtClean="0"/>
              <a:t>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19" y="616688"/>
            <a:ext cx="5879866" cy="377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2" y="3019647"/>
            <a:ext cx="3057525" cy="198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by Country part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2" y="1180214"/>
            <a:ext cx="4438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07" y="1180214"/>
            <a:ext cx="4229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Price Data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1" y="999460"/>
            <a:ext cx="8332381" cy="338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7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relationship between price and points?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3" y="1106000"/>
            <a:ext cx="4942449" cy="32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our country breakdown shows, there is clearly a positive, linear relationship between price and points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06000"/>
            <a:ext cx="5487650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2182" y="1362446"/>
            <a:ext cx="3032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= 0.0001035</a:t>
            </a:r>
          </a:p>
          <a:p>
            <a:endParaRPr lang="en-US" dirty="0"/>
          </a:p>
          <a:p>
            <a:r>
              <a:rPr lang="en-US" dirty="0" smtClean="0"/>
              <a:t>Since p-value &lt;0.05, the linear regression is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3005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435</Words>
  <Application>Microsoft Office PowerPoint</Application>
  <PresentationFormat>On-screen Show (16:9)</PresentationFormat>
  <Paragraphs>49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Source Code Pro</vt:lpstr>
      <vt:lpstr>Oswald</vt:lpstr>
      <vt:lpstr>Modern Writer</vt:lpstr>
      <vt:lpstr>What wine should you buy for your next date?</vt:lpstr>
      <vt:lpstr>How would you choose?</vt:lpstr>
      <vt:lpstr>Agenda </vt:lpstr>
      <vt:lpstr>Description of our data:</vt:lpstr>
      <vt:lpstr>Breakdown by Country part 1</vt:lpstr>
      <vt:lpstr>Breakdown by Country part 2</vt:lpstr>
      <vt:lpstr>Description of Price Data</vt:lpstr>
      <vt:lpstr>Is there a relationship between price and points?</vt:lpstr>
      <vt:lpstr>As our country breakdown shows, there is clearly a positive, linear relationship between price and points</vt:lpstr>
      <vt:lpstr>We then went on to calculate which countries provide the best ‘value’?</vt:lpstr>
      <vt:lpstr>Regression Slide - with &amp; without labels </vt:lpstr>
      <vt:lpstr>Regression Slide - with &amp; without labels </vt:lpstr>
      <vt:lpstr>How would you choose? </vt:lpstr>
      <vt:lpstr>Final 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wine should you buy for your next date?</dc:title>
  <dc:creator>Dan Bruen</dc:creator>
  <cp:lastModifiedBy>Dan Bruen</cp:lastModifiedBy>
  <cp:revision>24</cp:revision>
  <dcterms:modified xsi:type="dcterms:W3CDTF">2019-12-11T23:03:44Z</dcterms:modified>
</cp:coreProperties>
</file>