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70" r:id="rId8"/>
    <p:sldId id="269" r:id="rId9"/>
    <p:sldId id="272" r:id="rId10"/>
    <p:sldId id="264" r:id="rId11"/>
    <p:sldId id="271" r:id="rId12"/>
    <p:sldId id="265" r:id="rId13"/>
    <p:sldId id="267" r:id="rId14"/>
  </p:sldIdLst>
  <p:sldSz cx="9144000" cy="5143500" type="screen16x9"/>
  <p:notesSz cx="6858000" cy="9144000"/>
  <p:embeddedFontLst>
    <p:embeddedFont>
      <p:font typeface="Oswald" panose="020B0604020202020204" charset="0"/>
      <p:regular r:id="rId16"/>
      <p:bold r:id="rId17"/>
    </p:embeddedFont>
    <p:embeddedFont>
      <p:font typeface="Source Code Pr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Brue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23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zheng" userId="2ae394b0af7fd4ea" providerId="LiveId" clId="{7841C349-95D0-443A-8FD0-72B1B491AC14}"/>
    <pc:docChg chg="delSld">
      <pc:chgData name="james zheng" userId="2ae394b0af7fd4ea" providerId="LiveId" clId="{7841C349-95D0-443A-8FD0-72B1B491AC14}" dt="2019-12-12T00:50:20.955" v="0" actId="47"/>
      <pc:docMkLst>
        <pc:docMk/>
      </pc:docMkLst>
      <pc:sldChg chg="del">
        <pc:chgData name="james zheng" userId="2ae394b0af7fd4ea" providerId="LiveId" clId="{7841C349-95D0-443A-8FD0-72B1B491AC14}" dt="2019-12-12T00:50:20.955" v="0" actId="47"/>
        <pc:sldMkLst>
          <pc:docMk/>
          <pc:sldMk cId="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35458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26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3b8cdf5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3b8cdf5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73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265fe4b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265fe4b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51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3b8cdf5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c3b8cdf5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981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3b8cdf5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3b8cdf5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339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3b8cdf5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3b8cdf5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887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3b8cdf5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3b8cdf5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805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3b8cdf5e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c3b8cdf5e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471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265fe4b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265fe4b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00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wine should you buy for your next date?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Alec Prostok, Dan Bruen, James Zheng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Slide - with &amp; without labels 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5048006" y="1664533"/>
            <a:ext cx="2780919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can we learn from the regression and can we derive value by country?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664533"/>
            <a:ext cx="4622631" cy="30817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Slide - with &amp; without labels 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5050630" y="1468825"/>
            <a:ext cx="3781669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can we learn from the regression and can we derive value by country?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468825"/>
            <a:ext cx="4511279" cy="30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would you choose? 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Chile offers the best ‘value’ i.e. you spend the least amount of money to earn a point of quality on your wine</a:t>
            </a:r>
          </a:p>
          <a:p>
            <a:r>
              <a:rPr lang="en-US" dirty="0"/>
              <a:t>Wine, as a luxury item, can oftentimes be more art than science, and we believe our dataset illustrates the psychology behind buying wine – people are willing to pay a premium for ‘brand’ regions like Bordeaux</a:t>
            </a:r>
          </a:p>
          <a:p>
            <a:r>
              <a:rPr lang="en-US" dirty="0"/>
              <a:t>If you don’t believe us, watch the documentary ‘Sour Grapes’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summary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711" y="116959"/>
            <a:ext cx="4984455" cy="435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choose?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Wine 1 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Wine 2</a:t>
            </a:r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28" y="1846410"/>
            <a:ext cx="1976658" cy="305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80" y="1839760"/>
            <a:ext cx="1961264" cy="306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4155" y="3841796"/>
            <a:ext cx="749939" cy="28287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35773" y="3841796"/>
            <a:ext cx="749939" cy="28287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87925" y="2269554"/>
            <a:ext cx="1111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94 Points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83404" y="2269554"/>
            <a:ext cx="1111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3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 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237536"/>
            <a:ext cx="8520600" cy="3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Intro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Project goal &amp; key questions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Summary of Data - Dan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Points by Country &amp; Price by Country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Data cleansing - Alec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How to we get to the final 6 countries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Analysis steps: - James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dirty="0"/>
              <a:t>Is there a change in price per point?</a:t>
            </a:r>
            <a:endParaRPr sz="18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dirty="0"/>
              <a:t>Regression on the data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dirty="0"/>
              <a:t>Is there a difference by country</a:t>
            </a:r>
            <a:endParaRPr sz="18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dirty="0"/>
              <a:t>Regression by top 6 countries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72499"/>
            <a:ext cx="8520600" cy="7439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 of our data: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22333" y="1330601"/>
            <a:ext cx="8520600" cy="3337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Set up accounts on data.world.com 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Found a large excel file that described “wine points and prices across the world by vintage, vineyard and variety.”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The excel file contained: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Bottle of wine by vintage (year produced), vineyard, quality and ‘variety’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Over 23,000 unique bottles of wine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42 vintages spanning from 1821 to 2016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37 different countries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We then converted the excel file to a csv and began our data analysis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Breakdown by Country part 1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US, France, Italy, Spain, Portugal and Chile produced the largest number of unique bottles of wine within our data set.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19" y="616688"/>
            <a:ext cx="5879866" cy="3777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52" y="3019647"/>
            <a:ext cx="3057525" cy="198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by Country part 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42" y="1180214"/>
            <a:ext cx="44381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307" y="1180214"/>
            <a:ext cx="42291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86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Price Data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1" y="999460"/>
            <a:ext cx="8332381" cy="338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71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relationship between price and points?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3" y="1106000"/>
            <a:ext cx="4942449" cy="329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0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our country breakdown shows, there is clearly a positive, linear relationship between price and points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06000"/>
            <a:ext cx="5487650" cy="3658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92182" y="1362446"/>
            <a:ext cx="3032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0.0001035</a:t>
            </a:r>
          </a:p>
          <a:p>
            <a:endParaRPr lang="en-US" dirty="0"/>
          </a:p>
          <a:p>
            <a:r>
              <a:rPr lang="en-US" dirty="0"/>
              <a:t>Since p-value &lt;0.05, the linear regression is statistically significant.</a:t>
            </a:r>
          </a:p>
        </p:txBody>
      </p:sp>
    </p:spTree>
    <p:extLst>
      <p:ext uri="{BB962C8B-B14F-4D97-AF65-F5344CB8AC3E}">
        <p14:creationId xmlns:p14="http://schemas.microsoft.com/office/powerpoint/2010/main" val="1300502671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393</Words>
  <Application>Microsoft Office PowerPoint</Application>
  <PresentationFormat>On-screen Show (16:9)</PresentationFormat>
  <Paragraphs>46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Source Code Pro</vt:lpstr>
      <vt:lpstr>Oswald</vt:lpstr>
      <vt:lpstr>Arial</vt:lpstr>
      <vt:lpstr>Modern Writer</vt:lpstr>
      <vt:lpstr>What wine should you buy for your next date?</vt:lpstr>
      <vt:lpstr>How would you choose?</vt:lpstr>
      <vt:lpstr>Agenda </vt:lpstr>
      <vt:lpstr>Description of our data:</vt:lpstr>
      <vt:lpstr>Breakdown by Country part 1</vt:lpstr>
      <vt:lpstr>Breakdown by Country part 2</vt:lpstr>
      <vt:lpstr>Description of Price Data</vt:lpstr>
      <vt:lpstr>Is there a relationship between price and points?</vt:lpstr>
      <vt:lpstr>As our country breakdown shows, there is clearly a positive, linear relationship between price and points</vt:lpstr>
      <vt:lpstr>Regression Slide - with &amp; without labels </vt:lpstr>
      <vt:lpstr>Regression Slide - with &amp; without labels </vt:lpstr>
      <vt:lpstr>How would you choose? </vt:lpstr>
      <vt:lpstr>Final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wine should you buy for your next date?</dc:title>
  <dc:creator>Dan Bruen</dc:creator>
  <cp:lastModifiedBy>james zheng</cp:lastModifiedBy>
  <cp:revision>24</cp:revision>
  <dcterms:modified xsi:type="dcterms:W3CDTF">2019-12-12T00:50:24Z</dcterms:modified>
</cp:coreProperties>
</file>