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53"/>
    <p:restoredTop sz="94673"/>
  </p:normalViewPr>
  <p:slideViewPr>
    <p:cSldViewPr snapToGrid="0" snapToObjects="1">
      <p:cViewPr varScale="1">
        <p:scale>
          <a:sx n="61" d="100"/>
          <a:sy n="61" d="100"/>
        </p:scale>
        <p:origin x="216" y="10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5F17D-1CE6-2246-83E7-67586F3625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Machine learning wine predictions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DDA6C1-5C8C-3A4D-A2AF-5471B16704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Dan </a:t>
            </a:r>
            <a:r>
              <a:rPr lang="en-US" dirty="0" err="1"/>
              <a:t>Bruen</a:t>
            </a:r>
            <a:r>
              <a:rPr lang="en-US" dirty="0"/>
              <a:t>, Filipa Correia, Eddy Joseph, Gage </a:t>
            </a:r>
            <a:r>
              <a:rPr lang="en-US" dirty="0" err="1"/>
              <a:t>petruzello</a:t>
            </a:r>
            <a:r>
              <a:rPr lang="en-US" dirty="0"/>
              <a:t>, </a:t>
            </a:r>
            <a:r>
              <a:rPr lang="en-US" dirty="0" err="1"/>
              <a:t>alec</a:t>
            </a:r>
            <a:r>
              <a:rPr lang="en-US" dirty="0"/>
              <a:t> </a:t>
            </a:r>
            <a:r>
              <a:rPr lang="en-US" dirty="0" err="1"/>
              <a:t>Prostok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144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928117C-9446-4E7F-AE62-95E0F6DB5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D30AFB-4D71-48B0-AA00-28EE92363A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6A0B76F-8010-4C62-B4B6-C5FC438C0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36BEBD5-A373-4C8C-8C06-CD8007E22F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719D01B-E306-486F-A44A-E1BEE6B8C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F26A37-94F6-844A-92C3-0746F1E61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2724" y="702156"/>
            <a:ext cx="7225075" cy="10138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solidFill>
                  <a:schemeClr val="accent1"/>
                </a:solidFill>
              </a:rPr>
              <a:t>Goals &amp; objectives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3ECE2A1-BE02-45E8-80D2-40668675E1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5B00F21-D7A1-4DBD-B786-86D98FF333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5971E3D-EBA2-4F5A-BA90-F41CC7B48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1CED36D-BAED-48CA-A871-F98A33054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6" name="Content Placeholder 5" descr="A close up of a bottle&#10;&#10;Description automatically generated">
            <a:extLst>
              <a:ext uri="{FF2B5EF4-FFF2-40B4-BE49-F238E27FC236}">
                <a16:creationId xmlns:a16="http://schemas.microsoft.com/office/drawing/2014/main" id="{80112E92-5927-FB4E-AFBD-A47A62AC221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705" r="3756" b="-2"/>
          <a:stretch/>
        </p:blipFill>
        <p:spPr>
          <a:xfrm>
            <a:off x="448732" y="702156"/>
            <a:ext cx="3683001" cy="567324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50A127-CACB-2E4A-B443-5B40BF31F4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82726" y="1896533"/>
            <a:ext cx="7225074" cy="396226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Create a machine learning model that analyzes existing wine data to make a classification on high-quality wine.</a:t>
            </a:r>
          </a:p>
          <a:p>
            <a:r>
              <a:rPr lang="en-US" dirty="0"/>
              <a:t>Develop a descriptive ‘search’ function that allows you to describe a wine you’re seeking and return the ‘quality’ bucket of the wine you’re enjoying.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293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2928117C-9446-4E7F-AE62-95E0F6DB5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4D30AFB-4D71-48B0-AA00-28EE92363A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6A0B76F-8010-4C62-B4B6-C5FC438C0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36BEBD5-A373-4C8C-8C06-CD8007E22F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0C94C1-4347-2F49-BFD5-9AB8798AA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Existing Data used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F48D04A-B18A-4669-86FA-1F7C104C4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2180496"/>
            <a:ext cx="5404639" cy="4045683"/>
          </a:xfrm>
          <a:prstGeom prst="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2C0F68D-A871-7540-B9ED-5EBF9ED2F4F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t="9275" r="-3" b="1318"/>
          <a:stretch/>
        </p:blipFill>
        <p:spPr>
          <a:xfrm>
            <a:off x="657225" y="2361056"/>
            <a:ext cx="4962525" cy="3649219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BB9605-26A4-9640-BDC1-70B7EA8F12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5805" y="2180496"/>
            <a:ext cx="5275001" cy="40456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cap="all" dirty="0"/>
              <a:t>We used a data set of over 125,000 wines from 36 different countries.</a:t>
            </a:r>
          </a:p>
          <a:p>
            <a:r>
              <a:rPr lang="en-US" cap="all" dirty="0"/>
              <a:t>The data contained information on the various wines’ points, varietal, region and price.</a:t>
            </a:r>
          </a:p>
          <a:p>
            <a:r>
              <a:rPr lang="en-US" cap="all" dirty="0"/>
              <a:t>The data set was scraped from ‘wine enthusiast’ magazine.</a:t>
            </a:r>
          </a:p>
          <a:p>
            <a:r>
              <a:rPr lang="en-US" cap="all" dirty="0"/>
              <a:t>We parsed our data set down to ~18,000 wines</a:t>
            </a:r>
          </a:p>
          <a:p>
            <a:pPr marL="0" indent="0"/>
            <a:endParaRPr lang="en-US" cap="all" dirty="0"/>
          </a:p>
        </p:txBody>
      </p:sp>
    </p:spTree>
    <p:extLst>
      <p:ext uri="{BB962C8B-B14F-4D97-AF65-F5344CB8AC3E}">
        <p14:creationId xmlns:p14="http://schemas.microsoft.com/office/powerpoint/2010/main" val="3889075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1849E-3933-D447-88CB-7F3AEEC33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machine learning model we created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CE875-89C8-D040-B065-D686A54E63E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We used a Random Forest Classifier</a:t>
            </a:r>
          </a:p>
          <a:p>
            <a:r>
              <a:rPr lang="en-US" dirty="0"/>
              <a:t>We used 5 ‘quality’ bins to describe the wine</a:t>
            </a:r>
          </a:p>
          <a:p>
            <a:r>
              <a:rPr lang="en-US" dirty="0"/>
              <a:t>We also used a count vectorizer on the wine description</a:t>
            </a:r>
          </a:p>
          <a:p>
            <a:r>
              <a:rPr lang="en-US" dirty="0"/>
              <a:t>Other features we heavily considered were price and country origin</a:t>
            </a:r>
          </a:p>
          <a:p>
            <a:r>
              <a:rPr lang="en-US" dirty="0"/>
              <a:t>The model had a score of ~94</a:t>
            </a:r>
          </a:p>
        </p:txBody>
      </p:sp>
      <p:pic>
        <p:nvPicPr>
          <p:cNvPr id="6" name="Content Placeholder 5" descr="A bottle of wine on a table&#10;&#10;Description automatically generated">
            <a:extLst>
              <a:ext uri="{FF2B5EF4-FFF2-40B4-BE49-F238E27FC236}">
                <a16:creationId xmlns:a16="http://schemas.microsoft.com/office/drawing/2014/main" id="{FC648BCA-B358-9D4F-B29B-957EF6FA75C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634176" y="2228003"/>
            <a:ext cx="3170133" cy="3633787"/>
          </a:xfrm>
        </p:spPr>
      </p:pic>
    </p:spTree>
    <p:extLst>
      <p:ext uri="{BB962C8B-B14F-4D97-AF65-F5344CB8AC3E}">
        <p14:creationId xmlns:p14="http://schemas.microsoft.com/office/powerpoint/2010/main" val="1009392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F4578-2C9F-C241-BEC0-9D06F155E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process &amp; the challenges we faced</a:t>
            </a:r>
          </a:p>
        </p:txBody>
      </p:sp>
      <p:pic>
        <p:nvPicPr>
          <p:cNvPr id="6" name="Content Placeholder 5" descr="A picture containing cup, coffee, sitting, keyboard&#10;&#10;Description automatically generated">
            <a:extLst>
              <a:ext uri="{FF2B5EF4-FFF2-40B4-BE49-F238E27FC236}">
                <a16:creationId xmlns:a16="http://schemas.microsoft.com/office/drawing/2014/main" id="{BFBC0351-67AB-3D41-8F41-61A15B0DA78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81025" y="2349500"/>
            <a:ext cx="5422900" cy="3389312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F217FF-0B38-9441-8688-0DA46D6EC0A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The testing data we used was skewed towards more expensive wine – the lowest rated wine was 80 points (out of a possible 100 points)</a:t>
            </a:r>
          </a:p>
          <a:p>
            <a:r>
              <a:rPr lang="en-US" dirty="0"/>
              <a:t>We wanted to be able to pull a specific wine or wines from the data set that match your description of the wine you’re looking for.</a:t>
            </a:r>
          </a:p>
          <a:p>
            <a:r>
              <a:rPr lang="en-US" dirty="0"/>
              <a:t>Our model didn’t </a:t>
            </a:r>
          </a:p>
        </p:txBody>
      </p:sp>
    </p:spTree>
    <p:extLst>
      <p:ext uri="{BB962C8B-B14F-4D97-AF65-F5344CB8AC3E}">
        <p14:creationId xmlns:p14="http://schemas.microsoft.com/office/powerpoint/2010/main" val="1941093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43B8B-4ACD-6548-9847-8471B63AD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150B50-CBAD-8743-AAE7-1F06A7417B9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Rather than just vectorizing and binning the wine, we would like to ultimately return specific </a:t>
            </a:r>
            <a:r>
              <a:rPr lang="en-US"/>
              <a:t>wines from the data.</a:t>
            </a:r>
            <a:endParaRPr lang="en-US" dirty="0"/>
          </a:p>
        </p:txBody>
      </p:sp>
      <p:pic>
        <p:nvPicPr>
          <p:cNvPr id="6" name="Content Placeholder 5" descr="A bottle of wine&#10;&#10;Description automatically generated">
            <a:extLst>
              <a:ext uri="{FF2B5EF4-FFF2-40B4-BE49-F238E27FC236}">
                <a16:creationId xmlns:a16="http://schemas.microsoft.com/office/drawing/2014/main" id="{6812B377-030C-8240-A633-298F7D23574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082631" y="2227263"/>
            <a:ext cx="3633787" cy="3633787"/>
          </a:xfrm>
        </p:spPr>
      </p:pic>
    </p:spTree>
    <p:extLst>
      <p:ext uri="{BB962C8B-B14F-4D97-AF65-F5344CB8AC3E}">
        <p14:creationId xmlns:p14="http://schemas.microsoft.com/office/powerpoint/2010/main" val="126486906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262</Words>
  <Application>Microsoft Macintosh PowerPoint</Application>
  <PresentationFormat>Widescreen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Gill Sans MT</vt:lpstr>
      <vt:lpstr>Wingdings 2</vt:lpstr>
      <vt:lpstr>Dividend</vt:lpstr>
      <vt:lpstr>Machine learning wine predictions</vt:lpstr>
      <vt:lpstr>Goals &amp; objectives</vt:lpstr>
      <vt:lpstr>Existing Data used</vt:lpstr>
      <vt:lpstr>The machine learning model we created</vt:lpstr>
      <vt:lpstr>Our process &amp; the challenges we faced</vt:lpstr>
      <vt:lpstr>Future improvements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wine predictions</dc:title>
  <dc:creator>Christopher Jennings</dc:creator>
  <cp:lastModifiedBy>Christopher Jennings</cp:lastModifiedBy>
  <cp:revision>9</cp:revision>
  <dcterms:created xsi:type="dcterms:W3CDTF">2020-04-16T00:54:31Z</dcterms:created>
  <dcterms:modified xsi:type="dcterms:W3CDTF">2020-04-16T02:38:36Z</dcterms:modified>
</cp:coreProperties>
</file>