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2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2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8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1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7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0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CF61B-280A-E4DC-B4A5-932BB26A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>
                <a:solidFill>
                  <a:srgbClr val="FFFFFF"/>
                </a:solidFill>
              </a:rPr>
              <a:t>Comment Quality and Consistency Checker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E1305-AD0E-D742-E528-66E35E3FA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FFFF"/>
                </a:solidFill>
              </a:rPr>
              <a:t>Enhancing Code Documentation Using LLM’s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Presenter: Daniel Chandler</a:t>
            </a:r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80A11710-F7A5-C7D2-51FE-8A3BBEEA80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38" r="15840" b="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1172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8C74-B28A-82F6-9553-A34051FD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Code Comments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CEEAAB-D22D-66FC-82FA-21C06817F3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1772" y="2082566"/>
            <a:ext cx="11111055" cy="3412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 comments enhance readability and maintainability.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Clear comments facilitate collaboration among developers.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Poor commenting practices lead to misunderstandings and bugs. </a:t>
            </a:r>
          </a:p>
        </p:txBody>
      </p:sp>
    </p:spTree>
    <p:extLst>
      <p:ext uri="{BB962C8B-B14F-4D97-AF65-F5344CB8AC3E}">
        <p14:creationId xmlns:p14="http://schemas.microsoft.com/office/powerpoint/2010/main" val="150644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031D-1649-A889-D101-0A3503C9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Comment Quality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95B7FB-3012-FB8C-F623-0595091A0F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710462"/>
            <a:ext cx="10290318" cy="2828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Inconsistent and unclear comments are common.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Traditional tools focus on code syntax, not comments.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Lack of automated solutions for evaluating comment quality. </a:t>
            </a:r>
          </a:p>
        </p:txBody>
      </p:sp>
    </p:spTree>
    <p:extLst>
      <p:ext uri="{BB962C8B-B14F-4D97-AF65-F5344CB8AC3E}">
        <p14:creationId xmlns:p14="http://schemas.microsoft.com/office/powerpoint/2010/main" val="165310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12D2-136C-4BCD-1FD3-52998877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Introducing the Comment Quality Checker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5D82B9-AED0-9ADB-E668-A2D3A9B82C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710462"/>
            <a:ext cx="9902904" cy="2828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tool that assesses code comments using LLMs.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Evaluates comments on clarity, relevance, and consistency.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Provides actionable feedback for improvement. </a:t>
            </a:r>
          </a:p>
        </p:txBody>
      </p:sp>
    </p:spTree>
    <p:extLst>
      <p:ext uri="{BB962C8B-B14F-4D97-AF65-F5344CB8AC3E}">
        <p14:creationId xmlns:p14="http://schemas.microsoft.com/office/powerpoint/2010/main" val="142427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33AE4-9FB3-7CB0-838A-74345BD2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29598"/>
            <a:ext cx="4794008" cy="161110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Code Parsing and Comment Extraction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8AA871-4C11-65D1-C2CB-EAD3692DB0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81050" y="529594"/>
            <a:ext cx="5601350" cy="18466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Used Python's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ast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module for parsing.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Extracts docstrings and inline comments.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Associates comments with their code blocks. </a:t>
            </a:r>
          </a:p>
        </p:txBody>
      </p:sp>
      <p:pic>
        <p:nvPicPr>
          <p:cNvPr id="8" name="Picture 7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612AC9DF-6D61-6CEF-4D1E-2102A94890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469"/>
          <a:stretch/>
        </p:blipFill>
        <p:spPr>
          <a:xfrm>
            <a:off x="20" y="2140698"/>
            <a:ext cx="12191980" cy="4717302"/>
          </a:xfrm>
          <a:custGeom>
            <a:avLst/>
            <a:gdLst/>
            <a:ahLst/>
            <a:cxnLst/>
            <a:rect l="l" t="t" r="r" b="b"/>
            <a:pathLst>
              <a:path w="12192000" h="4717302">
                <a:moveTo>
                  <a:pt x="4545624" y="203817"/>
                </a:moveTo>
                <a:cubicBezTo>
                  <a:pt x="4760432" y="212378"/>
                  <a:pt x="4978404" y="270695"/>
                  <a:pt x="5197345" y="381665"/>
                </a:cubicBezTo>
                <a:cubicBezTo>
                  <a:pt x="5469063" y="519380"/>
                  <a:pt x="5697157" y="768676"/>
                  <a:pt x="5904467" y="1003103"/>
                </a:cubicBezTo>
                <a:cubicBezTo>
                  <a:pt x="6460267" y="1631811"/>
                  <a:pt x="7148441" y="1649803"/>
                  <a:pt x="7799404" y="1324958"/>
                </a:cubicBezTo>
                <a:cubicBezTo>
                  <a:pt x="8261577" y="1093435"/>
                  <a:pt x="8699978" y="808698"/>
                  <a:pt x="9177500" y="617080"/>
                </a:cubicBezTo>
                <a:cubicBezTo>
                  <a:pt x="10214180" y="198893"/>
                  <a:pt x="11218758" y="217816"/>
                  <a:pt x="12105586" y="813997"/>
                </a:cubicBezTo>
                <a:lnTo>
                  <a:pt x="12192000" y="876736"/>
                </a:lnTo>
                <a:lnTo>
                  <a:pt x="12192000" y="4717302"/>
                </a:lnTo>
                <a:lnTo>
                  <a:pt x="0" y="4717302"/>
                </a:lnTo>
                <a:lnTo>
                  <a:pt x="0" y="1347411"/>
                </a:lnTo>
                <a:lnTo>
                  <a:pt x="67985" y="1306589"/>
                </a:lnTo>
                <a:cubicBezTo>
                  <a:pt x="399959" y="1135764"/>
                  <a:pt x="748383" y="1140050"/>
                  <a:pt x="1114543" y="1215577"/>
                </a:cubicBezTo>
                <a:cubicBezTo>
                  <a:pt x="1512811" y="1297442"/>
                  <a:pt x="1920266" y="1359021"/>
                  <a:pt x="2324754" y="1365710"/>
                </a:cubicBezTo>
                <a:cubicBezTo>
                  <a:pt x="2699664" y="1371691"/>
                  <a:pt x="2952864" y="1090973"/>
                  <a:pt x="3197198" y="838924"/>
                </a:cubicBezTo>
                <a:cubicBezTo>
                  <a:pt x="3615781" y="406968"/>
                  <a:pt x="4073046" y="184983"/>
                  <a:pt x="4545624" y="203817"/>
                </a:cubicBezTo>
                <a:close/>
                <a:moveTo>
                  <a:pt x="2293086" y="102715"/>
                </a:moveTo>
                <a:cubicBezTo>
                  <a:pt x="2467546" y="91895"/>
                  <a:pt x="2639764" y="184257"/>
                  <a:pt x="2722654" y="350616"/>
                </a:cubicBezTo>
                <a:cubicBezTo>
                  <a:pt x="2833176" y="572429"/>
                  <a:pt x="2743044" y="841796"/>
                  <a:pt x="2521340" y="952264"/>
                </a:cubicBezTo>
                <a:cubicBezTo>
                  <a:pt x="2465913" y="979881"/>
                  <a:pt x="2407510" y="994953"/>
                  <a:pt x="2349358" y="998559"/>
                </a:cubicBezTo>
                <a:cubicBezTo>
                  <a:pt x="2174899" y="1009379"/>
                  <a:pt x="2002682" y="917016"/>
                  <a:pt x="1919790" y="750657"/>
                </a:cubicBezTo>
                <a:cubicBezTo>
                  <a:pt x="1809268" y="528844"/>
                  <a:pt x="1899400" y="259477"/>
                  <a:pt x="2121104" y="149010"/>
                </a:cubicBezTo>
                <a:cubicBezTo>
                  <a:pt x="2176531" y="121393"/>
                  <a:pt x="2234933" y="106322"/>
                  <a:pt x="2293086" y="102715"/>
                </a:cubicBezTo>
                <a:close/>
                <a:moveTo>
                  <a:pt x="3233525" y="424"/>
                </a:moveTo>
                <a:cubicBezTo>
                  <a:pt x="3319824" y="-4928"/>
                  <a:pt x="3405013" y="40760"/>
                  <a:pt x="3446016" y="123053"/>
                </a:cubicBezTo>
                <a:cubicBezTo>
                  <a:pt x="3500689" y="232777"/>
                  <a:pt x="3456103" y="366023"/>
                  <a:pt x="3346432" y="420668"/>
                </a:cubicBezTo>
                <a:cubicBezTo>
                  <a:pt x="3319014" y="434329"/>
                  <a:pt x="3290125" y="441785"/>
                  <a:pt x="3261358" y="443568"/>
                </a:cubicBezTo>
                <a:cubicBezTo>
                  <a:pt x="3175059" y="448921"/>
                  <a:pt x="3089870" y="403232"/>
                  <a:pt x="3048866" y="320940"/>
                </a:cubicBezTo>
                <a:cubicBezTo>
                  <a:pt x="2994194" y="211215"/>
                  <a:pt x="3038779" y="77969"/>
                  <a:pt x="3148451" y="23324"/>
                </a:cubicBezTo>
                <a:cubicBezTo>
                  <a:pt x="3175869" y="9663"/>
                  <a:pt x="3204758" y="2208"/>
                  <a:pt x="3233525" y="4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583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59CBB-60C5-30DD-ADFC-0D6EA705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10766774" cy="1514143"/>
          </a:xfrm>
        </p:spPr>
        <p:txBody>
          <a:bodyPr>
            <a:normAutofit/>
          </a:bodyPr>
          <a:lstStyle/>
          <a:p>
            <a:r>
              <a:rPr lang="en-US" dirty="0"/>
              <a:t>Leveraging Large Language Models</a:t>
            </a: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7AEFB0A-0F24-3D18-AE27-196CBFAC1A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1"/>
          <a:stretch/>
        </p:blipFill>
        <p:spPr>
          <a:xfrm>
            <a:off x="20" y="2914649"/>
            <a:ext cx="6361059" cy="3943347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FFAD4CC-2A4A-0D08-D327-F1DE693E7F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94270" y="2391995"/>
            <a:ext cx="4813752" cy="3174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Integrated with OpenAI's GPT-4.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Constructs prompts for comment evaluation.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Parses LLM responses for scores and suggestions. </a:t>
            </a:r>
          </a:p>
        </p:txBody>
      </p:sp>
    </p:spTree>
    <p:extLst>
      <p:ext uri="{BB962C8B-B14F-4D97-AF65-F5344CB8AC3E}">
        <p14:creationId xmlns:p14="http://schemas.microsoft.com/office/powerpoint/2010/main" val="85443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B1AF-BAC4-411A-1164-A9F68469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Comment Quality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81ED67-63EF-DEF7-9D6E-21FF648CCA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848962"/>
            <a:ext cx="8360558" cy="255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Clarity: How understandable is the comment?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Relevance: Does it accurately describe the code?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Consistency: Is the commenting style uniform? </a:t>
            </a:r>
          </a:p>
        </p:txBody>
      </p:sp>
    </p:spTree>
    <p:extLst>
      <p:ext uri="{BB962C8B-B14F-4D97-AF65-F5344CB8AC3E}">
        <p14:creationId xmlns:p14="http://schemas.microsoft.com/office/powerpoint/2010/main" val="288168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4B3A4-40F8-E0D5-1B10-D30C572B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Example 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F393A3-F5EE-D47B-3B84-F95E5859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dirty="0"/>
              <a:t>Here are the results of the Comment Quality Checker when run on a simple program</a:t>
            </a:r>
          </a:p>
        </p:txBody>
      </p:sp>
      <p:pic>
        <p:nvPicPr>
          <p:cNvPr id="4" name="2024-12-04 07-26-33">
            <a:hlinkClick r:id="" action="ppaction://media"/>
            <a:extLst>
              <a:ext uri="{FF2B5EF4-FFF2-40B4-BE49-F238E27FC236}">
                <a16:creationId xmlns:a16="http://schemas.microsoft.com/office/drawing/2014/main" id="{8548439F-A5F0-2074-D0BD-6104FDA4C8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79308" y="2636356"/>
            <a:ext cx="4853368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2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8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196</Words>
  <Application>Microsoft Office PowerPoint</Application>
  <PresentationFormat>Widescreen</PresentationFormat>
  <Paragraphs>33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Posterama</vt:lpstr>
      <vt:lpstr>SplashVTI</vt:lpstr>
      <vt:lpstr>Comment Quality and Consistency Checker</vt:lpstr>
      <vt:lpstr>The Importance of Code Comments</vt:lpstr>
      <vt:lpstr>Challenges in Comment Quality</vt:lpstr>
      <vt:lpstr>Introducing the Comment Quality Checker</vt:lpstr>
      <vt:lpstr>Code Parsing and Comment Extraction</vt:lpstr>
      <vt:lpstr>Leveraging Large Language Models</vt:lpstr>
      <vt:lpstr>Assessing Comment Quality</vt:lpstr>
      <vt:lpstr>Example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Chandler, Daniel (chandldj)</dc:creator>
  <cp:lastModifiedBy>Chandler, Daniel (chandldj)</cp:lastModifiedBy>
  <cp:revision>1</cp:revision>
  <dcterms:created xsi:type="dcterms:W3CDTF">2024-12-04T13:29:31Z</dcterms:created>
  <dcterms:modified xsi:type="dcterms:W3CDTF">2024-12-04T13:51:55Z</dcterms:modified>
</cp:coreProperties>
</file>