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omments/comment1.xml" ContentType="application/vnd.openxmlformats-officedocument.presentationml.comment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8" r:id="rId2"/>
  </p:sldMasterIdLst>
  <p:notesMasterIdLst>
    <p:notesMasterId r:id="rId27"/>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Lst>
  <p:sldSz cx="24384000" cy="13716000"/>
  <p:notesSz cx="6858000" cy="9144000"/>
  <p:embeddedFontLst>
    <p:embeddedFont>
      <p:font typeface="Open Sans" panose="020B0606030504020204" pitchFamily="34" charset="0"/>
      <p:regular r:id="rId28"/>
      <p:bold r:id="rId29"/>
      <p:italic r:id="rId30"/>
      <p:boldItalic r:id="rId31"/>
    </p:embeddedFont>
    <p:embeddedFont>
      <p:font typeface="Open Sans ExtraBold" panose="020F0502020204030204" pitchFamily="34" charset="0"/>
      <p:bold r:id="rId32"/>
      <p:italic r:id="rId33"/>
      <p:boldItalic r:id="rId34"/>
    </p:embeddedFont>
    <p:embeddedFont>
      <p:font typeface="Open Sans Light" panose="020F0302020204030204" pitchFamily="34" charset="0"/>
      <p:regular r:id="rId35"/>
      <p:bold r:id="rId36"/>
      <p:italic r:id="rId37"/>
      <p:boldItalic r:id="rId38"/>
    </p:embeddedFont>
    <p:embeddedFont>
      <p:font typeface="Open Sans SemiBold" panose="020F0502020204030204" pitchFamily="3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5" roundtripDataSignature="AMtx7mjtEiUF4rFMTcDeeDL73dq5H0Kt8w=="/>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ng Tung Crystal Fung"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94630"/>
  </p:normalViewPr>
  <p:slideViewPr>
    <p:cSldViewPr snapToGrid="0">
      <p:cViewPr varScale="1">
        <p:scale>
          <a:sx n="56" d="100"/>
          <a:sy n="56" d="100"/>
        </p:scale>
        <p:origin x="680"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12.fntdata"/><Relationship Id="rId21" Type="http://schemas.openxmlformats.org/officeDocument/2006/relationships/slide" Target="slides/slide19.xml"/><Relationship Id="rId34" Type="http://schemas.openxmlformats.org/officeDocument/2006/relationships/font" Target="fonts/font7.fntdata"/><Relationship Id="rId42" Type="http://schemas.openxmlformats.org/officeDocument/2006/relationships/font" Target="fonts/font15.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customschemas.google.com/relationships/presentationmetadata" Target="meta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1.fntdata"/><Relationship Id="rId36" Type="http://schemas.openxmlformats.org/officeDocument/2006/relationships/font" Target="fonts/font9.fntdata"/><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4.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8"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commentAuthors" Target="commentAuthors.xml"/><Relationship Id="rId20" Type="http://schemas.openxmlformats.org/officeDocument/2006/relationships/slide" Target="slides/slide18.xml"/><Relationship Id="rId41" Type="http://schemas.openxmlformats.org/officeDocument/2006/relationships/font" Target="fonts/font14.fntdata"/></Relationships>
</file>

<file path=ppt/comments/comment1.xml><?xml version="1.0" encoding="utf-8"?>
<p:cmLst xmlns:a="http://schemas.openxmlformats.org/drawingml/2006/main" xmlns:r="http://schemas.openxmlformats.org/officeDocument/2006/relationships" xmlns:p="http://schemas.openxmlformats.org/presentationml/2006/main">
  <p:cm authorId="0" dt="2023-04-29T21:50:24.293" idx="1">
    <p:pos x="1120" y="2667"/>
    <p:text>The new train_data gives new parameter, where min_sample_leaf =2, while others keep the same.</p:text>
    <p:extLst>
      <p:ext uri="{C676402C-5697-4E1C-873F-D02D1690AC5C}">
        <p15:threadingInfo xmlns:p15="http://schemas.microsoft.com/office/powerpoint/2012/main" timeZoneBias="0"/>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wL4rzbM"/>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atin typeface="Arial"/>
                <a:ea typeface="Arial"/>
                <a:cs typeface="Arial"/>
                <a:sym typeface="Arial"/>
              </a:defRPr>
            </a:lvl1pPr>
            <a:lvl2pPr marL="914400" marR="0" lvl="1" indent="-228600" algn="l" rtl="0">
              <a:spcBef>
                <a:spcPts val="0"/>
              </a:spcBef>
              <a:spcAft>
                <a:spcPts val="0"/>
              </a:spcAft>
              <a:buSzPts val="1400"/>
              <a:buNone/>
              <a:defRPr sz="1800" b="0" i="0" u="none" strike="noStrike" cap="none">
                <a:latin typeface="Arial"/>
                <a:ea typeface="Arial"/>
                <a:cs typeface="Arial"/>
                <a:sym typeface="Arial"/>
              </a:defRPr>
            </a:lvl2pPr>
            <a:lvl3pPr marL="1371600" marR="0" lvl="2" indent="-228600" algn="l" rtl="0">
              <a:spcBef>
                <a:spcPts val="0"/>
              </a:spcBef>
              <a:spcAft>
                <a:spcPts val="0"/>
              </a:spcAft>
              <a:buSzPts val="1400"/>
              <a:buNone/>
              <a:defRPr sz="1800" b="0" i="0" u="none" strike="noStrike" cap="none">
                <a:latin typeface="Arial"/>
                <a:ea typeface="Arial"/>
                <a:cs typeface="Arial"/>
                <a:sym typeface="Arial"/>
              </a:defRPr>
            </a:lvl3pPr>
            <a:lvl4pPr marL="1828800" marR="0" lvl="3" indent="-228600" algn="l" rtl="0">
              <a:spcBef>
                <a:spcPts val="0"/>
              </a:spcBef>
              <a:spcAft>
                <a:spcPts val="0"/>
              </a:spcAft>
              <a:buSzPts val="1400"/>
              <a:buNone/>
              <a:defRPr sz="1800" b="0" i="0" u="none" strike="noStrike" cap="none">
                <a:latin typeface="Arial"/>
                <a:ea typeface="Arial"/>
                <a:cs typeface="Arial"/>
                <a:sym typeface="Arial"/>
              </a:defRPr>
            </a:lvl4pPr>
            <a:lvl5pPr marL="2286000" marR="0" lvl="4" indent="-228600" algn="l" rtl="0">
              <a:spcBef>
                <a:spcPts val="0"/>
              </a:spcBef>
              <a:spcAft>
                <a:spcPts val="0"/>
              </a:spcAft>
              <a:buSzPts val="1400"/>
              <a:buNone/>
              <a:defRPr sz="1800" b="0" i="0" u="none" strike="noStrike" cap="none">
                <a:latin typeface="Arial"/>
                <a:ea typeface="Arial"/>
                <a:cs typeface="Arial"/>
                <a:sym typeface="Arial"/>
              </a:defRPr>
            </a:lvl5pPr>
            <a:lvl6pPr marL="2743200" marR="0" lvl="5" indent="-228600" algn="l" rtl="0">
              <a:spcBef>
                <a:spcPts val="0"/>
              </a:spcBef>
              <a:spcAft>
                <a:spcPts val="0"/>
              </a:spcAft>
              <a:buSzPts val="1400"/>
              <a:buNone/>
              <a:defRPr sz="1800" b="0" i="0" u="none" strike="noStrike" cap="none">
                <a:latin typeface="Arial"/>
                <a:ea typeface="Arial"/>
                <a:cs typeface="Arial"/>
                <a:sym typeface="Arial"/>
              </a:defRPr>
            </a:lvl6pPr>
            <a:lvl7pPr marL="3200400" marR="0" lvl="6" indent="-228600" algn="l" rtl="0">
              <a:spcBef>
                <a:spcPts val="0"/>
              </a:spcBef>
              <a:spcAft>
                <a:spcPts val="0"/>
              </a:spcAft>
              <a:buSzPts val="1400"/>
              <a:buNone/>
              <a:defRPr sz="1800" b="0" i="0" u="none" strike="noStrike" cap="none">
                <a:latin typeface="Arial"/>
                <a:ea typeface="Arial"/>
                <a:cs typeface="Arial"/>
                <a:sym typeface="Arial"/>
              </a:defRPr>
            </a:lvl7pPr>
            <a:lvl8pPr marL="3657600" marR="0" lvl="7" indent="-228600" algn="l" rtl="0">
              <a:spcBef>
                <a:spcPts val="0"/>
              </a:spcBef>
              <a:spcAft>
                <a:spcPts val="0"/>
              </a:spcAft>
              <a:buSzPts val="1400"/>
              <a:buNone/>
              <a:defRPr sz="1800" b="0" i="0" u="none" strike="noStrike" cap="none">
                <a:latin typeface="Arial"/>
                <a:ea typeface="Arial"/>
                <a:cs typeface="Arial"/>
                <a:sym typeface="Arial"/>
              </a:defRPr>
            </a:lvl8pPr>
            <a:lvl9pPr marL="4114800" marR="0" lvl="8" indent="-228600" algn="l" rtl="0">
              <a:spcBef>
                <a:spcPts val="0"/>
              </a:spcBef>
              <a:spcAft>
                <a:spcPts val="0"/>
              </a:spcAft>
              <a:buSzPts val="1400"/>
              <a:buNone/>
              <a:defRPr sz="1800" b="0" i="0" u="none" strike="noStrike" cap="none">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sz="1300">
                <a:solidFill>
                  <a:schemeClr val="dk1"/>
                </a:solidFill>
              </a:rPr>
              <a:t>Hi, everyone. Today, we are going to present our project on predicting European call option pricing using machine learning models. Our group 23 consists of Helen, Crystal, Alice, Angela, Emily, and Elena. We are excited to share our findings with you and discuss the insights we have gained through this project. </a:t>
            </a:r>
            <a:endParaRPr sz="1300"/>
          </a:p>
        </p:txBody>
      </p:sp>
      <p:sp>
        <p:nvSpPr>
          <p:cNvPr id="92" name="Google Shape;9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230e7fabcf9_0_13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400">
                <a:solidFill>
                  <a:schemeClr val="dk1"/>
                </a:solidFill>
              </a:rPr>
              <a:t>The strange distribution show up again in tau variable. After sorting all the values in this column,  we found two entries have value greater than 1 and reach out to hundreds. </a:t>
            </a:r>
            <a:endParaRPr sz="1400">
              <a:solidFill>
                <a:schemeClr val="dk1"/>
              </a:solidFill>
            </a:endParaRPr>
          </a:p>
          <a:p>
            <a:pPr marL="0" lvl="0" indent="0" algn="l" rtl="0">
              <a:spcBef>
                <a:spcPts val="0"/>
              </a:spcBef>
              <a:spcAft>
                <a:spcPts val="0"/>
              </a:spcAft>
              <a:buNone/>
            </a:pPr>
            <a:endParaRPr sz="1400">
              <a:solidFill>
                <a:schemeClr val="dk1"/>
              </a:solidFill>
            </a:endParaRPr>
          </a:p>
          <a:p>
            <a:pPr marL="0" lvl="0" indent="0" algn="l" rtl="0">
              <a:spcBef>
                <a:spcPts val="0"/>
              </a:spcBef>
              <a:spcAft>
                <a:spcPts val="0"/>
              </a:spcAft>
              <a:buNone/>
            </a:pPr>
            <a:r>
              <a:rPr lang="en-US" sz="1400">
                <a:solidFill>
                  <a:schemeClr val="dk1"/>
                </a:solidFill>
              </a:rPr>
              <a:t>It seems not reasonable for the option expiration time in this data if the unit is in years, so we removed these two extremely large data and get the good distribution </a:t>
            </a:r>
            <a:r>
              <a:rPr lang="en-US" sz="1400" b="1">
                <a:solidFill>
                  <a:schemeClr val="dk1"/>
                </a:solidFill>
              </a:rPr>
              <a:t>like these</a:t>
            </a:r>
            <a:r>
              <a:rPr lang="en-US" sz="1400">
                <a:solidFill>
                  <a:schemeClr val="dk1"/>
                </a:solidFill>
              </a:rPr>
              <a:t>.</a:t>
            </a:r>
            <a:endParaRPr sz="1400"/>
          </a:p>
        </p:txBody>
      </p:sp>
      <p:sp>
        <p:nvSpPr>
          <p:cNvPr id="238" name="Google Shape;238;g230e7fabcf9_0_1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230e7fabcf9_0_16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400"/>
              <a:t>The last column, BS, we changed all “under” value to 0 and all “Over” value to 1. </a:t>
            </a:r>
            <a:endParaRPr sz="1400"/>
          </a:p>
        </p:txBody>
      </p:sp>
      <p:sp>
        <p:nvSpPr>
          <p:cNvPr id="262" name="Google Shape;262;g230e7fabcf9_0_16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230e7fabcf9_0_19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400">
                <a:solidFill>
                  <a:schemeClr val="dk1"/>
                </a:solidFill>
              </a:rPr>
              <a:t>OK. After we done for the exclusion and imputation, there are 1676 records remains. </a:t>
            </a:r>
            <a:endParaRPr sz="1400">
              <a:solidFill>
                <a:schemeClr val="dk1"/>
              </a:solidFill>
            </a:endParaRPr>
          </a:p>
          <a:p>
            <a:pPr marL="0" lvl="0" indent="0" algn="l" rtl="0">
              <a:spcBef>
                <a:spcPts val="0"/>
              </a:spcBef>
              <a:spcAft>
                <a:spcPts val="0"/>
              </a:spcAft>
              <a:buNone/>
            </a:pPr>
            <a:endParaRPr sz="1400">
              <a:solidFill>
                <a:schemeClr val="dk1"/>
              </a:solidFill>
            </a:endParaRPr>
          </a:p>
          <a:p>
            <a:pPr marL="0" lvl="0" indent="0" algn="l" rtl="0">
              <a:spcBef>
                <a:spcPts val="0"/>
              </a:spcBef>
              <a:spcAft>
                <a:spcPts val="0"/>
              </a:spcAft>
              <a:buNone/>
            </a:pPr>
            <a:r>
              <a:rPr lang="en-US" sz="1400">
                <a:solidFill>
                  <a:schemeClr val="dk1"/>
                </a:solidFill>
              </a:rPr>
              <a:t>So now let’s use the cleaned option_train dataset to begin our model exploration. I will pass to Angela.</a:t>
            </a:r>
            <a:endParaRPr sz="1400">
              <a:solidFill>
                <a:schemeClr val="dk1"/>
              </a:solidFill>
            </a:endParaRPr>
          </a:p>
          <a:p>
            <a:pPr marL="0" lvl="0" indent="0" algn="l" rtl="0">
              <a:spcBef>
                <a:spcPts val="0"/>
              </a:spcBef>
              <a:spcAft>
                <a:spcPts val="0"/>
              </a:spcAft>
              <a:buNone/>
            </a:pPr>
            <a:endParaRPr sz="1400">
              <a:solidFill>
                <a:schemeClr val="dk1"/>
              </a:solidFill>
            </a:endParaRPr>
          </a:p>
          <a:p>
            <a:pPr marL="0" lvl="0" indent="0" algn="l" rtl="0">
              <a:spcBef>
                <a:spcPts val="0"/>
              </a:spcBef>
              <a:spcAft>
                <a:spcPts val="0"/>
              </a:spcAft>
              <a:buNone/>
            </a:pPr>
            <a:r>
              <a:rPr lang="en-US" sz="1400">
                <a:solidFill>
                  <a:schemeClr val="dk1"/>
                </a:solidFill>
              </a:rPr>
              <a:t>one thousand 6 hundreds and 76</a:t>
            </a:r>
            <a:endParaRPr sz="1400">
              <a:solidFill>
                <a:schemeClr val="dk1"/>
              </a:solidFill>
            </a:endParaRPr>
          </a:p>
        </p:txBody>
      </p:sp>
      <p:sp>
        <p:nvSpPr>
          <p:cNvPr id="276" name="Google Shape;276;g230e7fabcf9_0_19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20a18db322b_0_16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sz="1400">
                <a:solidFill>
                  <a:schemeClr val="dk1"/>
                </a:solidFill>
              </a:rPr>
              <a:t>Thank you Helen! Now we’ll first talk about regression. </a:t>
            </a:r>
            <a:endParaRPr/>
          </a:p>
        </p:txBody>
      </p:sp>
      <p:sp>
        <p:nvSpPr>
          <p:cNvPr id="290" name="Google Shape;290;g20a18db322b_0_1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20a18db322b_0_7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sz="1400">
                <a:solidFill>
                  <a:schemeClr val="dk1"/>
                </a:solidFill>
              </a:rPr>
              <a:t>We used 5 different models in our analysis - linear regression, K-nearest neighbors (KNN), decision tree, random forest and XGBoost.  For each model, we used cross-validation with k=10 to ensure that our results were reliable.</a:t>
            </a:r>
            <a:endParaRPr>
              <a:solidFill>
                <a:schemeClr val="dk1"/>
              </a:solidFill>
            </a:endParaRPr>
          </a:p>
          <a:p>
            <a:pPr marL="0" lvl="0" indent="0" algn="l" rtl="0">
              <a:spcBef>
                <a:spcPts val="0"/>
              </a:spcBef>
              <a:spcAft>
                <a:spcPts val="0"/>
              </a:spcAft>
              <a:buClr>
                <a:schemeClr val="dk1"/>
              </a:buClr>
              <a:buSzPts val="1100"/>
              <a:buFont typeface="Arial"/>
              <a:buNone/>
            </a:pPr>
            <a:endParaRPr sz="1400">
              <a:solidFill>
                <a:schemeClr val="dk1"/>
              </a:solidFill>
            </a:endParaRPr>
          </a:p>
          <a:p>
            <a:pPr marL="0" lvl="0" indent="0" algn="l" rtl="0">
              <a:spcBef>
                <a:spcPts val="0"/>
              </a:spcBef>
              <a:spcAft>
                <a:spcPts val="0"/>
              </a:spcAft>
              <a:buClr>
                <a:schemeClr val="dk1"/>
              </a:buClr>
              <a:buSzPts val="1100"/>
              <a:buFont typeface="Arial"/>
              <a:buNone/>
            </a:pPr>
            <a:r>
              <a:rPr lang="en-US" sz="1400">
                <a:solidFill>
                  <a:schemeClr val="dk1"/>
                </a:solidFill>
              </a:rPr>
              <a:t>The baseline model we used was multiple linear regression. We achieved an R-square value of about 0.91, which looks like a good start. </a:t>
            </a:r>
            <a:endParaRPr sz="1400">
              <a:solidFill>
                <a:schemeClr val="dk1"/>
              </a:solidFill>
            </a:endParaRPr>
          </a:p>
          <a:p>
            <a:pPr marL="0" lvl="0" indent="0" algn="l" rtl="0">
              <a:spcBef>
                <a:spcPts val="0"/>
              </a:spcBef>
              <a:spcAft>
                <a:spcPts val="0"/>
              </a:spcAft>
              <a:buClr>
                <a:schemeClr val="dk1"/>
              </a:buClr>
              <a:buSzPts val="1100"/>
              <a:buFont typeface="Arial"/>
              <a:buNone/>
            </a:pPr>
            <a:endParaRPr sz="1400">
              <a:solidFill>
                <a:schemeClr val="dk1"/>
              </a:solidFill>
            </a:endParaRPr>
          </a:p>
          <a:p>
            <a:pPr marL="0" lvl="0" indent="0" algn="l" rtl="0">
              <a:spcBef>
                <a:spcPts val="0"/>
              </a:spcBef>
              <a:spcAft>
                <a:spcPts val="0"/>
              </a:spcAft>
              <a:buClr>
                <a:schemeClr val="dk1"/>
              </a:buClr>
              <a:buSzPts val="1100"/>
              <a:buFont typeface="Arial"/>
              <a:buNone/>
            </a:pPr>
            <a:r>
              <a:rPr lang="en-US" sz="1400">
                <a:solidFill>
                  <a:schemeClr val="dk1"/>
                </a:solidFill>
              </a:rPr>
              <a:t>Next, we explored the KNN model, we standardized the features before model training. We explored n_neighbors = 5 and 10. We found that n_neighbors = 5 has a higher R-square value of 0.981. </a:t>
            </a:r>
            <a:endParaRPr sz="1400">
              <a:solidFill>
                <a:schemeClr val="dk1"/>
              </a:solidFill>
            </a:endParaRPr>
          </a:p>
          <a:p>
            <a:pPr marL="0" lvl="0" indent="0" algn="l" rtl="0">
              <a:spcBef>
                <a:spcPts val="0"/>
              </a:spcBef>
              <a:spcAft>
                <a:spcPts val="0"/>
              </a:spcAft>
              <a:buClr>
                <a:schemeClr val="dk1"/>
              </a:buClr>
              <a:buSzPts val="1100"/>
              <a:buFont typeface="Arial"/>
              <a:buNone/>
            </a:pPr>
            <a:endParaRPr sz="1400">
              <a:solidFill>
                <a:schemeClr val="dk1"/>
              </a:solidFill>
            </a:endParaRPr>
          </a:p>
          <a:p>
            <a:pPr marL="0" lvl="0" indent="0" algn="l" rtl="0">
              <a:spcBef>
                <a:spcPts val="0"/>
              </a:spcBef>
              <a:spcAft>
                <a:spcPts val="0"/>
              </a:spcAft>
              <a:buClr>
                <a:schemeClr val="dk1"/>
              </a:buClr>
              <a:buSzPts val="1100"/>
              <a:buFont typeface="Arial"/>
              <a:buNone/>
            </a:pPr>
            <a:r>
              <a:rPr lang="en-US" sz="1400">
                <a:solidFill>
                  <a:schemeClr val="dk1"/>
                </a:solidFill>
              </a:rPr>
              <a:t>For the decision tree, To optimize the model, we used cross validation to find the optimal alpha value for complexity parameter. This technique helps us to avoid overfitting. By applying this method, we achieved an R-square value of 0.992. I will pass to Emily to talk about XGBoost.</a:t>
            </a:r>
            <a:endParaRPr sz="1400"/>
          </a:p>
        </p:txBody>
      </p:sp>
      <p:sp>
        <p:nvSpPr>
          <p:cNvPr id="297" name="Google Shape;297;g20a18db322b_0_7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230e7fabcf9_0_30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b="1"/>
              <a:t>Next Slide: For Loop</a:t>
            </a:r>
            <a:endParaRPr b="1"/>
          </a:p>
          <a:p>
            <a:pPr marL="0" lvl="0" indent="0" algn="l" rtl="0">
              <a:spcBef>
                <a:spcPts val="0"/>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Thank you, Angela. Next, we will focus on XGBoost. We also split the data for training and testing in an 80/20 ratio. The primary concern is to balance the tradeoff between bias and variance of the model. As the model becomes more complex, bias will decrease, but variance will increase.</a:t>
            </a: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US" sz="1200">
                <a:solidFill>
                  <a:srgbClr val="222222"/>
                </a:solidFill>
                <a:latin typeface="Times New Roman"/>
                <a:ea typeface="Times New Roman"/>
                <a:cs typeface="Times New Roman"/>
                <a:sym typeface="Times New Roman"/>
              </a:rPr>
              <a:t> </a:t>
            </a:r>
            <a:endParaRPr sz="1200">
              <a:solidFill>
                <a:srgbClr val="222222"/>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US" sz="1200">
                <a:solidFill>
                  <a:srgbClr val="222222"/>
                </a:solidFill>
                <a:latin typeface="Times New Roman"/>
                <a:ea typeface="Times New Roman"/>
                <a:cs typeface="Times New Roman"/>
                <a:sym typeface="Times New Roman"/>
              </a:rPr>
              <a:t>To address this issue, we selected three hyperparameters: learning rate, max_depth, and alpha. (</a:t>
            </a:r>
            <a:r>
              <a:rPr lang="en-US" sz="1200">
                <a:solidFill>
                  <a:srgbClr val="222222"/>
                </a:solidFill>
                <a:highlight>
                  <a:srgbClr val="D9D9D9"/>
                </a:highlight>
                <a:latin typeface="Times New Roman"/>
                <a:ea typeface="Times New Roman"/>
                <a:cs typeface="Times New Roman"/>
                <a:sym typeface="Times New Roman"/>
              </a:rPr>
              <a:t>The learning rate controls the speed at which the model learns, and a lower learning rate results in a more conservative model. Max_depth determines the level of detail in a tree, and a higher depth will increase variance and cause overfitting as it allows the model to learn on selected training sets</a:t>
            </a:r>
            <a:r>
              <a:rPr lang="en-US" sz="1200">
                <a:solidFill>
                  <a:srgbClr val="222222"/>
                </a:solidFill>
                <a:latin typeface="Times New Roman"/>
                <a:ea typeface="Times New Roman"/>
                <a:cs typeface="Times New Roman"/>
                <a:sym typeface="Times New Roman"/>
              </a:rPr>
              <a:t>). Alpha, the L1 regularization term on weight, helps to reduce model complexity.</a:t>
            </a:r>
            <a:endParaRPr sz="1200">
              <a:solidFill>
                <a:srgbClr val="222222"/>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US" sz="1200">
                <a:solidFill>
                  <a:srgbClr val="222222"/>
                </a:solidFill>
                <a:latin typeface="Times New Roman"/>
                <a:ea typeface="Times New Roman"/>
                <a:cs typeface="Times New Roman"/>
                <a:sym typeface="Times New Roman"/>
              </a:rPr>
              <a:t> </a:t>
            </a:r>
            <a:endParaRPr sz="1200">
              <a:solidFill>
                <a:srgbClr val="222222"/>
              </a:solidFill>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317" name="Google Shape;317;g230e7fabcf9_0_30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2374bfea9e3_1_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Using a for loop, we calculated both the training and testing r-squared scores for different combinations of hyperparameters to find the optimal solution. The line charts below show the relationships between each hyperparameter and r-squared for the training and test datasets. Based on these charts, we can determine whether our model is overfitting or underfitting by checking the difference between the training and test scores. If the difference increases, we tend to overfit our model. In our combination lists, learning rate and max_depth will not cause overfitting because the difference remains the same as they increase. However, as alpha increases, the model will be overfitting, so we want to keep the alpha small. As a result, we chose hyperparameter max_depth of 5, reg_alpha of 0 and learning_rate of 0.1 and got 0.997 r squared.</a:t>
            </a: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332" name="Google Shape;332;g2374bfea9e3_1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230e7fabcf9_0_28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850">
                <a:solidFill>
                  <a:schemeClr val="dk1"/>
                </a:solidFill>
              </a:rPr>
              <a:t>The next method that we implemented is random forest, which is an ensemble method. we first split the data into 80% training and 20% as test sets. Then we used GridserchCV, which is a hyper parameter tuning technique. The hyper parameters are defined in the dictionaries, including number of trees, the maximum depth of tree, etc.  (minimum number of samples required to split an internal node in the tree, and minimum number of samples required to be at a leaf node),  with different values, this function performs an exhaustive search over all possible hyper parameter values and then evaluates the performance using cross validation. After fitting, we obtained the best combination of hyper parameters for the regression model, and this optimized model is then used to make predictions on the test data. We then performed a cross validation with 10 folds using randomForest regressor model. </a:t>
            </a:r>
            <a:endParaRPr sz="85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sz="850">
                <a:solidFill>
                  <a:schemeClr val="dk1"/>
                </a:solidFill>
              </a:rPr>
              <a:t>At the end, We got the avg r-sqaured of 0.996. </a:t>
            </a:r>
            <a:endParaRPr sz="850">
              <a:solidFill>
                <a:schemeClr val="dk1"/>
              </a:solidFill>
            </a:endParaRPr>
          </a:p>
          <a:p>
            <a:pPr marL="0" lvl="0" indent="0" algn="l" rtl="0">
              <a:lnSpc>
                <a:spcPct val="115000"/>
              </a:lnSpc>
              <a:spcBef>
                <a:spcPts val="0"/>
              </a:spcBef>
              <a:spcAft>
                <a:spcPts val="0"/>
              </a:spcAft>
              <a:buNone/>
            </a:pPr>
            <a:endParaRPr sz="11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sz="1100">
                <a:solidFill>
                  <a:schemeClr val="dk1"/>
                </a:solidFill>
              </a:rPr>
              <a:t>Now, I’ll pass to Crystal for the classification models. </a:t>
            </a:r>
            <a:endParaRPr/>
          </a:p>
        </p:txBody>
      </p:sp>
      <p:sp>
        <p:nvSpPr>
          <p:cNvPr id="351" name="Google Shape;351;g230e7fabcf9_0_28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20a18db322b_0_2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Thanks Alice</a:t>
            </a:r>
            <a:endParaRPr/>
          </a:p>
        </p:txBody>
      </p:sp>
      <p:sp>
        <p:nvSpPr>
          <p:cNvPr id="367" name="Google Shape;367;g20a18db322b_0_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20a18db322b_0_5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For classification problem, we have performed the following models, however, their performance are not satisfactory, and we explored 2 additional models. </a:t>
            </a:r>
            <a:endParaRPr/>
          </a:p>
        </p:txBody>
      </p:sp>
      <p:sp>
        <p:nvSpPr>
          <p:cNvPr id="374" name="Google Shape;374;g20a18db322b_0_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sz="1300">
                <a:solidFill>
                  <a:schemeClr val="dk1"/>
                </a:solidFill>
              </a:rPr>
              <a:t>In this presentation, we will cover six main topics including an introduction, data exploration and cleaning process, classification models, regression models, and conclusion. </a:t>
            </a:r>
            <a:endParaRPr sz="1300">
              <a:solidFill>
                <a:schemeClr val="dk1"/>
              </a:solidFill>
            </a:endParaRPr>
          </a:p>
          <a:p>
            <a:pPr marL="0" lvl="0" indent="0" algn="l" rtl="0">
              <a:spcBef>
                <a:spcPts val="0"/>
              </a:spcBef>
              <a:spcAft>
                <a:spcPts val="0"/>
              </a:spcAft>
              <a:buNone/>
            </a:pPr>
            <a:endParaRPr sz="1300"/>
          </a:p>
        </p:txBody>
      </p:sp>
      <p:sp>
        <p:nvSpPr>
          <p:cNvPr id="99" name="Google Shape;9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20a18db322b_0_12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As you can see, our Random Forest model with the chosen parameters has a smaller classification error of 0.068</a:t>
            </a:r>
            <a:endParaRPr/>
          </a:p>
        </p:txBody>
      </p:sp>
      <p:sp>
        <p:nvSpPr>
          <p:cNvPr id="397" name="Google Shape;397;g20a18db322b_0_1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2374bfea9e3_1_2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solidFill>
                  <a:schemeClr val="dk1"/>
                </a:solidFill>
                <a:latin typeface="Times New Roman"/>
                <a:ea typeface="Times New Roman"/>
                <a:cs typeface="Times New Roman"/>
                <a:sym typeface="Times New Roman"/>
              </a:rPr>
              <a:t>For XGBoost, As indicated by the line chart, alpha did not have a substantial effect on model performance, </a:t>
            </a:r>
            <a:endParaRPr>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a:solidFill>
                  <a:schemeClr val="dk1"/>
                </a:solidFill>
                <a:latin typeface="Times New Roman"/>
                <a:ea typeface="Times New Roman"/>
                <a:cs typeface="Times New Roman"/>
                <a:sym typeface="Times New Roman"/>
              </a:rPr>
              <a:t>while the other two parameters resulted in overfitting if they were set to larger values. </a:t>
            </a:r>
            <a:endParaRPr>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a:solidFill>
                  <a:schemeClr val="dk1"/>
                </a:solidFill>
                <a:latin typeface="Times New Roman"/>
                <a:ea typeface="Times New Roman"/>
                <a:cs typeface="Times New Roman"/>
                <a:sym typeface="Times New Roman"/>
              </a:rPr>
              <a:t>To ensure that our test score met the required 8%, we chose a depth of 2 and a learning rate of 3, </a:t>
            </a:r>
            <a:endParaRPr>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a:solidFill>
                  <a:schemeClr val="dk1"/>
                </a:solidFill>
                <a:latin typeface="Times New Roman"/>
                <a:ea typeface="Times New Roman"/>
                <a:cs typeface="Times New Roman"/>
                <a:sym typeface="Times New Roman"/>
              </a:rPr>
              <a:t>which would not cause the model to overfit. The classification error is 0.072.(point zero seven two)</a:t>
            </a:r>
            <a:endParaRPr>
              <a:solidFill>
                <a:schemeClr val="dk1"/>
              </a:solidFill>
              <a:latin typeface="Times New Roman"/>
              <a:ea typeface="Times New Roman"/>
              <a:cs typeface="Times New Roman"/>
              <a:sym typeface="Times New Roman"/>
            </a:endParaRPr>
          </a:p>
        </p:txBody>
      </p:sp>
      <p:sp>
        <p:nvSpPr>
          <p:cNvPr id="413" name="Google Shape;413;g2374bfea9e3_1_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230e7fabcf9_0_34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Here shows the performance of all models.</a:t>
            </a:r>
            <a:endParaRPr/>
          </a:p>
          <a:p>
            <a:pPr marL="0" lvl="0" indent="0" algn="l" rtl="0">
              <a:spcBef>
                <a:spcPts val="0"/>
              </a:spcBef>
              <a:spcAft>
                <a:spcPts val="0"/>
              </a:spcAft>
              <a:buNone/>
            </a:pPr>
            <a:r>
              <a:rPr lang="en-US"/>
              <a:t>we can see Random Forest has the most robust performance.</a:t>
            </a:r>
            <a:endParaRPr/>
          </a:p>
        </p:txBody>
      </p:sp>
      <p:sp>
        <p:nvSpPr>
          <p:cNvPr id="435" name="Google Shape;435;g230e7fabcf9_0_3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20a18db322b_0_16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9" name="Google Shape;449;g20a18db322b_0_16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20a18db322b_0_8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In conclusion, Random Forest is our final model for both classification and regression problem.</a:t>
            </a:r>
            <a:endParaRPr/>
          </a:p>
          <a:p>
            <a:pPr marL="0" lvl="0" indent="0" algn="l" rtl="0">
              <a:spcBef>
                <a:spcPts val="0"/>
              </a:spcBef>
              <a:spcAft>
                <a:spcPts val="0"/>
              </a:spcAft>
              <a:buNone/>
            </a:pPr>
            <a:r>
              <a:rPr lang="en-US"/>
              <a:t>We use it to make prediction for Value (C) and BS on the test dataset.</a:t>
            </a:r>
            <a:endParaRPr/>
          </a:p>
          <a:p>
            <a:pPr marL="0" lvl="0" indent="0" algn="l" rtl="0">
              <a:spcBef>
                <a:spcPts val="0"/>
              </a:spcBef>
              <a:spcAft>
                <a:spcPts val="0"/>
              </a:spcAft>
              <a:buNone/>
            </a:pPr>
            <a:endParaRPr/>
          </a:p>
          <a:p>
            <a:pPr marL="0" lvl="0" indent="0" algn="l" rtl="0">
              <a:spcBef>
                <a:spcPts val="0"/>
              </a:spcBef>
              <a:spcAft>
                <a:spcPts val="0"/>
              </a:spcAft>
              <a:buNone/>
            </a:pPr>
            <a:r>
              <a:rPr lang="en-US"/>
              <a:t>Although random forest model has a robust performance, </a:t>
            </a:r>
            <a:endParaRPr/>
          </a:p>
          <a:p>
            <a:pPr marL="0" lvl="0" indent="0" algn="l" rtl="0">
              <a:spcBef>
                <a:spcPts val="0"/>
              </a:spcBef>
              <a:spcAft>
                <a:spcPts val="0"/>
              </a:spcAft>
              <a:buNone/>
            </a:pPr>
            <a:r>
              <a:rPr lang="en-US"/>
              <a:t>we will not use this model to </a:t>
            </a:r>
            <a:r>
              <a:rPr lang="en-US">
                <a:solidFill>
                  <a:schemeClr val="dk1"/>
                </a:solidFill>
              </a:rPr>
              <a:t>predict option values,especially for stocks with high volatility like Tesla,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r>
              <a:rPr lang="en-US">
                <a:solidFill>
                  <a:schemeClr val="dk1"/>
                </a:solidFill>
              </a:rPr>
              <a:t>For instance , Elon Musk has a strong impact on the company’s stock price whenever he tweet on twitters.</a:t>
            </a:r>
            <a:endParaRPr>
              <a:solidFill>
                <a:schemeClr val="dk1"/>
              </a:solidFill>
            </a:endParaRPr>
          </a:p>
          <a:p>
            <a:pPr marL="0" lvl="0" indent="0" algn="l" rtl="0">
              <a:spcBef>
                <a:spcPts val="0"/>
              </a:spcBef>
              <a:spcAft>
                <a:spcPts val="0"/>
              </a:spcAft>
              <a:buNone/>
            </a:pPr>
            <a:r>
              <a:rPr lang="en-US">
                <a:solidFill>
                  <a:schemeClr val="dk1"/>
                </a:solidFill>
              </a:rPr>
              <a:t>T</a:t>
            </a:r>
            <a:r>
              <a:rPr lang="en-US"/>
              <a:t>here’re other uncertainties as well.</a:t>
            </a:r>
            <a:endParaRPr/>
          </a:p>
          <a:p>
            <a:pPr marL="0" lvl="0" indent="0" algn="l" rtl="0">
              <a:spcBef>
                <a:spcPts val="0"/>
              </a:spcBef>
              <a:spcAft>
                <a:spcPts val="0"/>
              </a:spcAft>
              <a:buNone/>
            </a:pPr>
            <a:endParaRPr/>
          </a:p>
          <a:p>
            <a:pPr marL="0" lvl="0" indent="0" algn="l" rtl="0">
              <a:spcBef>
                <a:spcPts val="0"/>
              </a:spcBef>
              <a:spcAft>
                <a:spcPts val="0"/>
              </a:spcAft>
              <a:buNone/>
            </a:pPr>
            <a:r>
              <a:rPr lang="en-US"/>
              <a:t>It is end of our presentation, thank you for listening.</a:t>
            </a:r>
            <a:endParaRPr/>
          </a:p>
        </p:txBody>
      </p:sp>
      <p:sp>
        <p:nvSpPr>
          <p:cNvPr id="456" name="Google Shape;456;g20a18db322b_0_8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400">
                <a:solidFill>
                  <a:schemeClr val="dk1"/>
                </a:solidFill>
              </a:rPr>
              <a:t>Now let’s move on to the introduction part</a:t>
            </a:r>
            <a:endParaRPr sz="1400">
              <a:solidFill>
                <a:schemeClr val="dk1"/>
              </a:solidFill>
            </a:endParaRPr>
          </a:p>
          <a:p>
            <a:pPr marL="0" lvl="0" indent="0" algn="l" rtl="0">
              <a:spcBef>
                <a:spcPts val="0"/>
              </a:spcBef>
              <a:spcAft>
                <a:spcPts val="0"/>
              </a:spcAft>
              <a:buNone/>
            </a:pPr>
            <a:endParaRPr sz="1400">
              <a:solidFill>
                <a:schemeClr val="dk1"/>
              </a:solidFill>
            </a:endParaRPr>
          </a:p>
        </p:txBody>
      </p:sp>
      <p:sp>
        <p:nvSpPr>
          <p:cNvPr id="130" name="Google Shape;13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30e7fabcf9_0_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sz="1400">
                <a:solidFill>
                  <a:schemeClr val="dk1"/>
                </a:solidFill>
              </a:rPr>
              <a:t>We aim to value European call options using machine learning models, instead of relying solely on the Black-Scholes formula. Our goal is to create accurate regression and classification models to predict option values and determine whether the formula over or underestimates the current value. We will test various methods and apply the most effective model to a test dataset, making predictions.</a:t>
            </a:r>
            <a:endParaRPr sz="1400">
              <a:solidFill>
                <a:schemeClr val="dk1"/>
              </a:solidFill>
            </a:endParaRPr>
          </a:p>
          <a:p>
            <a:pPr marL="0" lvl="0" indent="0" algn="l" rtl="0">
              <a:spcBef>
                <a:spcPts val="0"/>
              </a:spcBef>
              <a:spcAft>
                <a:spcPts val="0"/>
              </a:spcAft>
              <a:buNone/>
            </a:pPr>
            <a:endParaRPr sz="1400"/>
          </a:p>
        </p:txBody>
      </p:sp>
      <p:sp>
        <p:nvSpPr>
          <p:cNvPr id="137" name="Google Shape;137;g230e7fabcf9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sz="1400">
                <a:solidFill>
                  <a:schemeClr val="dk1"/>
                </a:solidFill>
              </a:rPr>
              <a:t>YiYue emphasized that models are not highly accurate when it comes to predicting the stock market. Their primary purpose is to learn from historical data, and interpretation is more crucial than accuracy. Second, machine learning models can outperform the Black-Scholes formula, including non-linearity, adaptability, and the ability to incorporate additional factors, making them more efficient for analyzing the stock market.</a:t>
            </a:r>
            <a:endParaRPr sz="1400"/>
          </a:p>
          <a:p>
            <a:pPr marL="0" lvl="0" indent="0" algn="l" rtl="0">
              <a:spcBef>
                <a:spcPts val="0"/>
              </a:spcBef>
              <a:spcAft>
                <a:spcPts val="0"/>
              </a:spcAft>
              <a:buNone/>
            </a:pPr>
            <a:r>
              <a:rPr lang="en-US" sz="1400"/>
              <a:t>&lt;Transition to Helen&gt;</a:t>
            </a:r>
            <a:endParaRPr sz="1400"/>
          </a:p>
          <a:p>
            <a:pPr marL="0" lvl="0" indent="0" algn="l" rtl="0">
              <a:spcBef>
                <a:spcPts val="0"/>
              </a:spcBef>
              <a:spcAft>
                <a:spcPts val="0"/>
              </a:spcAft>
              <a:buNone/>
            </a:pPr>
            <a:endParaRPr sz="1400"/>
          </a:p>
          <a:p>
            <a:pPr marL="0" lvl="0" indent="0" algn="l" rtl="0">
              <a:spcBef>
                <a:spcPts val="0"/>
              </a:spcBef>
              <a:spcAft>
                <a:spcPts val="0"/>
              </a:spcAft>
              <a:buNone/>
            </a:pPr>
            <a:endParaRPr sz="1400"/>
          </a:p>
          <a:p>
            <a:pPr marL="0" lvl="0" indent="0" algn="l" rtl="0">
              <a:spcBef>
                <a:spcPts val="0"/>
              </a:spcBef>
              <a:spcAft>
                <a:spcPts val="0"/>
              </a:spcAft>
              <a:buNone/>
            </a:pPr>
            <a:endParaRPr sz="1400"/>
          </a:p>
          <a:p>
            <a:pPr marL="0" lvl="0" indent="0" algn="l" rtl="0">
              <a:spcBef>
                <a:spcPts val="0"/>
              </a:spcBef>
              <a:spcAft>
                <a:spcPts val="0"/>
              </a:spcAft>
              <a:buNone/>
            </a:pPr>
            <a:r>
              <a:rPr lang="en-US" sz="1400"/>
              <a:t>&lt;Script 总结，只做了一个point，可自行总结加点&gt;</a:t>
            </a:r>
            <a:endParaRPr sz="1400"/>
          </a:p>
          <a:p>
            <a:pPr marL="0" lvl="0" indent="0" algn="l" rtl="0">
              <a:spcBef>
                <a:spcPts val="0"/>
              </a:spcBef>
              <a:spcAft>
                <a:spcPts val="0"/>
              </a:spcAft>
              <a:buNone/>
            </a:pPr>
            <a:r>
              <a:rPr lang="en-US" sz="1400"/>
              <a:t>Machine Learning Model vs. Black-Scholes:</a:t>
            </a:r>
            <a:endParaRPr sz="1400"/>
          </a:p>
          <a:p>
            <a:pPr marL="457200" lvl="0" indent="-317500" algn="l" rtl="0">
              <a:spcBef>
                <a:spcPts val="0"/>
              </a:spcBef>
              <a:spcAft>
                <a:spcPts val="0"/>
              </a:spcAft>
              <a:buSzPts val="1400"/>
              <a:buChar char="●"/>
            </a:pPr>
            <a:r>
              <a:rPr lang="en-US" sz="1400"/>
              <a:t>Black-Scholes posits that instruments, such as stock shares or futures contracts, will have a lognormal distribution of prices following a random walk with constant drift and volatility.</a:t>
            </a:r>
            <a:endParaRPr sz="1400"/>
          </a:p>
          <a:p>
            <a:pPr marL="457200" lvl="0" indent="0" algn="l" rtl="0">
              <a:spcBef>
                <a:spcPts val="0"/>
              </a:spcBef>
              <a:spcAft>
                <a:spcPts val="0"/>
              </a:spcAft>
              <a:buNone/>
            </a:pPr>
            <a:r>
              <a:rPr lang="en-US" sz="1400"/>
              <a:t>→ Not always be the case in reality. Machine learning models can learn from more complex and diverse data sets, including non-normal distributions. Constant volatility over time also not the case in real-world markets. Machine learning models can capture changes in volatility over time and incorporate them into their predictions.</a:t>
            </a:r>
            <a:endParaRPr sz="1400"/>
          </a:p>
          <a:p>
            <a:pPr marL="0" lvl="0" indent="0" algn="l" rtl="0">
              <a:spcBef>
                <a:spcPts val="0"/>
              </a:spcBef>
              <a:spcAft>
                <a:spcPts val="0"/>
              </a:spcAft>
              <a:buNone/>
            </a:pPr>
            <a:endParaRPr sz="1400"/>
          </a:p>
          <a:p>
            <a:pPr marL="0" lvl="0" indent="0" algn="l" rtl="0">
              <a:spcBef>
                <a:spcPts val="0"/>
              </a:spcBef>
              <a:spcAft>
                <a:spcPts val="0"/>
              </a:spcAft>
              <a:buNone/>
            </a:pPr>
            <a:r>
              <a:rPr lang="en-US" sz="1400"/>
              <a:t>&lt;参考 from chat GPT&gt;</a:t>
            </a:r>
            <a:endParaRPr sz="1400"/>
          </a:p>
          <a:p>
            <a:pPr marL="0" lvl="0" indent="0" algn="l" rtl="0">
              <a:spcBef>
                <a:spcPts val="0"/>
              </a:spcBef>
              <a:spcAft>
                <a:spcPts val="0"/>
              </a:spcAft>
              <a:buNone/>
            </a:pPr>
            <a:endParaRPr sz="1400"/>
          </a:p>
          <a:p>
            <a:pPr marL="0" lvl="0" indent="0" algn="l" rtl="0">
              <a:spcBef>
                <a:spcPts val="0"/>
              </a:spcBef>
              <a:spcAft>
                <a:spcPts val="0"/>
              </a:spcAft>
              <a:buNone/>
            </a:pPr>
            <a:r>
              <a:rPr lang="en-US" sz="1400"/>
              <a:t>- VERSION1 (Angela发在群里的截图）</a:t>
            </a:r>
            <a:endParaRPr sz="1400"/>
          </a:p>
          <a:p>
            <a:pPr marL="0" lvl="0" indent="0" algn="l" rtl="0">
              <a:spcBef>
                <a:spcPts val="0"/>
              </a:spcBef>
              <a:spcAft>
                <a:spcPts val="0"/>
              </a:spcAft>
              <a:buNone/>
            </a:pPr>
            <a:r>
              <a:rPr lang="en-US" sz="1400"/>
              <a:t>There are several reasons why machine learning models might outperform the Black-Scholes model in predicting option values:</a:t>
            </a:r>
            <a:endParaRPr sz="1400"/>
          </a:p>
          <a:p>
            <a:pPr marL="0" lvl="0" indent="0" algn="l" rtl="0">
              <a:spcBef>
                <a:spcPts val="0"/>
              </a:spcBef>
              <a:spcAft>
                <a:spcPts val="0"/>
              </a:spcAft>
              <a:buClr>
                <a:schemeClr val="dk1"/>
              </a:buClr>
              <a:buSzPts val="1100"/>
              <a:buFont typeface="Arial"/>
              <a:buNone/>
            </a:pPr>
            <a:endParaRPr sz="1400"/>
          </a:p>
          <a:p>
            <a:pPr marL="457200" lvl="0" indent="-317500" algn="l" rtl="0">
              <a:spcBef>
                <a:spcPts val="0"/>
              </a:spcBef>
              <a:spcAft>
                <a:spcPts val="0"/>
              </a:spcAft>
              <a:buSzPts val="1400"/>
              <a:buAutoNum type="arabicPeriod"/>
            </a:pPr>
            <a:r>
              <a:rPr lang="en-US" sz="1400"/>
              <a:t>Black-Scholes assumes that stock prices follow a log-normal distribution, which may not always be the case in reality. Machine learning models can learn from more complex and diverse data sets, including non-normal distributions.</a:t>
            </a:r>
            <a:endParaRPr sz="1400"/>
          </a:p>
          <a:p>
            <a:pPr marL="457200" lvl="0" indent="-317500" algn="l" rtl="0">
              <a:spcBef>
                <a:spcPts val="0"/>
              </a:spcBef>
              <a:spcAft>
                <a:spcPts val="0"/>
              </a:spcAft>
              <a:buSzPts val="1400"/>
              <a:buAutoNum type="arabicPeriod"/>
            </a:pPr>
            <a:r>
              <a:rPr lang="en-US" sz="1400"/>
              <a:t>Black-Scholes assumes that volatility is constant over time, which is often not the case in real-world markets. Machine learning models can capture changes in volatility over time and incorporate them into their predictions.</a:t>
            </a:r>
            <a:endParaRPr sz="1400"/>
          </a:p>
          <a:p>
            <a:pPr marL="457200" lvl="0" indent="-317500" algn="l" rtl="0">
              <a:spcBef>
                <a:spcPts val="0"/>
              </a:spcBef>
              <a:spcAft>
                <a:spcPts val="0"/>
              </a:spcAft>
              <a:buSzPts val="1400"/>
              <a:buAutoNum type="arabicPeriod"/>
            </a:pPr>
            <a:r>
              <a:rPr lang="en-US" sz="1400"/>
              <a:t>Black-Scholes assumes that the underlying asset has continuous price movements,which is not always true in practice. Machine learning models can handle more complex price movements, such as jumps or other non-continuous changes.</a:t>
            </a:r>
            <a:endParaRPr sz="1400"/>
          </a:p>
          <a:p>
            <a:pPr marL="457200" lvl="0" indent="-317500" algn="l" rtl="0">
              <a:spcBef>
                <a:spcPts val="0"/>
              </a:spcBef>
              <a:spcAft>
                <a:spcPts val="0"/>
              </a:spcAft>
              <a:buSzPts val="1400"/>
              <a:buAutoNum type="arabicPeriod"/>
            </a:pPr>
            <a:r>
              <a:rPr lang="en-US" sz="1400"/>
              <a:t>Machine learning models can take into account a broader range of market factors, such as macroeconomic indicators, news sentiment, and other financial data that may impact option values. </a:t>
            </a:r>
            <a:endParaRPr sz="1400"/>
          </a:p>
          <a:p>
            <a:pPr marL="0" lvl="0" indent="0" algn="l" rtl="0">
              <a:spcBef>
                <a:spcPts val="0"/>
              </a:spcBef>
              <a:spcAft>
                <a:spcPts val="0"/>
              </a:spcAft>
              <a:buNone/>
            </a:pPr>
            <a:endParaRPr sz="1400"/>
          </a:p>
          <a:p>
            <a:pPr marL="0" lvl="0" indent="0" algn="l" rtl="0">
              <a:spcBef>
                <a:spcPts val="0"/>
              </a:spcBef>
              <a:spcAft>
                <a:spcPts val="0"/>
              </a:spcAft>
              <a:buClr>
                <a:schemeClr val="dk1"/>
              </a:buClr>
              <a:buSzPts val="1100"/>
              <a:buFont typeface="Arial"/>
              <a:buNone/>
            </a:pPr>
            <a:r>
              <a:rPr lang="en-US" sz="1400"/>
              <a:t>Overall, machine learning models have the potential to incorporate more complex and diverse data sets, capture more realistic market dynamics, and ultimately produce more accurate predictions of option values than the Black-Scholes model.</a:t>
            </a:r>
            <a:endParaRPr sz="1400"/>
          </a:p>
          <a:p>
            <a:pPr marL="0" lvl="0" indent="0" algn="l" rtl="0">
              <a:spcBef>
                <a:spcPts val="0"/>
              </a:spcBef>
              <a:spcAft>
                <a:spcPts val="0"/>
              </a:spcAft>
              <a:buNone/>
            </a:pPr>
            <a:endParaRPr sz="1400"/>
          </a:p>
          <a:p>
            <a:pPr marL="0" lvl="0" indent="0" algn="l" rtl="0">
              <a:spcBef>
                <a:spcPts val="0"/>
              </a:spcBef>
              <a:spcAft>
                <a:spcPts val="0"/>
              </a:spcAft>
              <a:buNone/>
            </a:pPr>
            <a:r>
              <a:rPr lang="en-US" sz="1400"/>
              <a:t>- VERSION 2 （和上面理由差不多，可以相互结合）</a:t>
            </a:r>
            <a:endParaRPr sz="1400"/>
          </a:p>
          <a:p>
            <a:pPr marL="0" lvl="0" indent="0" algn="l" rtl="0">
              <a:spcBef>
                <a:spcPts val="0"/>
              </a:spcBef>
              <a:spcAft>
                <a:spcPts val="0"/>
              </a:spcAft>
              <a:buNone/>
            </a:pPr>
            <a:endParaRPr sz="1400"/>
          </a:p>
          <a:p>
            <a:pPr marL="0" lvl="0" indent="0" algn="l" rtl="0">
              <a:lnSpc>
                <a:spcPct val="115000"/>
              </a:lnSpc>
              <a:spcBef>
                <a:spcPts val="0"/>
              </a:spcBef>
              <a:spcAft>
                <a:spcPts val="0"/>
              </a:spcAft>
              <a:buNone/>
            </a:pPr>
            <a:r>
              <a:rPr lang="en-US" sz="1400">
                <a:solidFill>
                  <a:srgbClr val="374151"/>
                </a:solidFill>
              </a:rPr>
              <a:t>There are several reasons why machine learning models might outperform the Black-Scholes model in terms of predicting option values:</a:t>
            </a:r>
            <a:endParaRPr sz="1400">
              <a:solidFill>
                <a:srgbClr val="374151"/>
              </a:solidFill>
            </a:endParaRPr>
          </a:p>
          <a:p>
            <a:pPr marL="457200" lvl="0" indent="-317500" algn="l" rtl="0">
              <a:lnSpc>
                <a:spcPct val="115000"/>
              </a:lnSpc>
              <a:spcBef>
                <a:spcPts val="1500"/>
              </a:spcBef>
              <a:spcAft>
                <a:spcPts val="0"/>
              </a:spcAft>
              <a:buClr>
                <a:srgbClr val="374151"/>
              </a:buClr>
              <a:buSzPts val="1400"/>
              <a:buFont typeface="Arial"/>
              <a:buAutoNum type="arabicPeriod"/>
            </a:pPr>
            <a:r>
              <a:rPr lang="en-US" sz="1400">
                <a:solidFill>
                  <a:srgbClr val="374151"/>
                </a:solidFill>
              </a:rPr>
              <a:t>Non-linearity: Machine learning models are capable of modeling non-linear relationships between the input variables and output variables, while the Black-Scholes model assumes that the relationship between the variables is linear.</a:t>
            </a:r>
            <a:endParaRPr sz="1400">
              <a:solidFill>
                <a:srgbClr val="374151"/>
              </a:solidFill>
            </a:endParaRPr>
          </a:p>
          <a:p>
            <a:pPr marL="457200" lvl="0" indent="-317500" algn="l" rtl="0">
              <a:lnSpc>
                <a:spcPct val="115000"/>
              </a:lnSpc>
              <a:spcBef>
                <a:spcPts val="0"/>
              </a:spcBef>
              <a:spcAft>
                <a:spcPts val="0"/>
              </a:spcAft>
              <a:buClr>
                <a:srgbClr val="374151"/>
              </a:buClr>
              <a:buSzPts val="1400"/>
              <a:buFont typeface="Arial"/>
              <a:buAutoNum type="arabicPeriod"/>
            </a:pPr>
            <a:r>
              <a:rPr lang="en-US" sz="1400">
                <a:solidFill>
                  <a:srgbClr val="374151"/>
                </a:solidFill>
              </a:rPr>
              <a:t>More data: Machine learning models can benefit from a larger amount of data, while the Black-Scholes model requires only a limited amount of data.</a:t>
            </a:r>
            <a:endParaRPr sz="1400">
              <a:solidFill>
                <a:srgbClr val="374151"/>
              </a:solidFill>
            </a:endParaRPr>
          </a:p>
          <a:p>
            <a:pPr marL="457200" lvl="0" indent="-317500" algn="l" rtl="0">
              <a:lnSpc>
                <a:spcPct val="115000"/>
              </a:lnSpc>
              <a:spcBef>
                <a:spcPts val="0"/>
              </a:spcBef>
              <a:spcAft>
                <a:spcPts val="0"/>
              </a:spcAft>
              <a:buClr>
                <a:srgbClr val="374151"/>
              </a:buClr>
              <a:buSzPts val="1400"/>
              <a:buFont typeface="Arial"/>
              <a:buAutoNum type="arabicPeriod"/>
            </a:pPr>
            <a:r>
              <a:rPr lang="en-US" sz="1400">
                <a:solidFill>
                  <a:srgbClr val="374151"/>
                </a:solidFill>
              </a:rPr>
              <a:t>Incorporating additional factors: Machine learning models can incorporate additional factors that affect the option value, such as changes in market sentiment or news events, while the Black-Scholes model assumes that market conditions are constant.</a:t>
            </a:r>
            <a:endParaRPr sz="1400">
              <a:solidFill>
                <a:srgbClr val="374151"/>
              </a:solidFill>
            </a:endParaRPr>
          </a:p>
          <a:p>
            <a:pPr marL="457200" lvl="0" indent="-317500" algn="l" rtl="0">
              <a:lnSpc>
                <a:spcPct val="115000"/>
              </a:lnSpc>
              <a:spcBef>
                <a:spcPts val="0"/>
              </a:spcBef>
              <a:spcAft>
                <a:spcPts val="0"/>
              </a:spcAft>
              <a:buClr>
                <a:srgbClr val="374151"/>
              </a:buClr>
              <a:buSzPts val="1400"/>
              <a:buFont typeface="Arial"/>
              <a:buAutoNum type="arabicPeriod"/>
            </a:pPr>
            <a:r>
              <a:rPr lang="en-US" sz="1400">
                <a:solidFill>
                  <a:srgbClr val="374151"/>
                </a:solidFill>
              </a:rPr>
              <a:t>Adaptability: Machine learning models can adapt to changing market conditions and adjust their predictions accordingly, while the Black-Scholes model remains static.</a:t>
            </a:r>
            <a:endParaRPr sz="1400">
              <a:solidFill>
                <a:srgbClr val="374151"/>
              </a:solidFill>
            </a:endParaRPr>
          </a:p>
          <a:p>
            <a:pPr marL="0" lvl="0" indent="0" algn="l" rtl="0">
              <a:lnSpc>
                <a:spcPct val="115000"/>
              </a:lnSpc>
              <a:spcBef>
                <a:spcPts val="1500"/>
              </a:spcBef>
              <a:spcAft>
                <a:spcPts val="0"/>
              </a:spcAft>
              <a:buNone/>
            </a:pPr>
            <a:r>
              <a:rPr lang="en-US" sz="1400">
                <a:solidFill>
                  <a:srgbClr val="374151"/>
                </a:solidFill>
              </a:rPr>
              <a:t>Overall, machine learning models have the potential to provide more accurate predictions of option values due to their ability to model complex relationships and incorporate additional factors. However, it is important to note that the Black-Scholes model has been a cornerstone of financial modeling for decades and still has its place in option valuation.</a:t>
            </a:r>
            <a:endParaRPr sz="1400"/>
          </a:p>
        </p:txBody>
      </p:sp>
      <p:sp>
        <p:nvSpPr>
          <p:cNvPr id="150" name="Google Shape;150;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0a18db322b_0_2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400">
                <a:solidFill>
                  <a:schemeClr val="dk1"/>
                </a:solidFill>
              </a:rPr>
              <a:t>Business understanding (3) &amp; Data Cleaning - Helen 2’00</a:t>
            </a:r>
            <a:endParaRPr sz="1400">
              <a:solidFill>
                <a:schemeClr val="dk1"/>
              </a:solidFill>
            </a:endParaRPr>
          </a:p>
          <a:p>
            <a:pPr marL="0" lvl="0" indent="0" algn="l" rtl="0">
              <a:spcBef>
                <a:spcPts val="0"/>
              </a:spcBef>
              <a:spcAft>
                <a:spcPts val="0"/>
              </a:spcAft>
              <a:buNone/>
            </a:pPr>
            <a:endParaRPr sz="1400"/>
          </a:p>
        </p:txBody>
      </p:sp>
      <p:sp>
        <p:nvSpPr>
          <p:cNvPr id="168" name="Google Shape;168;g20a18db322b_0_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400"/>
              <a:t>Thanks Elena.</a:t>
            </a:r>
            <a:endParaRPr sz="1400"/>
          </a:p>
          <a:p>
            <a:pPr marL="0" lvl="0" indent="0" algn="l" rtl="0">
              <a:spcBef>
                <a:spcPts val="0"/>
              </a:spcBef>
              <a:spcAft>
                <a:spcPts val="0"/>
              </a:spcAft>
              <a:buNone/>
            </a:pPr>
            <a:endParaRPr sz="1400"/>
          </a:p>
          <a:p>
            <a:pPr marL="0" lvl="0" indent="0" algn="l" rtl="0">
              <a:spcBef>
                <a:spcPts val="0"/>
              </a:spcBef>
              <a:spcAft>
                <a:spcPts val="0"/>
              </a:spcAft>
              <a:buNone/>
            </a:pPr>
            <a:r>
              <a:rPr lang="en-US" sz="1400"/>
              <a:t>Now let’s take a quick look to our option_train dataset. There are 1680 [one thousand and sixty-eight hundreds] rows and 6 columns in the dataset. </a:t>
            </a:r>
            <a:endParaRPr sz="1400"/>
          </a:p>
          <a:p>
            <a:pPr marL="0" lvl="0" indent="0" algn="l" rtl="0">
              <a:spcBef>
                <a:spcPts val="0"/>
              </a:spcBef>
              <a:spcAft>
                <a:spcPts val="0"/>
              </a:spcAft>
              <a:buNone/>
            </a:pPr>
            <a:endParaRPr sz="1400"/>
          </a:p>
          <a:p>
            <a:pPr marL="0" lvl="0" indent="0" algn="l" rtl="0">
              <a:spcBef>
                <a:spcPts val="0"/>
              </a:spcBef>
              <a:spcAft>
                <a:spcPts val="0"/>
              </a:spcAft>
              <a:buNone/>
            </a:pPr>
            <a:r>
              <a:rPr lang="en-US" sz="1400"/>
              <a:t>The first 5 columns (</a:t>
            </a:r>
            <a:r>
              <a:rPr lang="en-US" sz="1400">
                <a:solidFill>
                  <a:schemeClr val="dk1"/>
                </a:solidFill>
              </a:rPr>
              <a:t>Value, S, K, r, tau</a:t>
            </a:r>
            <a:r>
              <a:rPr lang="en-US" sz="1400"/>
              <a:t>) are all numeric variables and BS is the categorical variable. Using Black-Scholes to predict the option value, we used “over” to represent the overestimated prediction and use “under” to represent the underestimated prediction. </a:t>
            </a:r>
            <a:endParaRPr sz="1400"/>
          </a:p>
          <a:p>
            <a:pPr marL="0" lvl="0" indent="0" algn="l" rtl="0">
              <a:spcBef>
                <a:spcPts val="0"/>
              </a:spcBef>
              <a:spcAft>
                <a:spcPts val="0"/>
              </a:spcAft>
              <a:buNone/>
            </a:pPr>
            <a:endParaRPr sz="1400">
              <a:solidFill>
                <a:schemeClr val="dk1"/>
              </a:solidFill>
            </a:endParaRPr>
          </a:p>
          <a:p>
            <a:pPr marL="0" lvl="0" indent="0" algn="l" rtl="0">
              <a:spcBef>
                <a:spcPts val="0"/>
              </a:spcBef>
              <a:spcAft>
                <a:spcPts val="0"/>
              </a:spcAft>
              <a:buNone/>
            </a:pPr>
            <a:r>
              <a:rPr lang="en-US" sz="1400">
                <a:solidFill>
                  <a:schemeClr val="dk1"/>
                </a:solidFill>
              </a:rPr>
              <a:t>Variable selection is not necessary in this case and all four predicted variables should be included in our prediction because they are all critical factors that affect the option value.</a:t>
            </a:r>
            <a:endParaRPr sz="1400"/>
          </a:p>
          <a:p>
            <a:pPr marL="0" lvl="0" indent="0" algn="l" rtl="0">
              <a:spcBef>
                <a:spcPts val="0"/>
              </a:spcBef>
              <a:spcAft>
                <a:spcPts val="0"/>
              </a:spcAft>
              <a:buNone/>
            </a:pPr>
            <a:endParaRPr sz="1400"/>
          </a:p>
          <a:p>
            <a:pPr marL="0" lvl="0" indent="0" algn="l" rtl="0">
              <a:spcBef>
                <a:spcPts val="0"/>
              </a:spcBef>
              <a:spcAft>
                <a:spcPts val="0"/>
              </a:spcAft>
              <a:buNone/>
            </a:pPr>
            <a:r>
              <a:rPr lang="en-US" sz="1400"/>
              <a:t>As you can see the descriptive statistics on the right, there are some columns contains the missing values. We also noticed that there are </a:t>
            </a:r>
            <a:r>
              <a:rPr lang="en-US" sz="1400">
                <a:solidFill>
                  <a:schemeClr val="dk1"/>
                </a:solidFill>
              </a:rPr>
              <a:t>erroneous values in some fields. So now let’s take a closer look. </a:t>
            </a:r>
            <a:endParaRPr sz="1400"/>
          </a:p>
        </p:txBody>
      </p:sp>
      <p:sp>
        <p:nvSpPr>
          <p:cNvPr id="175" name="Google Shape;175;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30e7fabcf9_0_3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400"/>
              <a:t>We used histogram and boxplot to see the distribution of records for each column. There is no erroneous in these three columns. </a:t>
            </a:r>
            <a:endParaRPr sz="1400"/>
          </a:p>
          <a:p>
            <a:pPr marL="0" lvl="0" indent="0" algn="l" rtl="0">
              <a:spcBef>
                <a:spcPts val="0"/>
              </a:spcBef>
              <a:spcAft>
                <a:spcPts val="0"/>
              </a:spcAft>
              <a:buNone/>
            </a:pPr>
            <a:endParaRPr sz="1400"/>
          </a:p>
          <a:p>
            <a:pPr marL="0" lvl="0" indent="0" algn="l" rtl="0">
              <a:spcBef>
                <a:spcPts val="0"/>
              </a:spcBef>
              <a:spcAft>
                <a:spcPts val="0"/>
              </a:spcAft>
              <a:buNone/>
            </a:pPr>
            <a:r>
              <a:rPr lang="en-US" sz="1400"/>
              <a:t>For all the missing value in this dataset, </a:t>
            </a:r>
            <a:r>
              <a:rPr lang="en-US" sz="1400">
                <a:solidFill>
                  <a:schemeClr val="dk1"/>
                </a:solidFill>
              </a:rPr>
              <a:t>we used mean imputation technique to replace the missing value with the mean value of the entire feature column. A quick way to achieve this is to use the SimpleImputer class from scikit-learn.</a:t>
            </a:r>
            <a:endParaRPr sz="1400">
              <a:solidFill>
                <a:schemeClr val="dk1"/>
              </a:solidFill>
            </a:endParaRPr>
          </a:p>
          <a:p>
            <a:pPr marL="0" lvl="0" indent="0" algn="l" rtl="0">
              <a:spcBef>
                <a:spcPts val="0"/>
              </a:spcBef>
              <a:spcAft>
                <a:spcPts val="0"/>
              </a:spcAft>
              <a:buNone/>
            </a:pPr>
            <a:endParaRPr sz="1400"/>
          </a:p>
        </p:txBody>
      </p:sp>
      <p:sp>
        <p:nvSpPr>
          <p:cNvPr id="197" name="Google Shape;197;g230e7fabcf9_0_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30e7fabcf9_0_7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400"/>
              <a:t>For current asset value, column S, the graphs show a weird distribution because of the two outliers. We excluded these two values and fill out the missing value in our dataset to get the new charts </a:t>
            </a:r>
            <a:r>
              <a:rPr lang="en-US" sz="1400" b="1"/>
              <a:t>like these</a:t>
            </a:r>
            <a:r>
              <a:rPr lang="en-US" sz="1400"/>
              <a:t>. </a:t>
            </a:r>
            <a:endParaRPr sz="1400"/>
          </a:p>
        </p:txBody>
      </p:sp>
      <p:sp>
        <p:nvSpPr>
          <p:cNvPr id="220" name="Google Shape;220;g230e7fabcf9_0_7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7"/>
          <p:cNvSpPr txBox="1">
            <a:spLocks noGrp="1"/>
          </p:cNvSpPr>
          <p:nvPr>
            <p:ph type="title"/>
          </p:nvPr>
        </p:nvSpPr>
        <p:spPr>
          <a:xfrm>
            <a:off x="831222" y="2165994"/>
            <a:ext cx="22721602" cy="5270801"/>
          </a:xfrm>
          <a:prstGeom prst="rect">
            <a:avLst/>
          </a:prstGeom>
          <a:noFill/>
          <a:ln>
            <a:noFill/>
          </a:ln>
        </p:spPr>
        <p:txBody>
          <a:bodyPr spcFirstLastPara="1" wrap="square" lIns="240800" tIns="240800" rIns="240800" bIns="240800" anchor="b" anchorCtr="0">
            <a:normAutofit/>
          </a:bodyPr>
          <a:lstStyle>
            <a:lvl1pPr lvl="0" algn="ctr">
              <a:lnSpc>
                <a:spcPct val="100000"/>
              </a:lnSpc>
              <a:spcBef>
                <a:spcPts val="0"/>
              </a:spcBef>
              <a:spcAft>
                <a:spcPts val="0"/>
              </a:spcAft>
              <a:buClr>
                <a:srgbClr val="000000"/>
              </a:buClr>
              <a:buSzPts val="14200"/>
              <a:buFont typeface="Arial"/>
              <a:buNone/>
              <a:defRPr sz="142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11" name="Google Shape;11;p7"/>
          <p:cNvSpPr txBox="1">
            <a:spLocks noGrp="1"/>
          </p:cNvSpPr>
          <p:nvPr>
            <p:ph type="body" idx="1"/>
          </p:nvPr>
        </p:nvSpPr>
        <p:spPr>
          <a:xfrm>
            <a:off x="831199" y="7531753"/>
            <a:ext cx="22721602" cy="2035201"/>
          </a:xfrm>
          <a:prstGeom prst="rect">
            <a:avLst/>
          </a:prstGeom>
          <a:noFill/>
          <a:ln>
            <a:noFill/>
          </a:ln>
        </p:spPr>
        <p:txBody>
          <a:bodyPr spcFirstLastPara="1" wrap="square" lIns="240800" tIns="240800" rIns="240800" bIns="240800" anchor="t" anchorCtr="0">
            <a:normAutofit/>
          </a:bodyPr>
          <a:lstStyle>
            <a:lvl1pPr marL="457200" lvl="0" indent="-228600" algn="ctr">
              <a:lnSpc>
                <a:spcPct val="100000"/>
              </a:lnSpc>
              <a:spcBef>
                <a:spcPts val="0"/>
              </a:spcBef>
              <a:spcAft>
                <a:spcPts val="0"/>
              </a:spcAft>
              <a:buClr>
                <a:srgbClr val="585858"/>
              </a:buClr>
              <a:buSzPts val="7600"/>
              <a:buFont typeface="Arial"/>
              <a:buNone/>
              <a:defRPr sz="7600"/>
            </a:lvl1pPr>
            <a:lvl2pPr marL="914400" lvl="1" indent="-228600" algn="ctr">
              <a:lnSpc>
                <a:spcPct val="100000"/>
              </a:lnSpc>
              <a:spcBef>
                <a:spcPts val="0"/>
              </a:spcBef>
              <a:spcAft>
                <a:spcPts val="0"/>
              </a:spcAft>
              <a:buClr>
                <a:srgbClr val="585858"/>
              </a:buClr>
              <a:buSzPts val="7600"/>
              <a:buFont typeface="Arial"/>
              <a:buNone/>
              <a:defRPr sz="7600"/>
            </a:lvl2pPr>
            <a:lvl3pPr marL="1371600" lvl="2" indent="-228600" algn="ctr">
              <a:lnSpc>
                <a:spcPct val="100000"/>
              </a:lnSpc>
              <a:spcBef>
                <a:spcPts val="0"/>
              </a:spcBef>
              <a:spcAft>
                <a:spcPts val="0"/>
              </a:spcAft>
              <a:buClr>
                <a:srgbClr val="585858"/>
              </a:buClr>
              <a:buSzPts val="7600"/>
              <a:buFont typeface="Arial"/>
              <a:buNone/>
              <a:defRPr sz="7600"/>
            </a:lvl3pPr>
            <a:lvl4pPr marL="1828800" lvl="3" indent="-228600" algn="ctr">
              <a:lnSpc>
                <a:spcPct val="100000"/>
              </a:lnSpc>
              <a:spcBef>
                <a:spcPts val="0"/>
              </a:spcBef>
              <a:spcAft>
                <a:spcPts val="0"/>
              </a:spcAft>
              <a:buClr>
                <a:srgbClr val="585858"/>
              </a:buClr>
              <a:buSzPts val="7600"/>
              <a:buFont typeface="Arial"/>
              <a:buNone/>
              <a:defRPr sz="7600"/>
            </a:lvl4pPr>
            <a:lvl5pPr marL="2286000" lvl="4" indent="-228600" algn="ctr">
              <a:lnSpc>
                <a:spcPct val="100000"/>
              </a:lnSpc>
              <a:spcBef>
                <a:spcPts val="0"/>
              </a:spcBef>
              <a:spcAft>
                <a:spcPts val="0"/>
              </a:spcAft>
              <a:buClr>
                <a:srgbClr val="585858"/>
              </a:buClr>
              <a:buSzPts val="7600"/>
              <a:buFont typeface="Arial"/>
              <a:buNone/>
              <a:defRPr sz="7600"/>
            </a:lvl5pPr>
            <a:lvl6pPr marL="2743200" lvl="5" indent="-533400" algn="l">
              <a:lnSpc>
                <a:spcPct val="115000"/>
              </a:lnSpc>
              <a:spcBef>
                <a:spcPts val="0"/>
              </a:spcBef>
              <a:spcAft>
                <a:spcPts val="0"/>
              </a:spcAft>
              <a:buSzPts val="4800"/>
              <a:buChar char="■"/>
              <a:defRPr/>
            </a:lvl6pPr>
            <a:lvl7pPr marL="3200400" lvl="6" indent="-533400" algn="l">
              <a:lnSpc>
                <a:spcPct val="115000"/>
              </a:lnSpc>
              <a:spcBef>
                <a:spcPts val="0"/>
              </a:spcBef>
              <a:spcAft>
                <a:spcPts val="0"/>
              </a:spcAft>
              <a:buSzPts val="4800"/>
              <a:buChar char="●"/>
              <a:defRPr/>
            </a:lvl7pPr>
            <a:lvl8pPr marL="3657600" lvl="7" indent="-533400" algn="l">
              <a:lnSpc>
                <a:spcPct val="115000"/>
              </a:lnSpc>
              <a:spcBef>
                <a:spcPts val="0"/>
              </a:spcBef>
              <a:spcAft>
                <a:spcPts val="0"/>
              </a:spcAft>
              <a:buSzPts val="4800"/>
              <a:buChar char="○"/>
              <a:defRPr/>
            </a:lvl8pPr>
            <a:lvl9pPr marL="4114800" lvl="8" indent="-533400" algn="l">
              <a:lnSpc>
                <a:spcPct val="115000"/>
              </a:lnSpc>
              <a:spcBef>
                <a:spcPts val="0"/>
              </a:spcBef>
              <a:spcAft>
                <a:spcPts val="0"/>
              </a:spcAft>
              <a:buSzPts val="4800"/>
              <a:buChar char="■"/>
              <a:defRPr/>
            </a:lvl9pPr>
          </a:lstStyle>
          <a:p>
            <a:endParaRPr/>
          </a:p>
        </p:txBody>
      </p:sp>
      <p:sp>
        <p:nvSpPr>
          <p:cNvPr id="12" name="Google Shape;12;p7"/>
          <p:cNvSpPr txBox="1">
            <a:spLocks noGrp="1"/>
          </p:cNvSpPr>
          <p:nvPr>
            <p:ph type="sldNum" idx="12"/>
          </p:nvPr>
        </p:nvSpPr>
        <p:spPr>
          <a:xfrm>
            <a:off x="23194838" y="12301830"/>
            <a:ext cx="861584" cy="864499"/>
          </a:xfrm>
          <a:prstGeom prst="rect">
            <a:avLst/>
          </a:prstGeom>
          <a:noFill/>
          <a:ln>
            <a:noFill/>
          </a:ln>
        </p:spPr>
        <p:txBody>
          <a:bodyPr spcFirstLastPara="1" wrap="square" lIns="240800" tIns="240800" rIns="240800" bIns="240800" anchor="ctr" anchorCtr="0">
            <a:spAutoFit/>
          </a:bodyPr>
          <a:lstStyle>
            <a:lvl1pPr marL="0" lvl="0"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1pPr>
            <a:lvl2pPr marL="0" lvl="1"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2pPr>
            <a:lvl3pPr marL="0" lvl="2"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3pPr>
            <a:lvl4pPr marL="0" lvl="3"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4pPr>
            <a:lvl5pPr marL="0" lvl="4"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5pPr>
            <a:lvl6pPr marL="0" lvl="5"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6pPr>
            <a:lvl7pPr marL="0" lvl="6"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7pPr>
            <a:lvl8pPr marL="0" lvl="7"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8pPr>
            <a:lvl9pPr marL="0" lvl="8"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49"/>
        <p:cNvGrpSpPr/>
        <p:nvPr/>
      </p:nvGrpSpPr>
      <p:grpSpPr>
        <a:xfrm>
          <a:off x="0" y="0"/>
          <a:ext cx="0" cy="0"/>
          <a:chOff x="0" y="0"/>
          <a:chExt cx="0" cy="0"/>
        </a:xfrm>
      </p:grpSpPr>
      <p:sp>
        <p:nvSpPr>
          <p:cNvPr id="50" name="Google Shape;50;p9"/>
          <p:cNvSpPr txBox="1">
            <a:spLocks noGrp="1"/>
          </p:cNvSpPr>
          <p:nvPr>
            <p:ph type="title"/>
          </p:nvPr>
        </p:nvSpPr>
        <p:spPr>
          <a:xfrm>
            <a:off x="831222" y="2165994"/>
            <a:ext cx="22721602" cy="5270801"/>
          </a:xfrm>
          <a:prstGeom prst="rect">
            <a:avLst/>
          </a:prstGeom>
          <a:noFill/>
          <a:ln>
            <a:noFill/>
          </a:ln>
        </p:spPr>
        <p:txBody>
          <a:bodyPr spcFirstLastPara="1" wrap="square" lIns="240800" tIns="240800" rIns="240800" bIns="240800" anchor="b" anchorCtr="0">
            <a:normAutofit/>
          </a:bodyPr>
          <a:lstStyle>
            <a:lvl1pPr lvl="0" algn="ctr">
              <a:lnSpc>
                <a:spcPct val="100000"/>
              </a:lnSpc>
              <a:spcBef>
                <a:spcPts val="0"/>
              </a:spcBef>
              <a:spcAft>
                <a:spcPts val="0"/>
              </a:spcAft>
              <a:buClr>
                <a:srgbClr val="000000"/>
              </a:buClr>
              <a:buSzPts val="14200"/>
              <a:buFont typeface="Arial"/>
              <a:buNone/>
              <a:defRPr sz="142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51" name="Google Shape;51;p9"/>
          <p:cNvSpPr txBox="1">
            <a:spLocks noGrp="1"/>
          </p:cNvSpPr>
          <p:nvPr>
            <p:ph type="body" idx="1"/>
          </p:nvPr>
        </p:nvSpPr>
        <p:spPr>
          <a:xfrm>
            <a:off x="831199" y="7531753"/>
            <a:ext cx="22721602" cy="2035201"/>
          </a:xfrm>
          <a:prstGeom prst="rect">
            <a:avLst/>
          </a:prstGeom>
          <a:noFill/>
          <a:ln>
            <a:noFill/>
          </a:ln>
        </p:spPr>
        <p:txBody>
          <a:bodyPr spcFirstLastPara="1" wrap="square" lIns="240800" tIns="240800" rIns="240800" bIns="240800" anchor="t" anchorCtr="0">
            <a:normAutofit/>
          </a:bodyPr>
          <a:lstStyle>
            <a:lvl1pPr marL="457200" lvl="0" indent="-228600" algn="ctr">
              <a:lnSpc>
                <a:spcPct val="100000"/>
              </a:lnSpc>
              <a:spcBef>
                <a:spcPts val="0"/>
              </a:spcBef>
              <a:spcAft>
                <a:spcPts val="0"/>
              </a:spcAft>
              <a:buClr>
                <a:srgbClr val="585858"/>
              </a:buClr>
              <a:buSzPts val="7600"/>
              <a:buFont typeface="Arial"/>
              <a:buNone/>
              <a:defRPr sz="7600"/>
            </a:lvl1pPr>
            <a:lvl2pPr marL="914400" lvl="1" indent="-228600" algn="ctr">
              <a:lnSpc>
                <a:spcPct val="100000"/>
              </a:lnSpc>
              <a:spcBef>
                <a:spcPts val="0"/>
              </a:spcBef>
              <a:spcAft>
                <a:spcPts val="0"/>
              </a:spcAft>
              <a:buClr>
                <a:srgbClr val="585858"/>
              </a:buClr>
              <a:buSzPts val="7600"/>
              <a:buFont typeface="Arial"/>
              <a:buNone/>
              <a:defRPr sz="7600"/>
            </a:lvl2pPr>
            <a:lvl3pPr marL="1371600" lvl="2" indent="-228600" algn="ctr">
              <a:lnSpc>
                <a:spcPct val="100000"/>
              </a:lnSpc>
              <a:spcBef>
                <a:spcPts val="0"/>
              </a:spcBef>
              <a:spcAft>
                <a:spcPts val="0"/>
              </a:spcAft>
              <a:buClr>
                <a:srgbClr val="585858"/>
              </a:buClr>
              <a:buSzPts val="7600"/>
              <a:buFont typeface="Arial"/>
              <a:buNone/>
              <a:defRPr sz="7600"/>
            </a:lvl3pPr>
            <a:lvl4pPr marL="1828800" lvl="3" indent="-228600" algn="ctr">
              <a:lnSpc>
                <a:spcPct val="100000"/>
              </a:lnSpc>
              <a:spcBef>
                <a:spcPts val="0"/>
              </a:spcBef>
              <a:spcAft>
                <a:spcPts val="0"/>
              </a:spcAft>
              <a:buClr>
                <a:srgbClr val="585858"/>
              </a:buClr>
              <a:buSzPts val="7600"/>
              <a:buFont typeface="Arial"/>
              <a:buNone/>
              <a:defRPr sz="7600"/>
            </a:lvl4pPr>
            <a:lvl5pPr marL="2286000" lvl="4" indent="-228600" algn="ctr">
              <a:lnSpc>
                <a:spcPct val="100000"/>
              </a:lnSpc>
              <a:spcBef>
                <a:spcPts val="0"/>
              </a:spcBef>
              <a:spcAft>
                <a:spcPts val="0"/>
              </a:spcAft>
              <a:buClr>
                <a:srgbClr val="585858"/>
              </a:buClr>
              <a:buSzPts val="7600"/>
              <a:buFont typeface="Arial"/>
              <a:buNone/>
              <a:defRPr sz="7600"/>
            </a:lvl5pPr>
            <a:lvl6pPr marL="2743200" lvl="5" indent="-533400" algn="l">
              <a:lnSpc>
                <a:spcPct val="115000"/>
              </a:lnSpc>
              <a:spcBef>
                <a:spcPts val="0"/>
              </a:spcBef>
              <a:spcAft>
                <a:spcPts val="0"/>
              </a:spcAft>
              <a:buSzPts val="4800"/>
              <a:buChar char="■"/>
              <a:defRPr/>
            </a:lvl6pPr>
            <a:lvl7pPr marL="3200400" lvl="6" indent="-533400" algn="l">
              <a:lnSpc>
                <a:spcPct val="115000"/>
              </a:lnSpc>
              <a:spcBef>
                <a:spcPts val="0"/>
              </a:spcBef>
              <a:spcAft>
                <a:spcPts val="0"/>
              </a:spcAft>
              <a:buSzPts val="4800"/>
              <a:buChar char="●"/>
              <a:defRPr/>
            </a:lvl7pPr>
            <a:lvl8pPr marL="3657600" lvl="7" indent="-533400" algn="l">
              <a:lnSpc>
                <a:spcPct val="115000"/>
              </a:lnSpc>
              <a:spcBef>
                <a:spcPts val="0"/>
              </a:spcBef>
              <a:spcAft>
                <a:spcPts val="0"/>
              </a:spcAft>
              <a:buSzPts val="4800"/>
              <a:buChar char="○"/>
              <a:defRPr/>
            </a:lvl8pPr>
            <a:lvl9pPr marL="4114800" lvl="8" indent="-533400" algn="l">
              <a:lnSpc>
                <a:spcPct val="115000"/>
              </a:lnSpc>
              <a:spcBef>
                <a:spcPts val="0"/>
              </a:spcBef>
              <a:spcAft>
                <a:spcPts val="0"/>
              </a:spcAft>
              <a:buSzPts val="4800"/>
              <a:buChar char="■"/>
              <a:defRPr/>
            </a:lvl9pPr>
          </a:lstStyle>
          <a:p>
            <a:endParaRPr/>
          </a:p>
        </p:txBody>
      </p:sp>
      <p:sp>
        <p:nvSpPr>
          <p:cNvPr id="52" name="Google Shape;52;p9"/>
          <p:cNvSpPr txBox="1">
            <a:spLocks noGrp="1"/>
          </p:cNvSpPr>
          <p:nvPr>
            <p:ph type="sldNum" idx="12"/>
          </p:nvPr>
        </p:nvSpPr>
        <p:spPr>
          <a:xfrm>
            <a:off x="23194838" y="12301830"/>
            <a:ext cx="861584" cy="864499"/>
          </a:xfrm>
          <a:prstGeom prst="rect">
            <a:avLst/>
          </a:prstGeom>
          <a:noFill/>
          <a:ln>
            <a:noFill/>
          </a:ln>
        </p:spPr>
        <p:txBody>
          <a:bodyPr spcFirstLastPara="1" wrap="square" lIns="240800" tIns="240800" rIns="240800" bIns="240800" anchor="ctr" anchorCtr="0">
            <a:spAutoFit/>
          </a:bodyPr>
          <a:lstStyle>
            <a:lvl1pPr marL="0" lvl="0"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1pPr>
            <a:lvl2pPr marL="0" lvl="1"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2pPr>
            <a:lvl3pPr marL="0" lvl="2"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3pPr>
            <a:lvl4pPr marL="0" lvl="3"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4pPr>
            <a:lvl5pPr marL="0" lvl="4"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5pPr>
            <a:lvl6pPr marL="0" lvl="5"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6pPr>
            <a:lvl7pPr marL="0" lvl="6"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7pPr>
            <a:lvl8pPr marL="0" lvl="7"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8pPr>
            <a:lvl9pPr marL="0" lvl="8"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_HEADER" type="tx">
  <p:cSld name="TITLE_AND_BODY">
    <p:spTree>
      <p:nvGrpSpPr>
        <p:cNvPr id="1" name="Shape 53"/>
        <p:cNvGrpSpPr/>
        <p:nvPr/>
      </p:nvGrpSpPr>
      <p:grpSpPr>
        <a:xfrm>
          <a:off x="0" y="0"/>
          <a:ext cx="0" cy="0"/>
          <a:chOff x="0" y="0"/>
          <a:chExt cx="0" cy="0"/>
        </a:xfrm>
      </p:grpSpPr>
      <p:sp>
        <p:nvSpPr>
          <p:cNvPr id="54" name="Google Shape;54;p18"/>
          <p:cNvSpPr txBox="1">
            <a:spLocks noGrp="1"/>
          </p:cNvSpPr>
          <p:nvPr>
            <p:ph type="title"/>
          </p:nvPr>
        </p:nvSpPr>
        <p:spPr>
          <a:xfrm>
            <a:off x="831199" y="5777170"/>
            <a:ext cx="22721602" cy="2161601"/>
          </a:xfrm>
          <a:prstGeom prst="rect">
            <a:avLst/>
          </a:prstGeom>
          <a:noFill/>
          <a:ln>
            <a:noFill/>
          </a:ln>
        </p:spPr>
        <p:txBody>
          <a:bodyPr spcFirstLastPara="1" wrap="square" lIns="240800" tIns="240800" rIns="240800" bIns="240800" anchor="ctr" anchorCtr="0">
            <a:normAutofit/>
          </a:bodyPr>
          <a:lstStyle>
            <a:lvl1pPr lvl="0" algn="ctr">
              <a:lnSpc>
                <a:spcPct val="100000"/>
              </a:lnSpc>
              <a:spcBef>
                <a:spcPts val="0"/>
              </a:spcBef>
              <a:spcAft>
                <a:spcPts val="0"/>
              </a:spcAft>
              <a:buClr>
                <a:srgbClr val="000000"/>
              </a:buClr>
              <a:buSzPts val="9800"/>
              <a:buFont typeface="Arial"/>
              <a:buNone/>
              <a:defRPr sz="98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55" name="Google Shape;55;p18"/>
          <p:cNvSpPr txBox="1">
            <a:spLocks noGrp="1"/>
          </p:cNvSpPr>
          <p:nvPr>
            <p:ph type="sldNum" idx="12"/>
          </p:nvPr>
        </p:nvSpPr>
        <p:spPr>
          <a:xfrm>
            <a:off x="23194838" y="12301830"/>
            <a:ext cx="861584" cy="864499"/>
          </a:xfrm>
          <a:prstGeom prst="rect">
            <a:avLst/>
          </a:prstGeom>
          <a:noFill/>
          <a:ln>
            <a:noFill/>
          </a:ln>
        </p:spPr>
        <p:txBody>
          <a:bodyPr spcFirstLastPara="1" wrap="square" lIns="240800" tIns="240800" rIns="240800" bIns="240800" anchor="ctr" anchorCtr="0">
            <a:spAutoFit/>
          </a:bodyPr>
          <a:lstStyle>
            <a:lvl1pPr marL="0" lvl="0"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1pPr>
            <a:lvl2pPr marL="0" lvl="1"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2pPr>
            <a:lvl3pPr marL="0" lvl="2"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3pPr>
            <a:lvl4pPr marL="0" lvl="3"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4pPr>
            <a:lvl5pPr marL="0" lvl="4"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5pPr>
            <a:lvl6pPr marL="0" lvl="5"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6pPr>
            <a:lvl7pPr marL="0" lvl="6"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7pPr>
            <a:lvl8pPr marL="0" lvl="7"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8pPr>
            <a:lvl9pPr marL="0" lvl="8"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_AND_BODY">
  <p:cSld name="TITLE_AND_BODY 2">
    <p:spTree>
      <p:nvGrpSpPr>
        <p:cNvPr id="1" name="Shape 56"/>
        <p:cNvGrpSpPr/>
        <p:nvPr/>
      </p:nvGrpSpPr>
      <p:grpSpPr>
        <a:xfrm>
          <a:off x="0" y="0"/>
          <a:ext cx="0" cy="0"/>
          <a:chOff x="0" y="0"/>
          <a:chExt cx="0" cy="0"/>
        </a:xfrm>
      </p:grpSpPr>
      <p:sp>
        <p:nvSpPr>
          <p:cNvPr id="57" name="Google Shape;57;p19"/>
          <p:cNvSpPr txBox="1">
            <a:spLocks noGrp="1"/>
          </p:cNvSpPr>
          <p:nvPr>
            <p:ph type="title"/>
          </p:nvPr>
        </p:nvSpPr>
        <p:spPr>
          <a:xfrm>
            <a:off x="831199" y="1396779"/>
            <a:ext cx="22721602" cy="1470801"/>
          </a:xfrm>
          <a:prstGeom prst="rect">
            <a:avLst/>
          </a:prstGeom>
          <a:noFill/>
          <a:ln>
            <a:noFill/>
          </a:ln>
        </p:spPr>
        <p:txBody>
          <a:bodyPr spcFirstLastPara="1" wrap="square" lIns="240800" tIns="240800" rIns="240800" bIns="240800"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58" name="Google Shape;58;p19"/>
          <p:cNvSpPr txBox="1">
            <a:spLocks noGrp="1"/>
          </p:cNvSpPr>
          <p:nvPr>
            <p:ph type="body" idx="1"/>
          </p:nvPr>
        </p:nvSpPr>
        <p:spPr>
          <a:xfrm>
            <a:off x="831199" y="3213441"/>
            <a:ext cx="22721602" cy="8772801"/>
          </a:xfrm>
          <a:prstGeom prst="rect">
            <a:avLst/>
          </a:prstGeom>
          <a:noFill/>
          <a:ln>
            <a:noFill/>
          </a:ln>
        </p:spPr>
        <p:txBody>
          <a:bodyPr spcFirstLastPara="1" wrap="square" lIns="240800" tIns="240800" rIns="240800" bIns="240800" anchor="t" anchorCtr="0">
            <a:normAutofit/>
          </a:bodyPr>
          <a:lstStyle>
            <a:lvl1pPr marL="457200" lvl="0" indent="-533400" algn="l">
              <a:lnSpc>
                <a:spcPct val="115000"/>
              </a:lnSpc>
              <a:spcBef>
                <a:spcPts val="0"/>
              </a:spcBef>
              <a:spcAft>
                <a:spcPts val="0"/>
              </a:spcAft>
              <a:buSzPts val="4800"/>
              <a:buChar char="●"/>
              <a:defRPr/>
            </a:lvl1pPr>
            <a:lvl2pPr marL="914400" lvl="1" indent="-533400" algn="l">
              <a:lnSpc>
                <a:spcPct val="115000"/>
              </a:lnSpc>
              <a:spcBef>
                <a:spcPts val="0"/>
              </a:spcBef>
              <a:spcAft>
                <a:spcPts val="0"/>
              </a:spcAft>
              <a:buSzPts val="4800"/>
              <a:buChar char="○"/>
              <a:defRPr/>
            </a:lvl2pPr>
            <a:lvl3pPr marL="1371600" lvl="2" indent="-533400" algn="l">
              <a:lnSpc>
                <a:spcPct val="115000"/>
              </a:lnSpc>
              <a:spcBef>
                <a:spcPts val="0"/>
              </a:spcBef>
              <a:spcAft>
                <a:spcPts val="0"/>
              </a:spcAft>
              <a:buSzPts val="4800"/>
              <a:buChar char="■"/>
              <a:defRPr/>
            </a:lvl3pPr>
            <a:lvl4pPr marL="1828800" lvl="3" indent="-533400" algn="l">
              <a:lnSpc>
                <a:spcPct val="115000"/>
              </a:lnSpc>
              <a:spcBef>
                <a:spcPts val="0"/>
              </a:spcBef>
              <a:spcAft>
                <a:spcPts val="0"/>
              </a:spcAft>
              <a:buSzPts val="4800"/>
              <a:buChar char="●"/>
              <a:defRPr/>
            </a:lvl4pPr>
            <a:lvl5pPr marL="2286000" lvl="4" indent="-533400" algn="l">
              <a:lnSpc>
                <a:spcPct val="115000"/>
              </a:lnSpc>
              <a:spcBef>
                <a:spcPts val="0"/>
              </a:spcBef>
              <a:spcAft>
                <a:spcPts val="0"/>
              </a:spcAft>
              <a:buSzPts val="4800"/>
              <a:buChar char="○"/>
              <a:defRPr/>
            </a:lvl5pPr>
            <a:lvl6pPr marL="2743200" lvl="5" indent="-533400" algn="l">
              <a:lnSpc>
                <a:spcPct val="115000"/>
              </a:lnSpc>
              <a:spcBef>
                <a:spcPts val="0"/>
              </a:spcBef>
              <a:spcAft>
                <a:spcPts val="0"/>
              </a:spcAft>
              <a:buSzPts val="4800"/>
              <a:buChar char="■"/>
              <a:defRPr/>
            </a:lvl6pPr>
            <a:lvl7pPr marL="3200400" lvl="6" indent="-533400" algn="l">
              <a:lnSpc>
                <a:spcPct val="115000"/>
              </a:lnSpc>
              <a:spcBef>
                <a:spcPts val="0"/>
              </a:spcBef>
              <a:spcAft>
                <a:spcPts val="0"/>
              </a:spcAft>
              <a:buSzPts val="4800"/>
              <a:buChar char="●"/>
              <a:defRPr/>
            </a:lvl7pPr>
            <a:lvl8pPr marL="3657600" lvl="7" indent="-533400" algn="l">
              <a:lnSpc>
                <a:spcPct val="115000"/>
              </a:lnSpc>
              <a:spcBef>
                <a:spcPts val="0"/>
              </a:spcBef>
              <a:spcAft>
                <a:spcPts val="0"/>
              </a:spcAft>
              <a:buSzPts val="4800"/>
              <a:buChar char="○"/>
              <a:defRPr/>
            </a:lvl8pPr>
            <a:lvl9pPr marL="4114800" lvl="8" indent="-533400" algn="l">
              <a:lnSpc>
                <a:spcPct val="115000"/>
              </a:lnSpc>
              <a:spcBef>
                <a:spcPts val="0"/>
              </a:spcBef>
              <a:spcAft>
                <a:spcPts val="0"/>
              </a:spcAft>
              <a:buSzPts val="4800"/>
              <a:buChar char="■"/>
              <a:defRPr/>
            </a:lvl9pPr>
          </a:lstStyle>
          <a:p>
            <a:endParaRPr/>
          </a:p>
        </p:txBody>
      </p:sp>
      <p:sp>
        <p:nvSpPr>
          <p:cNvPr id="59" name="Google Shape;59;p19"/>
          <p:cNvSpPr txBox="1">
            <a:spLocks noGrp="1"/>
          </p:cNvSpPr>
          <p:nvPr>
            <p:ph type="sldNum" idx="12"/>
          </p:nvPr>
        </p:nvSpPr>
        <p:spPr>
          <a:xfrm>
            <a:off x="23194838" y="12301830"/>
            <a:ext cx="861584" cy="864499"/>
          </a:xfrm>
          <a:prstGeom prst="rect">
            <a:avLst/>
          </a:prstGeom>
          <a:noFill/>
          <a:ln>
            <a:noFill/>
          </a:ln>
        </p:spPr>
        <p:txBody>
          <a:bodyPr spcFirstLastPara="1" wrap="square" lIns="240800" tIns="240800" rIns="240800" bIns="240800" anchor="ctr" anchorCtr="0">
            <a:spAutoFit/>
          </a:bodyPr>
          <a:lstStyle>
            <a:lvl1pPr marL="0" lvl="0"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1pPr>
            <a:lvl2pPr marL="0" lvl="1"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2pPr>
            <a:lvl3pPr marL="0" lvl="2"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3pPr>
            <a:lvl4pPr marL="0" lvl="3"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4pPr>
            <a:lvl5pPr marL="0" lvl="4"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5pPr>
            <a:lvl6pPr marL="0" lvl="5"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6pPr>
            <a:lvl7pPr marL="0" lvl="6"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7pPr>
            <a:lvl8pPr marL="0" lvl="7"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8pPr>
            <a:lvl9pPr marL="0" lvl="8"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_AND_TWO_COLUMNS" type="twoColTx">
  <p:cSld name="TITLE_AND_TWO_COLUMNS">
    <p:spTree>
      <p:nvGrpSpPr>
        <p:cNvPr id="1" name="Shape 60"/>
        <p:cNvGrpSpPr/>
        <p:nvPr/>
      </p:nvGrpSpPr>
      <p:grpSpPr>
        <a:xfrm>
          <a:off x="0" y="0"/>
          <a:ext cx="0" cy="0"/>
          <a:chOff x="0" y="0"/>
          <a:chExt cx="0" cy="0"/>
        </a:xfrm>
      </p:grpSpPr>
      <p:sp>
        <p:nvSpPr>
          <p:cNvPr id="61" name="Google Shape;61;p20"/>
          <p:cNvSpPr txBox="1">
            <a:spLocks noGrp="1"/>
          </p:cNvSpPr>
          <p:nvPr>
            <p:ph type="title"/>
          </p:nvPr>
        </p:nvSpPr>
        <p:spPr>
          <a:xfrm>
            <a:off x="831199" y="1396779"/>
            <a:ext cx="22721602" cy="1470801"/>
          </a:xfrm>
          <a:prstGeom prst="rect">
            <a:avLst/>
          </a:prstGeom>
          <a:noFill/>
          <a:ln>
            <a:noFill/>
          </a:ln>
        </p:spPr>
        <p:txBody>
          <a:bodyPr spcFirstLastPara="1" wrap="square" lIns="240800" tIns="240800" rIns="240800" bIns="240800"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62" name="Google Shape;62;p20"/>
          <p:cNvSpPr txBox="1">
            <a:spLocks noGrp="1"/>
          </p:cNvSpPr>
          <p:nvPr>
            <p:ph type="body" idx="1"/>
          </p:nvPr>
        </p:nvSpPr>
        <p:spPr>
          <a:xfrm>
            <a:off x="831199" y="3213441"/>
            <a:ext cx="10666402" cy="8772801"/>
          </a:xfrm>
          <a:prstGeom prst="rect">
            <a:avLst/>
          </a:prstGeom>
          <a:noFill/>
          <a:ln>
            <a:noFill/>
          </a:ln>
        </p:spPr>
        <p:txBody>
          <a:bodyPr spcFirstLastPara="1" wrap="square" lIns="240800" tIns="240800" rIns="240800" bIns="240800" anchor="t" anchorCtr="0">
            <a:normAutofit/>
          </a:bodyPr>
          <a:lstStyle>
            <a:lvl1pPr marL="457200" lvl="0" indent="-469900" algn="l">
              <a:lnSpc>
                <a:spcPct val="115000"/>
              </a:lnSpc>
              <a:spcBef>
                <a:spcPts val="0"/>
              </a:spcBef>
              <a:spcAft>
                <a:spcPts val="0"/>
              </a:spcAft>
              <a:buSzPts val="3800"/>
              <a:buChar char="●"/>
              <a:defRPr sz="3800"/>
            </a:lvl1pPr>
            <a:lvl2pPr marL="914400" lvl="1" indent="-469900" algn="l">
              <a:lnSpc>
                <a:spcPct val="115000"/>
              </a:lnSpc>
              <a:spcBef>
                <a:spcPts val="0"/>
              </a:spcBef>
              <a:spcAft>
                <a:spcPts val="0"/>
              </a:spcAft>
              <a:buSzPts val="3800"/>
              <a:buChar char="○"/>
              <a:defRPr sz="3800"/>
            </a:lvl2pPr>
            <a:lvl3pPr marL="1371600" lvl="2" indent="-469900" algn="l">
              <a:lnSpc>
                <a:spcPct val="115000"/>
              </a:lnSpc>
              <a:spcBef>
                <a:spcPts val="0"/>
              </a:spcBef>
              <a:spcAft>
                <a:spcPts val="0"/>
              </a:spcAft>
              <a:buSzPts val="3800"/>
              <a:buChar char="■"/>
              <a:defRPr sz="3800"/>
            </a:lvl3pPr>
            <a:lvl4pPr marL="1828800" lvl="3" indent="-469900" algn="l">
              <a:lnSpc>
                <a:spcPct val="115000"/>
              </a:lnSpc>
              <a:spcBef>
                <a:spcPts val="0"/>
              </a:spcBef>
              <a:spcAft>
                <a:spcPts val="0"/>
              </a:spcAft>
              <a:buSzPts val="3800"/>
              <a:buChar char="●"/>
              <a:defRPr sz="3800"/>
            </a:lvl4pPr>
            <a:lvl5pPr marL="2286000" lvl="4" indent="-469900" algn="l">
              <a:lnSpc>
                <a:spcPct val="115000"/>
              </a:lnSpc>
              <a:spcBef>
                <a:spcPts val="0"/>
              </a:spcBef>
              <a:spcAft>
                <a:spcPts val="0"/>
              </a:spcAft>
              <a:buSzPts val="3800"/>
              <a:buChar char="○"/>
              <a:defRPr sz="3800"/>
            </a:lvl5pPr>
            <a:lvl6pPr marL="2743200" lvl="5" indent="-533400" algn="l">
              <a:lnSpc>
                <a:spcPct val="115000"/>
              </a:lnSpc>
              <a:spcBef>
                <a:spcPts val="0"/>
              </a:spcBef>
              <a:spcAft>
                <a:spcPts val="0"/>
              </a:spcAft>
              <a:buSzPts val="4800"/>
              <a:buChar char="■"/>
              <a:defRPr/>
            </a:lvl6pPr>
            <a:lvl7pPr marL="3200400" lvl="6" indent="-533400" algn="l">
              <a:lnSpc>
                <a:spcPct val="115000"/>
              </a:lnSpc>
              <a:spcBef>
                <a:spcPts val="0"/>
              </a:spcBef>
              <a:spcAft>
                <a:spcPts val="0"/>
              </a:spcAft>
              <a:buSzPts val="4800"/>
              <a:buChar char="●"/>
              <a:defRPr/>
            </a:lvl7pPr>
            <a:lvl8pPr marL="3657600" lvl="7" indent="-533400" algn="l">
              <a:lnSpc>
                <a:spcPct val="115000"/>
              </a:lnSpc>
              <a:spcBef>
                <a:spcPts val="0"/>
              </a:spcBef>
              <a:spcAft>
                <a:spcPts val="0"/>
              </a:spcAft>
              <a:buSzPts val="4800"/>
              <a:buChar char="○"/>
              <a:defRPr/>
            </a:lvl8pPr>
            <a:lvl9pPr marL="4114800" lvl="8" indent="-533400" algn="l">
              <a:lnSpc>
                <a:spcPct val="115000"/>
              </a:lnSpc>
              <a:spcBef>
                <a:spcPts val="0"/>
              </a:spcBef>
              <a:spcAft>
                <a:spcPts val="0"/>
              </a:spcAft>
              <a:buSzPts val="4800"/>
              <a:buChar char="■"/>
              <a:defRPr/>
            </a:lvl9pPr>
          </a:lstStyle>
          <a:p>
            <a:endParaRPr/>
          </a:p>
        </p:txBody>
      </p:sp>
      <p:sp>
        <p:nvSpPr>
          <p:cNvPr id="63" name="Google Shape;63;p20"/>
          <p:cNvSpPr txBox="1">
            <a:spLocks noGrp="1"/>
          </p:cNvSpPr>
          <p:nvPr>
            <p:ph type="body" idx="2"/>
          </p:nvPr>
        </p:nvSpPr>
        <p:spPr>
          <a:xfrm>
            <a:off x="12886400" y="3213441"/>
            <a:ext cx="10666401" cy="8772801"/>
          </a:xfrm>
          <a:prstGeom prst="rect">
            <a:avLst/>
          </a:prstGeom>
          <a:noFill/>
          <a:ln>
            <a:noFill/>
          </a:ln>
        </p:spPr>
        <p:txBody>
          <a:bodyPr spcFirstLastPara="1" wrap="square" lIns="240800" tIns="240800" rIns="240800" bIns="240800" anchor="t" anchorCtr="0">
            <a:normAutofit/>
          </a:bodyPr>
          <a:lstStyle>
            <a:lvl1pPr marL="457200" lvl="0" indent="-533400" algn="l">
              <a:lnSpc>
                <a:spcPct val="115000"/>
              </a:lnSpc>
              <a:spcBef>
                <a:spcPts val="0"/>
              </a:spcBef>
              <a:spcAft>
                <a:spcPts val="0"/>
              </a:spcAft>
              <a:buSzPts val="4800"/>
              <a:buChar char="●"/>
              <a:defRPr/>
            </a:lvl1pPr>
            <a:lvl2pPr marL="914400" lvl="1" indent="-533400" algn="l">
              <a:lnSpc>
                <a:spcPct val="115000"/>
              </a:lnSpc>
              <a:spcBef>
                <a:spcPts val="0"/>
              </a:spcBef>
              <a:spcAft>
                <a:spcPts val="0"/>
              </a:spcAft>
              <a:buSzPts val="4800"/>
              <a:buChar char="○"/>
              <a:defRPr/>
            </a:lvl2pPr>
            <a:lvl3pPr marL="1371600" lvl="2" indent="-533400" algn="l">
              <a:lnSpc>
                <a:spcPct val="115000"/>
              </a:lnSpc>
              <a:spcBef>
                <a:spcPts val="0"/>
              </a:spcBef>
              <a:spcAft>
                <a:spcPts val="0"/>
              </a:spcAft>
              <a:buSzPts val="4800"/>
              <a:buChar char="■"/>
              <a:defRPr/>
            </a:lvl3pPr>
            <a:lvl4pPr marL="1828800" lvl="3" indent="-533400" algn="l">
              <a:lnSpc>
                <a:spcPct val="115000"/>
              </a:lnSpc>
              <a:spcBef>
                <a:spcPts val="0"/>
              </a:spcBef>
              <a:spcAft>
                <a:spcPts val="0"/>
              </a:spcAft>
              <a:buSzPts val="4800"/>
              <a:buChar char="●"/>
              <a:defRPr/>
            </a:lvl4pPr>
            <a:lvl5pPr marL="2286000" lvl="4" indent="-533400" algn="l">
              <a:lnSpc>
                <a:spcPct val="115000"/>
              </a:lnSpc>
              <a:spcBef>
                <a:spcPts val="0"/>
              </a:spcBef>
              <a:spcAft>
                <a:spcPts val="0"/>
              </a:spcAft>
              <a:buSzPts val="4800"/>
              <a:buChar char="○"/>
              <a:defRPr/>
            </a:lvl5pPr>
            <a:lvl6pPr marL="2743200" lvl="5" indent="-533400" algn="l">
              <a:lnSpc>
                <a:spcPct val="115000"/>
              </a:lnSpc>
              <a:spcBef>
                <a:spcPts val="0"/>
              </a:spcBef>
              <a:spcAft>
                <a:spcPts val="0"/>
              </a:spcAft>
              <a:buSzPts val="4800"/>
              <a:buChar char="■"/>
              <a:defRPr/>
            </a:lvl6pPr>
            <a:lvl7pPr marL="3200400" lvl="6" indent="-533400" algn="l">
              <a:lnSpc>
                <a:spcPct val="115000"/>
              </a:lnSpc>
              <a:spcBef>
                <a:spcPts val="0"/>
              </a:spcBef>
              <a:spcAft>
                <a:spcPts val="0"/>
              </a:spcAft>
              <a:buSzPts val="4800"/>
              <a:buChar char="●"/>
              <a:defRPr/>
            </a:lvl7pPr>
            <a:lvl8pPr marL="3657600" lvl="7" indent="-533400" algn="l">
              <a:lnSpc>
                <a:spcPct val="115000"/>
              </a:lnSpc>
              <a:spcBef>
                <a:spcPts val="0"/>
              </a:spcBef>
              <a:spcAft>
                <a:spcPts val="0"/>
              </a:spcAft>
              <a:buSzPts val="4800"/>
              <a:buChar char="○"/>
              <a:defRPr/>
            </a:lvl8pPr>
            <a:lvl9pPr marL="4114800" lvl="8" indent="-533400" algn="l">
              <a:lnSpc>
                <a:spcPct val="115000"/>
              </a:lnSpc>
              <a:spcBef>
                <a:spcPts val="0"/>
              </a:spcBef>
              <a:spcAft>
                <a:spcPts val="0"/>
              </a:spcAft>
              <a:buSzPts val="4800"/>
              <a:buChar char="■"/>
              <a:defRPr/>
            </a:lvl9pPr>
          </a:lstStyle>
          <a:p>
            <a:endParaRPr/>
          </a:p>
        </p:txBody>
      </p:sp>
      <p:sp>
        <p:nvSpPr>
          <p:cNvPr id="64" name="Google Shape;64;p20"/>
          <p:cNvSpPr txBox="1">
            <a:spLocks noGrp="1"/>
          </p:cNvSpPr>
          <p:nvPr>
            <p:ph type="sldNum" idx="12"/>
          </p:nvPr>
        </p:nvSpPr>
        <p:spPr>
          <a:xfrm>
            <a:off x="23194838" y="12301830"/>
            <a:ext cx="861584" cy="864499"/>
          </a:xfrm>
          <a:prstGeom prst="rect">
            <a:avLst/>
          </a:prstGeom>
          <a:noFill/>
          <a:ln>
            <a:noFill/>
          </a:ln>
        </p:spPr>
        <p:txBody>
          <a:bodyPr spcFirstLastPara="1" wrap="square" lIns="240800" tIns="240800" rIns="240800" bIns="240800" anchor="ctr" anchorCtr="0">
            <a:spAutoFit/>
          </a:bodyPr>
          <a:lstStyle>
            <a:lvl1pPr marL="0" lvl="0"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1pPr>
            <a:lvl2pPr marL="0" lvl="1"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2pPr>
            <a:lvl3pPr marL="0" lvl="2"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3pPr>
            <a:lvl4pPr marL="0" lvl="3"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4pPr>
            <a:lvl5pPr marL="0" lvl="4"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5pPr>
            <a:lvl6pPr marL="0" lvl="5"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6pPr>
            <a:lvl7pPr marL="0" lvl="6"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7pPr>
            <a:lvl8pPr marL="0" lvl="7"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8pPr>
            <a:lvl9pPr marL="0" lvl="8"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_ONLY" type="titleOnly">
  <p:cSld name="TITLE_ONLY">
    <p:spTree>
      <p:nvGrpSpPr>
        <p:cNvPr id="1" name="Shape 65"/>
        <p:cNvGrpSpPr/>
        <p:nvPr/>
      </p:nvGrpSpPr>
      <p:grpSpPr>
        <a:xfrm>
          <a:off x="0" y="0"/>
          <a:ext cx="0" cy="0"/>
          <a:chOff x="0" y="0"/>
          <a:chExt cx="0" cy="0"/>
        </a:xfrm>
      </p:grpSpPr>
      <p:sp>
        <p:nvSpPr>
          <p:cNvPr id="66" name="Google Shape;66;p21"/>
          <p:cNvSpPr txBox="1">
            <a:spLocks noGrp="1"/>
          </p:cNvSpPr>
          <p:nvPr>
            <p:ph type="title"/>
          </p:nvPr>
        </p:nvSpPr>
        <p:spPr>
          <a:xfrm>
            <a:off x="831199" y="1396779"/>
            <a:ext cx="22721602" cy="1470801"/>
          </a:xfrm>
          <a:prstGeom prst="rect">
            <a:avLst/>
          </a:prstGeom>
          <a:noFill/>
          <a:ln>
            <a:noFill/>
          </a:ln>
        </p:spPr>
        <p:txBody>
          <a:bodyPr spcFirstLastPara="1" wrap="square" lIns="240800" tIns="240800" rIns="240800" bIns="240800"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67" name="Google Shape;67;p21"/>
          <p:cNvSpPr txBox="1">
            <a:spLocks noGrp="1"/>
          </p:cNvSpPr>
          <p:nvPr>
            <p:ph type="sldNum" idx="12"/>
          </p:nvPr>
        </p:nvSpPr>
        <p:spPr>
          <a:xfrm>
            <a:off x="23194838" y="12301830"/>
            <a:ext cx="861584" cy="864499"/>
          </a:xfrm>
          <a:prstGeom prst="rect">
            <a:avLst/>
          </a:prstGeom>
          <a:noFill/>
          <a:ln>
            <a:noFill/>
          </a:ln>
        </p:spPr>
        <p:txBody>
          <a:bodyPr spcFirstLastPara="1" wrap="square" lIns="240800" tIns="240800" rIns="240800" bIns="240800" anchor="ctr" anchorCtr="0">
            <a:spAutoFit/>
          </a:bodyPr>
          <a:lstStyle>
            <a:lvl1pPr marL="0" lvl="0"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1pPr>
            <a:lvl2pPr marL="0" lvl="1"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2pPr>
            <a:lvl3pPr marL="0" lvl="2"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3pPr>
            <a:lvl4pPr marL="0" lvl="3"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4pPr>
            <a:lvl5pPr marL="0" lvl="4"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5pPr>
            <a:lvl6pPr marL="0" lvl="5"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6pPr>
            <a:lvl7pPr marL="0" lvl="6"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7pPr>
            <a:lvl8pPr marL="0" lvl="7"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8pPr>
            <a:lvl9pPr marL="0" lvl="8"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ONE_COLUMN_TEXT">
  <p:cSld name="ONE_COLUMN_TEXT">
    <p:spTree>
      <p:nvGrpSpPr>
        <p:cNvPr id="1" name="Shape 68"/>
        <p:cNvGrpSpPr/>
        <p:nvPr/>
      </p:nvGrpSpPr>
      <p:grpSpPr>
        <a:xfrm>
          <a:off x="0" y="0"/>
          <a:ext cx="0" cy="0"/>
          <a:chOff x="0" y="0"/>
          <a:chExt cx="0" cy="0"/>
        </a:xfrm>
      </p:grpSpPr>
      <p:sp>
        <p:nvSpPr>
          <p:cNvPr id="69" name="Google Shape;69;p22"/>
          <p:cNvSpPr txBox="1">
            <a:spLocks noGrp="1"/>
          </p:cNvSpPr>
          <p:nvPr>
            <p:ph type="title"/>
          </p:nvPr>
        </p:nvSpPr>
        <p:spPr>
          <a:xfrm>
            <a:off x="831199" y="1680725"/>
            <a:ext cx="7488001" cy="1940401"/>
          </a:xfrm>
          <a:prstGeom prst="rect">
            <a:avLst/>
          </a:prstGeom>
          <a:noFill/>
          <a:ln>
            <a:noFill/>
          </a:ln>
        </p:spPr>
        <p:txBody>
          <a:bodyPr spcFirstLastPara="1" wrap="square" lIns="240800" tIns="240800" rIns="240800" bIns="240800" anchor="b" anchorCtr="0">
            <a:normAutofit/>
          </a:bodyPr>
          <a:lstStyle>
            <a:lvl1pPr lvl="0" algn="l">
              <a:lnSpc>
                <a:spcPct val="100000"/>
              </a:lnSpc>
              <a:spcBef>
                <a:spcPts val="0"/>
              </a:spcBef>
              <a:spcAft>
                <a:spcPts val="0"/>
              </a:spcAft>
              <a:buClr>
                <a:srgbClr val="000000"/>
              </a:buClr>
              <a:buSzPts val="6400"/>
              <a:buFont typeface="Arial"/>
              <a:buNone/>
              <a:defRPr sz="64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70" name="Google Shape;70;p22"/>
          <p:cNvSpPr txBox="1">
            <a:spLocks noGrp="1"/>
          </p:cNvSpPr>
          <p:nvPr>
            <p:ph type="body" idx="1"/>
          </p:nvPr>
        </p:nvSpPr>
        <p:spPr>
          <a:xfrm>
            <a:off x="831199" y="3822356"/>
            <a:ext cx="7488001" cy="8164401"/>
          </a:xfrm>
          <a:prstGeom prst="rect">
            <a:avLst/>
          </a:prstGeom>
          <a:noFill/>
          <a:ln>
            <a:noFill/>
          </a:ln>
        </p:spPr>
        <p:txBody>
          <a:bodyPr spcFirstLastPara="1" wrap="square" lIns="240800" tIns="240800" rIns="240800" bIns="240800" anchor="t" anchorCtr="0">
            <a:normAutofit/>
          </a:bodyPr>
          <a:lstStyle>
            <a:lvl1pPr marL="457200" lvl="0" indent="-431800" algn="l">
              <a:lnSpc>
                <a:spcPct val="115000"/>
              </a:lnSpc>
              <a:spcBef>
                <a:spcPts val="0"/>
              </a:spcBef>
              <a:spcAft>
                <a:spcPts val="0"/>
              </a:spcAft>
              <a:buSzPts val="3200"/>
              <a:buChar char="●"/>
              <a:defRPr sz="3200"/>
            </a:lvl1pPr>
            <a:lvl2pPr marL="914400" lvl="1" indent="-431800" algn="l">
              <a:lnSpc>
                <a:spcPct val="115000"/>
              </a:lnSpc>
              <a:spcBef>
                <a:spcPts val="0"/>
              </a:spcBef>
              <a:spcAft>
                <a:spcPts val="0"/>
              </a:spcAft>
              <a:buSzPts val="3200"/>
              <a:buChar char="○"/>
              <a:defRPr sz="3200"/>
            </a:lvl2pPr>
            <a:lvl3pPr marL="1371600" lvl="2" indent="-431800" algn="l">
              <a:lnSpc>
                <a:spcPct val="115000"/>
              </a:lnSpc>
              <a:spcBef>
                <a:spcPts val="0"/>
              </a:spcBef>
              <a:spcAft>
                <a:spcPts val="0"/>
              </a:spcAft>
              <a:buSzPts val="3200"/>
              <a:buChar char="■"/>
              <a:defRPr sz="3200"/>
            </a:lvl3pPr>
            <a:lvl4pPr marL="1828800" lvl="3" indent="-431800" algn="l">
              <a:lnSpc>
                <a:spcPct val="115000"/>
              </a:lnSpc>
              <a:spcBef>
                <a:spcPts val="0"/>
              </a:spcBef>
              <a:spcAft>
                <a:spcPts val="0"/>
              </a:spcAft>
              <a:buSzPts val="3200"/>
              <a:buChar char="●"/>
              <a:defRPr sz="3200"/>
            </a:lvl4pPr>
            <a:lvl5pPr marL="2286000" lvl="4" indent="-431800" algn="l">
              <a:lnSpc>
                <a:spcPct val="115000"/>
              </a:lnSpc>
              <a:spcBef>
                <a:spcPts val="0"/>
              </a:spcBef>
              <a:spcAft>
                <a:spcPts val="0"/>
              </a:spcAft>
              <a:buSzPts val="3200"/>
              <a:buChar char="○"/>
              <a:defRPr sz="3200"/>
            </a:lvl5pPr>
            <a:lvl6pPr marL="2743200" lvl="5" indent="-533400" algn="l">
              <a:lnSpc>
                <a:spcPct val="115000"/>
              </a:lnSpc>
              <a:spcBef>
                <a:spcPts val="0"/>
              </a:spcBef>
              <a:spcAft>
                <a:spcPts val="0"/>
              </a:spcAft>
              <a:buSzPts val="4800"/>
              <a:buChar char="■"/>
              <a:defRPr/>
            </a:lvl6pPr>
            <a:lvl7pPr marL="3200400" lvl="6" indent="-533400" algn="l">
              <a:lnSpc>
                <a:spcPct val="115000"/>
              </a:lnSpc>
              <a:spcBef>
                <a:spcPts val="0"/>
              </a:spcBef>
              <a:spcAft>
                <a:spcPts val="0"/>
              </a:spcAft>
              <a:buSzPts val="4800"/>
              <a:buChar char="●"/>
              <a:defRPr/>
            </a:lvl7pPr>
            <a:lvl8pPr marL="3657600" lvl="7" indent="-533400" algn="l">
              <a:lnSpc>
                <a:spcPct val="115000"/>
              </a:lnSpc>
              <a:spcBef>
                <a:spcPts val="0"/>
              </a:spcBef>
              <a:spcAft>
                <a:spcPts val="0"/>
              </a:spcAft>
              <a:buSzPts val="4800"/>
              <a:buChar char="○"/>
              <a:defRPr/>
            </a:lvl8pPr>
            <a:lvl9pPr marL="4114800" lvl="8" indent="-533400" algn="l">
              <a:lnSpc>
                <a:spcPct val="115000"/>
              </a:lnSpc>
              <a:spcBef>
                <a:spcPts val="0"/>
              </a:spcBef>
              <a:spcAft>
                <a:spcPts val="0"/>
              </a:spcAft>
              <a:buSzPts val="4800"/>
              <a:buChar char="■"/>
              <a:defRPr/>
            </a:lvl9pPr>
          </a:lstStyle>
          <a:p>
            <a:endParaRPr/>
          </a:p>
        </p:txBody>
      </p:sp>
      <p:sp>
        <p:nvSpPr>
          <p:cNvPr id="71" name="Google Shape;71;p22"/>
          <p:cNvSpPr txBox="1">
            <a:spLocks noGrp="1"/>
          </p:cNvSpPr>
          <p:nvPr>
            <p:ph type="sldNum" idx="12"/>
          </p:nvPr>
        </p:nvSpPr>
        <p:spPr>
          <a:xfrm>
            <a:off x="23194838" y="12301830"/>
            <a:ext cx="861584" cy="864499"/>
          </a:xfrm>
          <a:prstGeom prst="rect">
            <a:avLst/>
          </a:prstGeom>
          <a:noFill/>
          <a:ln>
            <a:noFill/>
          </a:ln>
        </p:spPr>
        <p:txBody>
          <a:bodyPr spcFirstLastPara="1" wrap="square" lIns="240800" tIns="240800" rIns="240800" bIns="240800" anchor="ctr" anchorCtr="0">
            <a:spAutoFit/>
          </a:bodyPr>
          <a:lstStyle>
            <a:lvl1pPr marL="0" lvl="0"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1pPr>
            <a:lvl2pPr marL="0" lvl="1"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2pPr>
            <a:lvl3pPr marL="0" lvl="2"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3pPr>
            <a:lvl4pPr marL="0" lvl="3"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4pPr>
            <a:lvl5pPr marL="0" lvl="4"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5pPr>
            <a:lvl6pPr marL="0" lvl="5"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6pPr>
            <a:lvl7pPr marL="0" lvl="6"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7pPr>
            <a:lvl8pPr marL="0" lvl="7"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8pPr>
            <a:lvl9pPr marL="0" lvl="8"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MAIN_POINT">
  <p:cSld name="MAIN_POINT">
    <p:spTree>
      <p:nvGrpSpPr>
        <p:cNvPr id="1" name="Shape 72"/>
        <p:cNvGrpSpPr/>
        <p:nvPr/>
      </p:nvGrpSpPr>
      <p:grpSpPr>
        <a:xfrm>
          <a:off x="0" y="0"/>
          <a:ext cx="0" cy="0"/>
          <a:chOff x="0" y="0"/>
          <a:chExt cx="0" cy="0"/>
        </a:xfrm>
      </p:grpSpPr>
      <p:sp>
        <p:nvSpPr>
          <p:cNvPr id="73" name="Google Shape;73;p23"/>
          <p:cNvSpPr txBox="1">
            <a:spLocks noGrp="1"/>
          </p:cNvSpPr>
          <p:nvPr>
            <p:ph type="title"/>
          </p:nvPr>
        </p:nvSpPr>
        <p:spPr>
          <a:xfrm>
            <a:off x="1307333" y="1409941"/>
            <a:ext cx="16980801" cy="10504801"/>
          </a:xfrm>
          <a:prstGeom prst="rect">
            <a:avLst/>
          </a:prstGeom>
          <a:noFill/>
          <a:ln>
            <a:noFill/>
          </a:ln>
        </p:spPr>
        <p:txBody>
          <a:bodyPr spcFirstLastPara="1" wrap="square" lIns="240800" tIns="240800" rIns="240800" bIns="240800" anchor="ctr" anchorCtr="0">
            <a:normAutofit/>
          </a:bodyPr>
          <a:lstStyle>
            <a:lvl1pPr lvl="0" algn="l">
              <a:lnSpc>
                <a:spcPct val="100000"/>
              </a:lnSpc>
              <a:spcBef>
                <a:spcPts val="0"/>
              </a:spcBef>
              <a:spcAft>
                <a:spcPts val="0"/>
              </a:spcAft>
              <a:buClr>
                <a:srgbClr val="000000"/>
              </a:buClr>
              <a:buSzPts val="13000"/>
              <a:buFont typeface="Arial"/>
              <a:buNone/>
              <a:defRPr sz="130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74" name="Google Shape;74;p23"/>
          <p:cNvSpPr txBox="1">
            <a:spLocks noGrp="1"/>
          </p:cNvSpPr>
          <p:nvPr>
            <p:ph type="sldNum" idx="12"/>
          </p:nvPr>
        </p:nvSpPr>
        <p:spPr>
          <a:xfrm>
            <a:off x="23194838" y="12301830"/>
            <a:ext cx="861584" cy="864499"/>
          </a:xfrm>
          <a:prstGeom prst="rect">
            <a:avLst/>
          </a:prstGeom>
          <a:noFill/>
          <a:ln>
            <a:noFill/>
          </a:ln>
        </p:spPr>
        <p:txBody>
          <a:bodyPr spcFirstLastPara="1" wrap="square" lIns="240800" tIns="240800" rIns="240800" bIns="240800" anchor="ctr" anchorCtr="0">
            <a:spAutoFit/>
          </a:bodyPr>
          <a:lstStyle>
            <a:lvl1pPr marL="0" lvl="0"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1pPr>
            <a:lvl2pPr marL="0" lvl="1"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2pPr>
            <a:lvl3pPr marL="0" lvl="2"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3pPr>
            <a:lvl4pPr marL="0" lvl="3"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4pPr>
            <a:lvl5pPr marL="0" lvl="4"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5pPr>
            <a:lvl6pPr marL="0" lvl="5"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6pPr>
            <a:lvl7pPr marL="0" lvl="6"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7pPr>
            <a:lvl8pPr marL="0" lvl="7"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8pPr>
            <a:lvl9pPr marL="0" lvl="8"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_TITLE_AND_DESCRIPTION">
  <p:cSld name="SECTION_TITLE_AND_DESCRIPTION">
    <p:spTree>
      <p:nvGrpSpPr>
        <p:cNvPr id="1" name="Shape 75"/>
        <p:cNvGrpSpPr/>
        <p:nvPr/>
      </p:nvGrpSpPr>
      <p:grpSpPr>
        <a:xfrm>
          <a:off x="0" y="0"/>
          <a:ext cx="0" cy="0"/>
          <a:chOff x="0" y="0"/>
          <a:chExt cx="0" cy="0"/>
        </a:xfrm>
      </p:grpSpPr>
      <p:sp>
        <p:nvSpPr>
          <p:cNvPr id="76" name="Google Shape;76;p24"/>
          <p:cNvSpPr/>
          <p:nvPr/>
        </p:nvSpPr>
        <p:spPr>
          <a:xfrm>
            <a:off x="12192000" y="253678"/>
            <a:ext cx="12192001" cy="13208001"/>
          </a:xfrm>
          <a:prstGeom prst="rect">
            <a:avLst/>
          </a:prstGeom>
          <a:solidFill>
            <a:srgbClr val="EEEEEE"/>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3800"/>
              <a:buFont typeface="Arial"/>
              <a:buNone/>
            </a:pPr>
            <a:endParaRPr sz="3800" b="0" i="0" u="none" strike="noStrike" cap="none">
              <a:solidFill>
                <a:srgbClr val="434343"/>
              </a:solidFill>
              <a:latin typeface="Open Sans"/>
              <a:ea typeface="Open Sans"/>
              <a:cs typeface="Open Sans"/>
              <a:sym typeface="Open Sans"/>
            </a:endParaRPr>
          </a:p>
        </p:txBody>
      </p:sp>
      <p:sp>
        <p:nvSpPr>
          <p:cNvPr id="77" name="Google Shape;77;p24"/>
          <p:cNvSpPr txBox="1">
            <a:spLocks noGrp="1"/>
          </p:cNvSpPr>
          <p:nvPr>
            <p:ph type="title"/>
          </p:nvPr>
        </p:nvSpPr>
        <p:spPr>
          <a:xfrm>
            <a:off x="707999" y="3420671"/>
            <a:ext cx="10787201" cy="3806402"/>
          </a:xfrm>
          <a:prstGeom prst="rect">
            <a:avLst/>
          </a:prstGeom>
          <a:noFill/>
          <a:ln>
            <a:noFill/>
          </a:ln>
        </p:spPr>
        <p:txBody>
          <a:bodyPr spcFirstLastPara="1" wrap="square" lIns="240800" tIns="240800" rIns="240800" bIns="240800" anchor="b" anchorCtr="0">
            <a:normAutofit/>
          </a:bodyPr>
          <a:lstStyle>
            <a:lvl1pPr lvl="0" algn="ctr">
              <a:lnSpc>
                <a:spcPct val="100000"/>
              </a:lnSpc>
              <a:spcBef>
                <a:spcPts val="0"/>
              </a:spcBef>
              <a:spcAft>
                <a:spcPts val="0"/>
              </a:spcAft>
              <a:buClr>
                <a:srgbClr val="000000"/>
              </a:buClr>
              <a:buSzPts val="11400"/>
              <a:buFont typeface="Arial"/>
              <a:buNone/>
              <a:defRPr sz="114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78" name="Google Shape;78;p24"/>
          <p:cNvSpPr txBox="1">
            <a:spLocks noGrp="1"/>
          </p:cNvSpPr>
          <p:nvPr>
            <p:ph type="body" idx="1"/>
          </p:nvPr>
        </p:nvSpPr>
        <p:spPr>
          <a:xfrm>
            <a:off x="707999" y="7452020"/>
            <a:ext cx="10787201" cy="3171601"/>
          </a:xfrm>
          <a:prstGeom prst="rect">
            <a:avLst/>
          </a:prstGeom>
          <a:noFill/>
          <a:ln>
            <a:noFill/>
          </a:ln>
        </p:spPr>
        <p:txBody>
          <a:bodyPr spcFirstLastPara="1" wrap="square" lIns="240800" tIns="240800" rIns="240800" bIns="240800" anchor="t" anchorCtr="0">
            <a:normAutofit/>
          </a:bodyPr>
          <a:lstStyle>
            <a:lvl1pPr marL="457200" lvl="0" indent="-228600" algn="ctr">
              <a:lnSpc>
                <a:spcPct val="100000"/>
              </a:lnSpc>
              <a:spcBef>
                <a:spcPts val="0"/>
              </a:spcBef>
              <a:spcAft>
                <a:spcPts val="0"/>
              </a:spcAft>
              <a:buClr>
                <a:srgbClr val="585858"/>
              </a:buClr>
              <a:buSzPts val="5600"/>
              <a:buFont typeface="Arial"/>
              <a:buNone/>
              <a:defRPr sz="5600"/>
            </a:lvl1pPr>
            <a:lvl2pPr marL="914400" lvl="1" indent="-228600" algn="ctr">
              <a:lnSpc>
                <a:spcPct val="100000"/>
              </a:lnSpc>
              <a:spcBef>
                <a:spcPts val="0"/>
              </a:spcBef>
              <a:spcAft>
                <a:spcPts val="0"/>
              </a:spcAft>
              <a:buClr>
                <a:srgbClr val="585858"/>
              </a:buClr>
              <a:buSzPts val="5600"/>
              <a:buFont typeface="Arial"/>
              <a:buNone/>
              <a:defRPr sz="5600"/>
            </a:lvl2pPr>
            <a:lvl3pPr marL="1371600" lvl="2" indent="-228600" algn="ctr">
              <a:lnSpc>
                <a:spcPct val="100000"/>
              </a:lnSpc>
              <a:spcBef>
                <a:spcPts val="0"/>
              </a:spcBef>
              <a:spcAft>
                <a:spcPts val="0"/>
              </a:spcAft>
              <a:buClr>
                <a:srgbClr val="585858"/>
              </a:buClr>
              <a:buSzPts val="5600"/>
              <a:buFont typeface="Arial"/>
              <a:buNone/>
              <a:defRPr sz="5600"/>
            </a:lvl3pPr>
            <a:lvl4pPr marL="1828800" lvl="3" indent="-228600" algn="ctr">
              <a:lnSpc>
                <a:spcPct val="100000"/>
              </a:lnSpc>
              <a:spcBef>
                <a:spcPts val="0"/>
              </a:spcBef>
              <a:spcAft>
                <a:spcPts val="0"/>
              </a:spcAft>
              <a:buClr>
                <a:srgbClr val="585858"/>
              </a:buClr>
              <a:buSzPts val="5600"/>
              <a:buFont typeface="Arial"/>
              <a:buNone/>
              <a:defRPr sz="5600"/>
            </a:lvl4pPr>
            <a:lvl5pPr marL="2286000" lvl="4" indent="-228600" algn="ctr">
              <a:lnSpc>
                <a:spcPct val="100000"/>
              </a:lnSpc>
              <a:spcBef>
                <a:spcPts val="0"/>
              </a:spcBef>
              <a:spcAft>
                <a:spcPts val="0"/>
              </a:spcAft>
              <a:buClr>
                <a:srgbClr val="585858"/>
              </a:buClr>
              <a:buSzPts val="5600"/>
              <a:buFont typeface="Arial"/>
              <a:buNone/>
              <a:defRPr sz="5600"/>
            </a:lvl5pPr>
            <a:lvl6pPr marL="2743200" lvl="5" indent="-533400" algn="l">
              <a:lnSpc>
                <a:spcPct val="115000"/>
              </a:lnSpc>
              <a:spcBef>
                <a:spcPts val="0"/>
              </a:spcBef>
              <a:spcAft>
                <a:spcPts val="0"/>
              </a:spcAft>
              <a:buSzPts val="4800"/>
              <a:buChar char="■"/>
              <a:defRPr/>
            </a:lvl6pPr>
            <a:lvl7pPr marL="3200400" lvl="6" indent="-533400" algn="l">
              <a:lnSpc>
                <a:spcPct val="115000"/>
              </a:lnSpc>
              <a:spcBef>
                <a:spcPts val="0"/>
              </a:spcBef>
              <a:spcAft>
                <a:spcPts val="0"/>
              </a:spcAft>
              <a:buSzPts val="4800"/>
              <a:buChar char="●"/>
              <a:defRPr/>
            </a:lvl7pPr>
            <a:lvl8pPr marL="3657600" lvl="7" indent="-533400" algn="l">
              <a:lnSpc>
                <a:spcPct val="115000"/>
              </a:lnSpc>
              <a:spcBef>
                <a:spcPts val="0"/>
              </a:spcBef>
              <a:spcAft>
                <a:spcPts val="0"/>
              </a:spcAft>
              <a:buSzPts val="4800"/>
              <a:buChar char="○"/>
              <a:defRPr/>
            </a:lvl8pPr>
            <a:lvl9pPr marL="4114800" lvl="8" indent="-533400" algn="l">
              <a:lnSpc>
                <a:spcPct val="115000"/>
              </a:lnSpc>
              <a:spcBef>
                <a:spcPts val="0"/>
              </a:spcBef>
              <a:spcAft>
                <a:spcPts val="0"/>
              </a:spcAft>
              <a:buSzPts val="4800"/>
              <a:buChar char="■"/>
              <a:defRPr/>
            </a:lvl9pPr>
          </a:lstStyle>
          <a:p>
            <a:endParaRPr/>
          </a:p>
        </p:txBody>
      </p:sp>
      <p:sp>
        <p:nvSpPr>
          <p:cNvPr id="79" name="Google Shape;79;p24"/>
          <p:cNvSpPr txBox="1">
            <a:spLocks noGrp="1"/>
          </p:cNvSpPr>
          <p:nvPr>
            <p:ph type="body" idx="2"/>
          </p:nvPr>
        </p:nvSpPr>
        <p:spPr>
          <a:xfrm>
            <a:off x="13172000" y="2113353"/>
            <a:ext cx="10232001" cy="9488800"/>
          </a:xfrm>
          <a:prstGeom prst="rect">
            <a:avLst/>
          </a:prstGeom>
          <a:noFill/>
          <a:ln>
            <a:noFill/>
          </a:ln>
        </p:spPr>
        <p:txBody>
          <a:bodyPr spcFirstLastPara="1" wrap="square" lIns="240800" tIns="240800" rIns="240800" bIns="240800" anchor="ctr" anchorCtr="0">
            <a:normAutofit/>
          </a:bodyPr>
          <a:lstStyle>
            <a:lvl1pPr marL="457200" lvl="0" indent="-533400" algn="l">
              <a:lnSpc>
                <a:spcPct val="115000"/>
              </a:lnSpc>
              <a:spcBef>
                <a:spcPts val="0"/>
              </a:spcBef>
              <a:spcAft>
                <a:spcPts val="0"/>
              </a:spcAft>
              <a:buSzPts val="4800"/>
              <a:buChar char="●"/>
              <a:defRPr/>
            </a:lvl1pPr>
            <a:lvl2pPr marL="914400" lvl="1" indent="-533400" algn="l">
              <a:lnSpc>
                <a:spcPct val="115000"/>
              </a:lnSpc>
              <a:spcBef>
                <a:spcPts val="0"/>
              </a:spcBef>
              <a:spcAft>
                <a:spcPts val="0"/>
              </a:spcAft>
              <a:buSzPts val="4800"/>
              <a:buChar char="○"/>
              <a:defRPr/>
            </a:lvl2pPr>
            <a:lvl3pPr marL="1371600" lvl="2" indent="-533400" algn="l">
              <a:lnSpc>
                <a:spcPct val="115000"/>
              </a:lnSpc>
              <a:spcBef>
                <a:spcPts val="0"/>
              </a:spcBef>
              <a:spcAft>
                <a:spcPts val="0"/>
              </a:spcAft>
              <a:buSzPts val="4800"/>
              <a:buChar char="■"/>
              <a:defRPr/>
            </a:lvl3pPr>
            <a:lvl4pPr marL="1828800" lvl="3" indent="-533400" algn="l">
              <a:lnSpc>
                <a:spcPct val="115000"/>
              </a:lnSpc>
              <a:spcBef>
                <a:spcPts val="0"/>
              </a:spcBef>
              <a:spcAft>
                <a:spcPts val="0"/>
              </a:spcAft>
              <a:buSzPts val="4800"/>
              <a:buChar char="●"/>
              <a:defRPr/>
            </a:lvl4pPr>
            <a:lvl5pPr marL="2286000" lvl="4" indent="-533400" algn="l">
              <a:lnSpc>
                <a:spcPct val="115000"/>
              </a:lnSpc>
              <a:spcBef>
                <a:spcPts val="0"/>
              </a:spcBef>
              <a:spcAft>
                <a:spcPts val="0"/>
              </a:spcAft>
              <a:buSzPts val="4800"/>
              <a:buChar char="○"/>
              <a:defRPr/>
            </a:lvl5pPr>
            <a:lvl6pPr marL="2743200" lvl="5" indent="-533400" algn="l">
              <a:lnSpc>
                <a:spcPct val="115000"/>
              </a:lnSpc>
              <a:spcBef>
                <a:spcPts val="0"/>
              </a:spcBef>
              <a:spcAft>
                <a:spcPts val="0"/>
              </a:spcAft>
              <a:buSzPts val="4800"/>
              <a:buChar char="■"/>
              <a:defRPr/>
            </a:lvl6pPr>
            <a:lvl7pPr marL="3200400" lvl="6" indent="-533400" algn="l">
              <a:lnSpc>
                <a:spcPct val="115000"/>
              </a:lnSpc>
              <a:spcBef>
                <a:spcPts val="0"/>
              </a:spcBef>
              <a:spcAft>
                <a:spcPts val="0"/>
              </a:spcAft>
              <a:buSzPts val="4800"/>
              <a:buChar char="●"/>
              <a:defRPr/>
            </a:lvl7pPr>
            <a:lvl8pPr marL="3657600" lvl="7" indent="-533400" algn="l">
              <a:lnSpc>
                <a:spcPct val="115000"/>
              </a:lnSpc>
              <a:spcBef>
                <a:spcPts val="0"/>
              </a:spcBef>
              <a:spcAft>
                <a:spcPts val="0"/>
              </a:spcAft>
              <a:buSzPts val="4800"/>
              <a:buChar char="○"/>
              <a:defRPr/>
            </a:lvl8pPr>
            <a:lvl9pPr marL="4114800" lvl="8" indent="-533400" algn="l">
              <a:lnSpc>
                <a:spcPct val="115000"/>
              </a:lnSpc>
              <a:spcBef>
                <a:spcPts val="0"/>
              </a:spcBef>
              <a:spcAft>
                <a:spcPts val="0"/>
              </a:spcAft>
              <a:buSzPts val="4800"/>
              <a:buChar char="■"/>
              <a:defRPr/>
            </a:lvl9pPr>
          </a:lstStyle>
          <a:p>
            <a:endParaRPr/>
          </a:p>
        </p:txBody>
      </p:sp>
      <p:sp>
        <p:nvSpPr>
          <p:cNvPr id="80" name="Google Shape;80;p24"/>
          <p:cNvSpPr txBox="1">
            <a:spLocks noGrp="1"/>
          </p:cNvSpPr>
          <p:nvPr>
            <p:ph type="sldNum" idx="12"/>
          </p:nvPr>
        </p:nvSpPr>
        <p:spPr>
          <a:xfrm>
            <a:off x="23194838" y="12301830"/>
            <a:ext cx="861584" cy="864499"/>
          </a:xfrm>
          <a:prstGeom prst="rect">
            <a:avLst/>
          </a:prstGeom>
          <a:noFill/>
          <a:ln>
            <a:noFill/>
          </a:ln>
        </p:spPr>
        <p:txBody>
          <a:bodyPr spcFirstLastPara="1" wrap="square" lIns="240800" tIns="240800" rIns="240800" bIns="240800" anchor="ctr" anchorCtr="0">
            <a:spAutoFit/>
          </a:bodyPr>
          <a:lstStyle>
            <a:lvl1pPr marL="0" lvl="0"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1pPr>
            <a:lvl2pPr marL="0" lvl="1"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2pPr>
            <a:lvl3pPr marL="0" lvl="2"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3pPr>
            <a:lvl4pPr marL="0" lvl="3"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4pPr>
            <a:lvl5pPr marL="0" lvl="4"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5pPr>
            <a:lvl6pPr marL="0" lvl="5"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6pPr>
            <a:lvl7pPr marL="0" lvl="6"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7pPr>
            <a:lvl8pPr marL="0" lvl="7"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8pPr>
            <a:lvl9pPr marL="0" lvl="8"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APTION_ONLY">
  <p:cSld name="CAPTION_ONLY">
    <p:spTree>
      <p:nvGrpSpPr>
        <p:cNvPr id="1" name="Shape 81"/>
        <p:cNvGrpSpPr/>
        <p:nvPr/>
      </p:nvGrpSpPr>
      <p:grpSpPr>
        <a:xfrm>
          <a:off x="0" y="0"/>
          <a:ext cx="0" cy="0"/>
          <a:chOff x="0" y="0"/>
          <a:chExt cx="0" cy="0"/>
        </a:xfrm>
      </p:grpSpPr>
      <p:sp>
        <p:nvSpPr>
          <p:cNvPr id="82" name="Google Shape;82;p25"/>
          <p:cNvSpPr txBox="1">
            <a:spLocks noGrp="1"/>
          </p:cNvSpPr>
          <p:nvPr>
            <p:ph type="body" idx="1"/>
          </p:nvPr>
        </p:nvSpPr>
        <p:spPr>
          <a:xfrm>
            <a:off x="831199" y="11117698"/>
            <a:ext cx="15996802" cy="1554001"/>
          </a:xfrm>
          <a:prstGeom prst="rect">
            <a:avLst/>
          </a:prstGeom>
          <a:noFill/>
          <a:ln>
            <a:noFill/>
          </a:ln>
        </p:spPr>
        <p:txBody>
          <a:bodyPr spcFirstLastPara="1" wrap="square" lIns="240800" tIns="240800" rIns="240800" bIns="240800" anchor="ctr" anchorCtr="0">
            <a:normAutofit/>
          </a:bodyPr>
          <a:lstStyle>
            <a:lvl1pPr marL="457200" lvl="0" indent="-228600" algn="l">
              <a:lnSpc>
                <a:spcPct val="100000"/>
              </a:lnSpc>
              <a:spcBef>
                <a:spcPts val="0"/>
              </a:spcBef>
              <a:spcAft>
                <a:spcPts val="0"/>
              </a:spcAft>
              <a:buClr>
                <a:srgbClr val="585858"/>
              </a:buClr>
              <a:buSzPts val="1800"/>
              <a:buNone/>
              <a:defRPr/>
            </a:lvl1pPr>
          </a:lstStyle>
          <a:p>
            <a:endParaRPr/>
          </a:p>
        </p:txBody>
      </p:sp>
      <p:sp>
        <p:nvSpPr>
          <p:cNvPr id="83" name="Google Shape;83;p25"/>
          <p:cNvSpPr txBox="1">
            <a:spLocks noGrp="1"/>
          </p:cNvSpPr>
          <p:nvPr>
            <p:ph type="sldNum" idx="12"/>
          </p:nvPr>
        </p:nvSpPr>
        <p:spPr>
          <a:xfrm>
            <a:off x="23194838" y="12301830"/>
            <a:ext cx="861584" cy="864499"/>
          </a:xfrm>
          <a:prstGeom prst="rect">
            <a:avLst/>
          </a:prstGeom>
          <a:noFill/>
          <a:ln>
            <a:noFill/>
          </a:ln>
        </p:spPr>
        <p:txBody>
          <a:bodyPr spcFirstLastPara="1" wrap="square" lIns="240800" tIns="240800" rIns="240800" bIns="240800" anchor="ctr" anchorCtr="0">
            <a:spAutoFit/>
          </a:bodyPr>
          <a:lstStyle>
            <a:lvl1pPr marL="0" lvl="0"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1pPr>
            <a:lvl2pPr marL="0" lvl="1"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2pPr>
            <a:lvl3pPr marL="0" lvl="2"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3pPr>
            <a:lvl4pPr marL="0" lvl="3"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4pPr>
            <a:lvl5pPr marL="0" lvl="4"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5pPr>
            <a:lvl6pPr marL="0" lvl="5"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6pPr>
            <a:lvl7pPr marL="0" lvl="6"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7pPr>
            <a:lvl8pPr marL="0" lvl="7"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8pPr>
            <a:lvl9pPr marL="0" lvl="8"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IG_NUMBER">
  <p:cSld name="BIG_NUMBER">
    <p:spTree>
      <p:nvGrpSpPr>
        <p:cNvPr id="1" name="Shape 84"/>
        <p:cNvGrpSpPr/>
        <p:nvPr/>
      </p:nvGrpSpPr>
      <p:grpSpPr>
        <a:xfrm>
          <a:off x="0" y="0"/>
          <a:ext cx="0" cy="0"/>
          <a:chOff x="0" y="0"/>
          <a:chExt cx="0" cy="0"/>
        </a:xfrm>
      </p:grpSpPr>
      <p:sp>
        <p:nvSpPr>
          <p:cNvPr id="85" name="Google Shape;85;p26"/>
          <p:cNvSpPr txBox="1">
            <a:spLocks noGrp="1"/>
          </p:cNvSpPr>
          <p:nvPr>
            <p:ph type="title"/>
          </p:nvPr>
        </p:nvSpPr>
        <p:spPr>
          <a:xfrm>
            <a:off x="831199" y="3094419"/>
            <a:ext cx="22721602" cy="5042002"/>
          </a:xfrm>
          <a:prstGeom prst="rect">
            <a:avLst/>
          </a:prstGeom>
          <a:noFill/>
          <a:ln>
            <a:noFill/>
          </a:ln>
        </p:spPr>
        <p:txBody>
          <a:bodyPr spcFirstLastPara="1" wrap="square" lIns="240800" tIns="240800" rIns="240800" bIns="240800" anchor="b" anchorCtr="0">
            <a:normAutofit/>
          </a:bodyPr>
          <a:lstStyle>
            <a:lvl1pPr lvl="0" algn="ctr">
              <a:lnSpc>
                <a:spcPct val="100000"/>
              </a:lnSpc>
              <a:spcBef>
                <a:spcPts val="0"/>
              </a:spcBef>
              <a:spcAft>
                <a:spcPts val="0"/>
              </a:spcAft>
              <a:buClr>
                <a:srgbClr val="000000"/>
              </a:buClr>
              <a:buSzPts val="32800"/>
              <a:buFont typeface="Arial"/>
              <a:buNone/>
              <a:defRPr sz="328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86" name="Google Shape;86;p26"/>
          <p:cNvSpPr txBox="1">
            <a:spLocks noGrp="1"/>
          </p:cNvSpPr>
          <p:nvPr>
            <p:ph type="body" idx="1"/>
          </p:nvPr>
        </p:nvSpPr>
        <p:spPr>
          <a:xfrm>
            <a:off x="831199" y="8348602"/>
            <a:ext cx="22721602" cy="3340401"/>
          </a:xfrm>
          <a:prstGeom prst="rect">
            <a:avLst/>
          </a:prstGeom>
          <a:noFill/>
          <a:ln>
            <a:noFill/>
          </a:ln>
        </p:spPr>
        <p:txBody>
          <a:bodyPr spcFirstLastPara="1" wrap="square" lIns="240800" tIns="240800" rIns="240800" bIns="240800" anchor="t" anchorCtr="0">
            <a:normAutofit/>
          </a:bodyPr>
          <a:lstStyle>
            <a:lvl1pPr marL="457200" lvl="0" indent="-533400" algn="ctr">
              <a:lnSpc>
                <a:spcPct val="115000"/>
              </a:lnSpc>
              <a:spcBef>
                <a:spcPts val="0"/>
              </a:spcBef>
              <a:spcAft>
                <a:spcPts val="0"/>
              </a:spcAft>
              <a:buSzPts val="4800"/>
              <a:buChar char="●"/>
              <a:defRPr/>
            </a:lvl1pPr>
            <a:lvl2pPr marL="914400" lvl="1" indent="-533400" algn="ctr">
              <a:lnSpc>
                <a:spcPct val="115000"/>
              </a:lnSpc>
              <a:spcBef>
                <a:spcPts val="0"/>
              </a:spcBef>
              <a:spcAft>
                <a:spcPts val="0"/>
              </a:spcAft>
              <a:buSzPts val="4800"/>
              <a:buChar char="○"/>
              <a:defRPr/>
            </a:lvl2pPr>
            <a:lvl3pPr marL="1371600" lvl="2" indent="-533400" algn="ctr">
              <a:lnSpc>
                <a:spcPct val="115000"/>
              </a:lnSpc>
              <a:spcBef>
                <a:spcPts val="0"/>
              </a:spcBef>
              <a:spcAft>
                <a:spcPts val="0"/>
              </a:spcAft>
              <a:buSzPts val="4800"/>
              <a:buChar char="■"/>
              <a:defRPr/>
            </a:lvl3pPr>
            <a:lvl4pPr marL="1828800" lvl="3" indent="-533400" algn="ctr">
              <a:lnSpc>
                <a:spcPct val="115000"/>
              </a:lnSpc>
              <a:spcBef>
                <a:spcPts val="0"/>
              </a:spcBef>
              <a:spcAft>
                <a:spcPts val="0"/>
              </a:spcAft>
              <a:buSzPts val="4800"/>
              <a:buChar char="●"/>
              <a:defRPr/>
            </a:lvl4pPr>
            <a:lvl5pPr marL="2286000" lvl="4" indent="-533400" algn="ctr">
              <a:lnSpc>
                <a:spcPct val="115000"/>
              </a:lnSpc>
              <a:spcBef>
                <a:spcPts val="0"/>
              </a:spcBef>
              <a:spcAft>
                <a:spcPts val="0"/>
              </a:spcAft>
              <a:buSzPts val="4800"/>
              <a:buChar char="○"/>
              <a:defRPr/>
            </a:lvl5pPr>
            <a:lvl6pPr marL="2743200" lvl="5" indent="-533400" algn="l">
              <a:lnSpc>
                <a:spcPct val="115000"/>
              </a:lnSpc>
              <a:spcBef>
                <a:spcPts val="0"/>
              </a:spcBef>
              <a:spcAft>
                <a:spcPts val="0"/>
              </a:spcAft>
              <a:buSzPts val="4800"/>
              <a:buChar char="■"/>
              <a:defRPr/>
            </a:lvl6pPr>
            <a:lvl7pPr marL="3200400" lvl="6" indent="-533400" algn="l">
              <a:lnSpc>
                <a:spcPct val="115000"/>
              </a:lnSpc>
              <a:spcBef>
                <a:spcPts val="0"/>
              </a:spcBef>
              <a:spcAft>
                <a:spcPts val="0"/>
              </a:spcAft>
              <a:buSzPts val="4800"/>
              <a:buChar char="●"/>
              <a:defRPr/>
            </a:lvl7pPr>
            <a:lvl8pPr marL="3657600" lvl="7" indent="-533400" algn="l">
              <a:lnSpc>
                <a:spcPct val="115000"/>
              </a:lnSpc>
              <a:spcBef>
                <a:spcPts val="0"/>
              </a:spcBef>
              <a:spcAft>
                <a:spcPts val="0"/>
              </a:spcAft>
              <a:buSzPts val="4800"/>
              <a:buChar char="○"/>
              <a:defRPr/>
            </a:lvl8pPr>
            <a:lvl9pPr marL="4114800" lvl="8" indent="-533400" algn="l">
              <a:lnSpc>
                <a:spcPct val="115000"/>
              </a:lnSpc>
              <a:spcBef>
                <a:spcPts val="0"/>
              </a:spcBef>
              <a:spcAft>
                <a:spcPts val="0"/>
              </a:spcAft>
              <a:buSzPts val="4800"/>
              <a:buChar char="■"/>
              <a:defRPr/>
            </a:lvl9pPr>
          </a:lstStyle>
          <a:p>
            <a:endParaRPr/>
          </a:p>
        </p:txBody>
      </p:sp>
      <p:sp>
        <p:nvSpPr>
          <p:cNvPr id="87" name="Google Shape;87;p26"/>
          <p:cNvSpPr txBox="1">
            <a:spLocks noGrp="1"/>
          </p:cNvSpPr>
          <p:nvPr>
            <p:ph type="sldNum" idx="12"/>
          </p:nvPr>
        </p:nvSpPr>
        <p:spPr>
          <a:xfrm>
            <a:off x="23194838" y="12301830"/>
            <a:ext cx="861584" cy="864499"/>
          </a:xfrm>
          <a:prstGeom prst="rect">
            <a:avLst/>
          </a:prstGeom>
          <a:noFill/>
          <a:ln>
            <a:noFill/>
          </a:ln>
        </p:spPr>
        <p:txBody>
          <a:bodyPr spcFirstLastPara="1" wrap="square" lIns="240800" tIns="240800" rIns="240800" bIns="240800" anchor="ctr" anchorCtr="0">
            <a:spAutoFit/>
          </a:bodyPr>
          <a:lstStyle>
            <a:lvl1pPr marL="0" lvl="0"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1pPr>
            <a:lvl2pPr marL="0" lvl="1"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2pPr>
            <a:lvl3pPr marL="0" lvl="2"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3pPr>
            <a:lvl4pPr marL="0" lvl="3"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4pPr>
            <a:lvl5pPr marL="0" lvl="4"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5pPr>
            <a:lvl6pPr marL="0" lvl="5"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6pPr>
            <a:lvl7pPr marL="0" lvl="6"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7pPr>
            <a:lvl8pPr marL="0" lvl="7"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8pPr>
            <a:lvl9pPr marL="0" lvl="8"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_AND_BODY" type="tx">
  <p:cSld name="TITLE_AND_BODY">
    <p:spTree>
      <p:nvGrpSpPr>
        <p:cNvPr id="1" name="Shape 13"/>
        <p:cNvGrpSpPr/>
        <p:nvPr/>
      </p:nvGrpSpPr>
      <p:grpSpPr>
        <a:xfrm>
          <a:off x="0" y="0"/>
          <a:ext cx="0" cy="0"/>
          <a:chOff x="0" y="0"/>
          <a:chExt cx="0" cy="0"/>
        </a:xfrm>
      </p:grpSpPr>
      <p:sp>
        <p:nvSpPr>
          <p:cNvPr id="14" name="Google Shape;14;p10"/>
          <p:cNvSpPr txBox="1">
            <a:spLocks noGrp="1"/>
          </p:cNvSpPr>
          <p:nvPr>
            <p:ph type="title"/>
          </p:nvPr>
        </p:nvSpPr>
        <p:spPr>
          <a:xfrm>
            <a:off x="831199" y="1396779"/>
            <a:ext cx="22721602" cy="1470801"/>
          </a:xfrm>
          <a:prstGeom prst="rect">
            <a:avLst/>
          </a:prstGeom>
          <a:noFill/>
          <a:ln>
            <a:noFill/>
          </a:ln>
        </p:spPr>
        <p:txBody>
          <a:bodyPr spcFirstLastPara="1" wrap="square" lIns="240800" tIns="240800" rIns="240800" bIns="240800"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15" name="Google Shape;15;p10"/>
          <p:cNvSpPr txBox="1">
            <a:spLocks noGrp="1"/>
          </p:cNvSpPr>
          <p:nvPr>
            <p:ph type="body" idx="1"/>
          </p:nvPr>
        </p:nvSpPr>
        <p:spPr>
          <a:xfrm>
            <a:off x="831199" y="3213441"/>
            <a:ext cx="22721602" cy="8772801"/>
          </a:xfrm>
          <a:prstGeom prst="rect">
            <a:avLst/>
          </a:prstGeom>
          <a:noFill/>
          <a:ln>
            <a:noFill/>
          </a:ln>
        </p:spPr>
        <p:txBody>
          <a:bodyPr spcFirstLastPara="1" wrap="square" lIns="240800" tIns="240800" rIns="240800" bIns="240800" anchor="t" anchorCtr="0">
            <a:normAutofit/>
          </a:bodyPr>
          <a:lstStyle>
            <a:lvl1pPr marL="457200" lvl="0" indent="-533400" algn="l">
              <a:lnSpc>
                <a:spcPct val="115000"/>
              </a:lnSpc>
              <a:spcBef>
                <a:spcPts val="0"/>
              </a:spcBef>
              <a:spcAft>
                <a:spcPts val="0"/>
              </a:spcAft>
              <a:buSzPts val="4800"/>
              <a:buChar char="●"/>
              <a:defRPr/>
            </a:lvl1pPr>
            <a:lvl2pPr marL="914400" lvl="1" indent="-533400" algn="l">
              <a:lnSpc>
                <a:spcPct val="115000"/>
              </a:lnSpc>
              <a:spcBef>
                <a:spcPts val="0"/>
              </a:spcBef>
              <a:spcAft>
                <a:spcPts val="0"/>
              </a:spcAft>
              <a:buSzPts val="4800"/>
              <a:buChar char="○"/>
              <a:defRPr/>
            </a:lvl2pPr>
            <a:lvl3pPr marL="1371600" lvl="2" indent="-533400" algn="l">
              <a:lnSpc>
                <a:spcPct val="115000"/>
              </a:lnSpc>
              <a:spcBef>
                <a:spcPts val="0"/>
              </a:spcBef>
              <a:spcAft>
                <a:spcPts val="0"/>
              </a:spcAft>
              <a:buSzPts val="4800"/>
              <a:buChar char="■"/>
              <a:defRPr/>
            </a:lvl3pPr>
            <a:lvl4pPr marL="1828800" lvl="3" indent="-533400" algn="l">
              <a:lnSpc>
                <a:spcPct val="115000"/>
              </a:lnSpc>
              <a:spcBef>
                <a:spcPts val="0"/>
              </a:spcBef>
              <a:spcAft>
                <a:spcPts val="0"/>
              </a:spcAft>
              <a:buSzPts val="4800"/>
              <a:buChar char="●"/>
              <a:defRPr/>
            </a:lvl4pPr>
            <a:lvl5pPr marL="2286000" lvl="4" indent="-533400" algn="l">
              <a:lnSpc>
                <a:spcPct val="115000"/>
              </a:lnSpc>
              <a:spcBef>
                <a:spcPts val="0"/>
              </a:spcBef>
              <a:spcAft>
                <a:spcPts val="0"/>
              </a:spcAft>
              <a:buSzPts val="4800"/>
              <a:buChar char="○"/>
              <a:defRPr/>
            </a:lvl5pPr>
            <a:lvl6pPr marL="2743200" lvl="5" indent="-533400" algn="l">
              <a:lnSpc>
                <a:spcPct val="115000"/>
              </a:lnSpc>
              <a:spcBef>
                <a:spcPts val="0"/>
              </a:spcBef>
              <a:spcAft>
                <a:spcPts val="0"/>
              </a:spcAft>
              <a:buSzPts val="4800"/>
              <a:buChar char="■"/>
              <a:defRPr/>
            </a:lvl6pPr>
            <a:lvl7pPr marL="3200400" lvl="6" indent="-533400" algn="l">
              <a:lnSpc>
                <a:spcPct val="115000"/>
              </a:lnSpc>
              <a:spcBef>
                <a:spcPts val="0"/>
              </a:spcBef>
              <a:spcAft>
                <a:spcPts val="0"/>
              </a:spcAft>
              <a:buSzPts val="4800"/>
              <a:buChar char="●"/>
              <a:defRPr/>
            </a:lvl7pPr>
            <a:lvl8pPr marL="3657600" lvl="7" indent="-533400" algn="l">
              <a:lnSpc>
                <a:spcPct val="115000"/>
              </a:lnSpc>
              <a:spcBef>
                <a:spcPts val="0"/>
              </a:spcBef>
              <a:spcAft>
                <a:spcPts val="0"/>
              </a:spcAft>
              <a:buSzPts val="4800"/>
              <a:buChar char="○"/>
              <a:defRPr/>
            </a:lvl8pPr>
            <a:lvl9pPr marL="4114800" lvl="8" indent="-533400" algn="l">
              <a:lnSpc>
                <a:spcPct val="115000"/>
              </a:lnSpc>
              <a:spcBef>
                <a:spcPts val="0"/>
              </a:spcBef>
              <a:spcAft>
                <a:spcPts val="0"/>
              </a:spcAft>
              <a:buSzPts val="4800"/>
              <a:buChar char="■"/>
              <a:defRPr/>
            </a:lvl9pPr>
          </a:lstStyle>
          <a:p>
            <a:endParaRPr/>
          </a:p>
        </p:txBody>
      </p:sp>
      <p:sp>
        <p:nvSpPr>
          <p:cNvPr id="16" name="Google Shape;16;p10"/>
          <p:cNvSpPr txBox="1">
            <a:spLocks noGrp="1"/>
          </p:cNvSpPr>
          <p:nvPr>
            <p:ph type="sldNum" idx="12"/>
          </p:nvPr>
        </p:nvSpPr>
        <p:spPr>
          <a:xfrm>
            <a:off x="23194838" y="12301830"/>
            <a:ext cx="861584" cy="864499"/>
          </a:xfrm>
          <a:prstGeom prst="rect">
            <a:avLst/>
          </a:prstGeom>
          <a:noFill/>
          <a:ln>
            <a:noFill/>
          </a:ln>
        </p:spPr>
        <p:txBody>
          <a:bodyPr spcFirstLastPara="1" wrap="square" lIns="240800" tIns="240800" rIns="240800" bIns="240800" anchor="ctr" anchorCtr="0">
            <a:spAutoFit/>
          </a:bodyPr>
          <a:lstStyle>
            <a:lvl1pPr marL="0" lvl="0"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1pPr>
            <a:lvl2pPr marL="0" lvl="1"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2pPr>
            <a:lvl3pPr marL="0" lvl="2"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3pPr>
            <a:lvl4pPr marL="0" lvl="3"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4pPr>
            <a:lvl5pPr marL="0" lvl="4"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5pPr>
            <a:lvl6pPr marL="0" lvl="5"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6pPr>
            <a:lvl7pPr marL="0" lvl="6"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7pPr>
            <a:lvl8pPr marL="0" lvl="7"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8pPr>
            <a:lvl9pPr marL="0" lvl="8"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8"/>
        <p:cNvGrpSpPr/>
        <p:nvPr/>
      </p:nvGrpSpPr>
      <p:grpSpPr>
        <a:xfrm>
          <a:off x="0" y="0"/>
          <a:ext cx="0" cy="0"/>
          <a:chOff x="0" y="0"/>
          <a:chExt cx="0" cy="0"/>
        </a:xfrm>
      </p:grpSpPr>
      <p:sp>
        <p:nvSpPr>
          <p:cNvPr id="89" name="Google Shape;89;p27"/>
          <p:cNvSpPr txBox="1">
            <a:spLocks noGrp="1"/>
          </p:cNvSpPr>
          <p:nvPr>
            <p:ph type="sldNum" idx="12"/>
          </p:nvPr>
        </p:nvSpPr>
        <p:spPr>
          <a:xfrm>
            <a:off x="23194838" y="12301830"/>
            <a:ext cx="861584" cy="864499"/>
          </a:xfrm>
          <a:prstGeom prst="rect">
            <a:avLst/>
          </a:prstGeom>
          <a:noFill/>
          <a:ln>
            <a:noFill/>
          </a:ln>
        </p:spPr>
        <p:txBody>
          <a:bodyPr spcFirstLastPara="1" wrap="square" lIns="240800" tIns="240800" rIns="240800" bIns="240800" anchor="ctr" anchorCtr="0">
            <a:spAutoFit/>
          </a:bodyPr>
          <a:lstStyle>
            <a:lvl1pPr marL="0" lvl="0"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1pPr>
            <a:lvl2pPr marL="0" lvl="1"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2pPr>
            <a:lvl3pPr marL="0" lvl="2"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3pPr>
            <a:lvl4pPr marL="0" lvl="3"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4pPr>
            <a:lvl5pPr marL="0" lvl="4"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5pPr>
            <a:lvl6pPr marL="0" lvl="5"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6pPr>
            <a:lvl7pPr marL="0" lvl="6"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7pPr>
            <a:lvl8pPr marL="0" lvl="7"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8pPr>
            <a:lvl9pPr marL="0" lvl="8"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_AND_TWO_COLUMNS" type="twoColTx">
  <p:cSld name="TITLE_AND_TWO_COLUMNS">
    <p:spTree>
      <p:nvGrpSpPr>
        <p:cNvPr id="1" name="Shape 17"/>
        <p:cNvGrpSpPr/>
        <p:nvPr/>
      </p:nvGrpSpPr>
      <p:grpSpPr>
        <a:xfrm>
          <a:off x="0" y="0"/>
          <a:ext cx="0" cy="0"/>
          <a:chOff x="0" y="0"/>
          <a:chExt cx="0" cy="0"/>
        </a:xfrm>
      </p:grpSpPr>
      <p:sp>
        <p:nvSpPr>
          <p:cNvPr id="18" name="Google Shape;18;p11"/>
          <p:cNvSpPr txBox="1">
            <a:spLocks noGrp="1"/>
          </p:cNvSpPr>
          <p:nvPr>
            <p:ph type="title"/>
          </p:nvPr>
        </p:nvSpPr>
        <p:spPr>
          <a:xfrm>
            <a:off x="831199" y="1396779"/>
            <a:ext cx="22721602" cy="1470801"/>
          </a:xfrm>
          <a:prstGeom prst="rect">
            <a:avLst/>
          </a:prstGeom>
          <a:noFill/>
          <a:ln>
            <a:noFill/>
          </a:ln>
        </p:spPr>
        <p:txBody>
          <a:bodyPr spcFirstLastPara="1" wrap="square" lIns="240800" tIns="240800" rIns="240800" bIns="240800"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19" name="Google Shape;19;p11"/>
          <p:cNvSpPr txBox="1">
            <a:spLocks noGrp="1"/>
          </p:cNvSpPr>
          <p:nvPr>
            <p:ph type="body" idx="1"/>
          </p:nvPr>
        </p:nvSpPr>
        <p:spPr>
          <a:xfrm>
            <a:off x="831199" y="3213441"/>
            <a:ext cx="10666402" cy="8772801"/>
          </a:xfrm>
          <a:prstGeom prst="rect">
            <a:avLst/>
          </a:prstGeom>
          <a:noFill/>
          <a:ln>
            <a:noFill/>
          </a:ln>
        </p:spPr>
        <p:txBody>
          <a:bodyPr spcFirstLastPara="1" wrap="square" lIns="240800" tIns="240800" rIns="240800" bIns="240800" anchor="t" anchorCtr="0">
            <a:normAutofit/>
          </a:bodyPr>
          <a:lstStyle>
            <a:lvl1pPr marL="457200" lvl="0" indent="-469900" algn="l">
              <a:lnSpc>
                <a:spcPct val="115000"/>
              </a:lnSpc>
              <a:spcBef>
                <a:spcPts val="0"/>
              </a:spcBef>
              <a:spcAft>
                <a:spcPts val="0"/>
              </a:spcAft>
              <a:buSzPts val="3800"/>
              <a:buChar char="●"/>
              <a:defRPr sz="3800"/>
            </a:lvl1pPr>
            <a:lvl2pPr marL="914400" lvl="1" indent="-469900" algn="l">
              <a:lnSpc>
                <a:spcPct val="115000"/>
              </a:lnSpc>
              <a:spcBef>
                <a:spcPts val="0"/>
              </a:spcBef>
              <a:spcAft>
                <a:spcPts val="0"/>
              </a:spcAft>
              <a:buSzPts val="3800"/>
              <a:buChar char="○"/>
              <a:defRPr sz="3800"/>
            </a:lvl2pPr>
            <a:lvl3pPr marL="1371600" lvl="2" indent="-469900" algn="l">
              <a:lnSpc>
                <a:spcPct val="115000"/>
              </a:lnSpc>
              <a:spcBef>
                <a:spcPts val="0"/>
              </a:spcBef>
              <a:spcAft>
                <a:spcPts val="0"/>
              </a:spcAft>
              <a:buSzPts val="3800"/>
              <a:buChar char="■"/>
              <a:defRPr sz="3800"/>
            </a:lvl3pPr>
            <a:lvl4pPr marL="1828800" lvl="3" indent="-469900" algn="l">
              <a:lnSpc>
                <a:spcPct val="115000"/>
              </a:lnSpc>
              <a:spcBef>
                <a:spcPts val="0"/>
              </a:spcBef>
              <a:spcAft>
                <a:spcPts val="0"/>
              </a:spcAft>
              <a:buSzPts val="3800"/>
              <a:buChar char="●"/>
              <a:defRPr sz="3800"/>
            </a:lvl4pPr>
            <a:lvl5pPr marL="2286000" lvl="4" indent="-469900" algn="l">
              <a:lnSpc>
                <a:spcPct val="115000"/>
              </a:lnSpc>
              <a:spcBef>
                <a:spcPts val="0"/>
              </a:spcBef>
              <a:spcAft>
                <a:spcPts val="0"/>
              </a:spcAft>
              <a:buSzPts val="3800"/>
              <a:buChar char="○"/>
              <a:defRPr sz="3800"/>
            </a:lvl5pPr>
            <a:lvl6pPr marL="2743200" lvl="5" indent="-533400" algn="l">
              <a:lnSpc>
                <a:spcPct val="115000"/>
              </a:lnSpc>
              <a:spcBef>
                <a:spcPts val="0"/>
              </a:spcBef>
              <a:spcAft>
                <a:spcPts val="0"/>
              </a:spcAft>
              <a:buSzPts val="4800"/>
              <a:buChar char="■"/>
              <a:defRPr/>
            </a:lvl6pPr>
            <a:lvl7pPr marL="3200400" lvl="6" indent="-533400" algn="l">
              <a:lnSpc>
                <a:spcPct val="115000"/>
              </a:lnSpc>
              <a:spcBef>
                <a:spcPts val="0"/>
              </a:spcBef>
              <a:spcAft>
                <a:spcPts val="0"/>
              </a:spcAft>
              <a:buSzPts val="4800"/>
              <a:buChar char="●"/>
              <a:defRPr/>
            </a:lvl7pPr>
            <a:lvl8pPr marL="3657600" lvl="7" indent="-533400" algn="l">
              <a:lnSpc>
                <a:spcPct val="115000"/>
              </a:lnSpc>
              <a:spcBef>
                <a:spcPts val="0"/>
              </a:spcBef>
              <a:spcAft>
                <a:spcPts val="0"/>
              </a:spcAft>
              <a:buSzPts val="4800"/>
              <a:buChar char="○"/>
              <a:defRPr/>
            </a:lvl8pPr>
            <a:lvl9pPr marL="4114800" lvl="8" indent="-533400" algn="l">
              <a:lnSpc>
                <a:spcPct val="115000"/>
              </a:lnSpc>
              <a:spcBef>
                <a:spcPts val="0"/>
              </a:spcBef>
              <a:spcAft>
                <a:spcPts val="0"/>
              </a:spcAft>
              <a:buSzPts val="4800"/>
              <a:buChar char="■"/>
              <a:defRPr/>
            </a:lvl9pPr>
          </a:lstStyle>
          <a:p>
            <a:endParaRPr/>
          </a:p>
        </p:txBody>
      </p:sp>
      <p:sp>
        <p:nvSpPr>
          <p:cNvPr id="20" name="Google Shape;20;p11"/>
          <p:cNvSpPr txBox="1">
            <a:spLocks noGrp="1"/>
          </p:cNvSpPr>
          <p:nvPr>
            <p:ph type="body" idx="2"/>
          </p:nvPr>
        </p:nvSpPr>
        <p:spPr>
          <a:xfrm>
            <a:off x="12886400" y="3213441"/>
            <a:ext cx="10666401" cy="8772801"/>
          </a:xfrm>
          <a:prstGeom prst="rect">
            <a:avLst/>
          </a:prstGeom>
          <a:noFill/>
          <a:ln>
            <a:noFill/>
          </a:ln>
        </p:spPr>
        <p:txBody>
          <a:bodyPr spcFirstLastPara="1" wrap="square" lIns="240800" tIns="240800" rIns="240800" bIns="240800" anchor="t" anchorCtr="0">
            <a:normAutofit/>
          </a:bodyPr>
          <a:lstStyle>
            <a:lvl1pPr marL="457200" lvl="0" indent="-533400" algn="l">
              <a:lnSpc>
                <a:spcPct val="115000"/>
              </a:lnSpc>
              <a:spcBef>
                <a:spcPts val="0"/>
              </a:spcBef>
              <a:spcAft>
                <a:spcPts val="0"/>
              </a:spcAft>
              <a:buSzPts val="4800"/>
              <a:buChar char="●"/>
              <a:defRPr/>
            </a:lvl1pPr>
            <a:lvl2pPr marL="914400" lvl="1" indent="-533400" algn="l">
              <a:lnSpc>
                <a:spcPct val="115000"/>
              </a:lnSpc>
              <a:spcBef>
                <a:spcPts val="0"/>
              </a:spcBef>
              <a:spcAft>
                <a:spcPts val="0"/>
              </a:spcAft>
              <a:buSzPts val="4800"/>
              <a:buChar char="○"/>
              <a:defRPr/>
            </a:lvl2pPr>
            <a:lvl3pPr marL="1371600" lvl="2" indent="-533400" algn="l">
              <a:lnSpc>
                <a:spcPct val="115000"/>
              </a:lnSpc>
              <a:spcBef>
                <a:spcPts val="0"/>
              </a:spcBef>
              <a:spcAft>
                <a:spcPts val="0"/>
              </a:spcAft>
              <a:buSzPts val="4800"/>
              <a:buChar char="■"/>
              <a:defRPr/>
            </a:lvl3pPr>
            <a:lvl4pPr marL="1828800" lvl="3" indent="-533400" algn="l">
              <a:lnSpc>
                <a:spcPct val="115000"/>
              </a:lnSpc>
              <a:spcBef>
                <a:spcPts val="0"/>
              </a:spcBef>
              <a:spcAft>
                <a:spcPts val="0"/>
              </a:spcAft>
              <a:buSzPts val="4800"/>
              <a:buChar char="●"/>
              <a:defRPr/>
            </a:lvl4pPr>
            <a:lvl5pPr marL="2286000" lvl="4" indent="-533400" algn="l">
              <a:lnSpc>
                <a:spcPct val="115000"/>
              </a:lnSpc>
              <a:spcBef>
                <a:spcPts val="0"/>
              </a:spcBef>
              <a:spcAft>
                <a:spcPts val="0"/>
              </a:spcAft>
              <a:buSzPts val="4800"/>
              <a:buChar char="○"/>
              <a:defRPr/>
            </a:lvl5pPr>
            <a:lvl6pPr marL="2743200" lvl="5" indent="-533400" algn="l">
              <a:lnSpc>
                <a:spcPct val="115000"/>
              </a:lnSpc>
              <a:spcBef>
                <a:spcPts val="0"/>
              </a:spcBef>
              <a:spcAft>
                <a:spcPts val="0"/>
              </a:spcAft>
              <a:buSzPts val="4800"/>
              <a:buChar char="■"/>
              <a:defRPr/>
            </a:lvl6pPr>
            <a:lvl7pPr marL="3200400" lvl="6" indent="-533400" algn="l">
              <a:lnSpc>
                <a:spcPct val="115000"/>
              </a:lnSpc>
              <a:spcBef>
                <a:spcPts val="0"/>
              </a:spcBef>
              <a:spcAft>
                <a:spcPts val="0"/>
              </a:spcAft>
              <a:buSzPts val="4800"/>
              <a:buChar char="●"/>
              <a:defRPr/>
            </a:lvl7pPr>
            <a:lvl8pPr marL="3657600" lvl="7" indent="-533400" algn="l">
              <a:lnSpc>
                <a:spcPct val="115000"/>
              </a:lnSpc>
              <a:spcBef>
                <a:spcPts val="0"/>
              </a:spcBef>
              <a:spcAft>
                <a:spcPts val="0"/>
              </a:spcAft>
              <a:buSzPts val="4800"/>
              <a:buChar char="○"/>
              <a:defRPr/>
            </a:lvl8pPr>
            <a:lvl9pPr marL="4114800" lvl="8" indent="-533400" algn="l">
              <a:lnSpc>
                <a:spcPct val="115000"/>
              </a:lnSpc>
              <a:spcBef>
                <a:spcPts val="0"/>
              </a:spcBef>
              <a:spcAft>
                <a:spcPts val="0"/>
              </a:spcAft>
              <a:buSzPts val="4800"/>
              <a:buChar char="■"/>
              <a:defRPr/>
            </a:lvl9pPr>
          </a:lstStyle>
          <a:p>
            <a:endParaRPr/>
          </a:p>
        </p:txBody>
      </p:sp>
      <p:sp>
        <p:nvSpPr>
          <p:cNvPr id="21" name="Google Shape;21;p11"/>
          <p:cNvSpPr txBox="1">
            <a:spLocks noGrp="1"/>
          </p:cNvSpPr>
          <p:nvPr>
            <p:ph type="sldNum" idx="12"/>
          </p:nvPr>
        </p:nvSpPr>
        <p:spPr>
          <a:xfrm>
            <a:off x="23194838" y="12301830"/>
            <a:ext cx="861584" cy="864499"/>
          </a:xfrm>
          <a:prstGeom prst="rect">
            <a:avLst/>
          </a:prstGeom>
          <a:noFill/>
          <a:ln>
            <a:noFill/>
          </a:ln>
        </p:spPr>
        <p:txBody>
          <a:bodyPr spcFirstLastPara="1" wrap="square" lIns="240800" tIns="240800" rIns="240800" bIns="240800" anchor="ctr" anchorCtr="0">
            <a:spAutoFit/>
          </a:bodyPr>
          <a:lstStyle>
            <a:lvl1pPr marL="0" lvl="0"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1pPr>
            <a:lvl2pPr marL="0" lvl="1"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2pPr>
            <a:lvl3pPr marL="0" lvl="2"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3pPr>
            <a:lvl4pPr marL="0" lvl="3"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4pPr>
            <a:lvl5pPr marL="0" lvl="4"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5pPr>
            <a:lvl6pPr marL="0" lvl="5"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6pPr>
            <a:lvl7pPr marL="0" lvl="6"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7pPr>
            <a:lvl8pPr marL="0" lvl="7"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8pPr>
            <a:lvl9pPr marL="0" lvl="8"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_ONLY" type="titleOnly">
  <p:cSld name="TITLE_ONLY">
    <p:spTree>
      <p:nvGrpSpPr>
        <p:cNvPr id="1" name="Shape 22"/>
        <p:cNvGrpSpPr/>
        <p:nvPr/>
      </p:nvGrpSpPr>
      <p:grpSpPr>
        <a:xfrm>
          <a:off x="0" y="0"/>
          <a:ext cx="0" cy="0"/>
          <a:chOff x="0" y="0"/>
          <a:chExt cx="0" cy="0"/>
        </a:xfrm>
      </p:grpSpPr>
      <p:sp>
        <p:nvSpPr>
          <p:cNvPr id="23" name="Google Shape;23;p12"/>
          <p:cNvSpPr txBox="1">
            <a:spLocks noGrp="1"/>
          </p:cNvSpPr>
          <p:nvPr>
            <p:ph type="title"/>
          </p:nvPr>
        </p:nvSpPr>
        <p:spPr>
          <a:xfrm>
            <a:off x="831199" y="1396779"/>
            <a:ext cx="22721602" cy="1470801"/>
          </a:xfrm>
          <a:prstGeom prst="rect">
            <a:avLst/>
          </a:prstGeom>
          <a:noFill/>
          <a:ln>
            <a:noFill/>
          </a:ln>
        </p:spPr>
        <p:txBody>
          <a:bodyPr spcFirstLastPara="1" wrap="square" lIns="240800" tIns="240800" rIns="240800" bIns="240800"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24" name="Google Shape;24;p12"/>
          <p:cNvSpPr txBox="1">
            <a:spLocks noGrp="1"/>
          </p:cNvSpPr>
          <p:nvPr>
            <p:ph type="sldNum" idx="12"/>
          </p:nvPr>
        </p:nvSpPr>
        <p:spPr>
          <a:xfrm>
            <a:off x="23194838" y="12301830"/>
            <a:ext cx="861584" cy="864499"/>
          </a:xfrm>
          <a:prstGeom prst="rect">
            <a:avLst/>
          </a:prstGeom>
          <a:noFill/>
          <a:ln>
            <a:noFill/>
          </a:ln>
        </p:spPr>
        <p:txBody>
          <a:bodyPr spcFirstLastPara="1" wrap="square" lIns="240800" tIns="240800" rIns="240800" bIns="240800" anchor="ctr" anchorCtr="0">
            <a:spAutoFit/>
          </a:bodyPr>
          <a:lstStyle>
            <a:lvl1pPr marL="0" lvl="0"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1pPr>
            <a:lvl2pPr marL="0" lvl="1"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2pPr>
            <a:lvl3pPr marL="0" lvl="2"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3pPr>
            <a:lvl4pPr marL="0" lvl="3"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4pPr>
            <a:lvl5pPr marL="0" lvl="4"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5pPr>
            <a:lvl6pPr marL="0" lvl="5"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6pPr>
            <a:lvl7pPr marL="0" lvl="6"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7pPr>
            <a:lvl8pPr marL="0" lvl="7"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8pPr>
            <a:lvl9pPr marL="0" lvl="8"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_COLUMN_TEXT">
  <p:cSld name="ONE_COLUMN_TEXT">
    <p:spTree>
      <p:nvGrpSpPr>
        <p:cNvPr id="1" name="Shape 25"/>
        <p:cNvGrpSpPr/>
        <p:nvPr/>
      </p:nvGrpSpPr>
      <p:grpSpPr>
        <a:xfrm>
          <a:off x="0" y="0"/>
          <a:ext cx="0" cy="0"/>
          <a:chOff x="0" y="0"/>
          <a:chExt cx="0" cy="0"/>
        </a:xfrm>
      </p:grpSpPr>
      <p:sp>
        <p:nvSpPr>
          <p:cNvPr id="26" name="Google Shape;26;p13"/>
          <p:cNvSpPr txBox="1">
            <a:spLocks noGrp="1"/>
          </p:cNvSpPr>
          <p:nvPr>
            <p:ph type="title"/>
          </p:nvPr>
        </p:nvSpPr>
        <p:spPr>
          <a:xfrm>
            <a:off x="831199" y="1680725"/>
            <a:ext cx="7488001" cy="1940401"/>
          </a:xfrm>
          <a:prstGeom prst="rect">
            <a:avLst/>
          </a:prstGeom>
          <a:noFill/>
          <a:ln>
            <a:noFill/>
          </a:ln>
        </p:spPr>
        <p:txBody>
          <a:bodyPr spcFirstLastPara="1" wrap="square" lIns="240800" tIns="240800" rIns="240800" bIns="240800" anchor="b" anchorCtr="0">
            <a:normAutofit/>
          </a:bodyPr>
          <a:lstStyle>
            <a:lvl1pPr lvl="0" algn="l">
              <a:lnSpc>
                <a:spcPct val="100000"/>
              </a:lnSpc>
              <a:spcBef>
                <a:spcPts val="0"/>
              </a:spcBef>
              <a:spcAft>
                <a:spcPts val="0"/>
              </a:spcAft>
              <a:buClr>
                <a:srgbClr val="000000"/>
              </a:buClr>
              <a:buSzPts val="6400"/>
              <a:buFont typeface="Arial"/>
              <a:buNone/>
              <a:defRPr sz="64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27" name="Google Shape;27;p13"/>
          <p:cNvSpPr txBox="1">
            <a:spLocks noGrp="1"/>
          </p:cNvSpPr>
          <p:nvPr>
            <p:ph type="body" idx="1"/>
          </p:nvPr>
        </p:nvSpPr>
        <p:spPr>
          <a:xfrm>
            <a:off x="831199" y="3822356"/>
            <a:ext cx="7488001" cy="8164401"/>
          </a:xfrm>
          <a:prstGeom prst="rect">
            <a:avLst/>
          </a:prstGeom>
          <a:noFill/>
          <a:ln>
            <a:noFill/>
          </a:ln>
        </p:spPr>
        <p:txBody>
          <a:bodyPr spcFirstLastPara="1" wrap="square" lIns="240800" tIns="240800" rIns="240800" bIns="240800" anchor="t" anchorCtr="0">
            <a:normAutofit/>
          </a:bodyPr>
          <a:lstStyle>
            <a:lvl1pPr marL="457200" lvl="0" indent="-431800" algn="l">
              <a:lnSpc>
                <a:spcPct val="115000"/>
              </a:lnSpc>
              <a:spcBef>
                <a:spcPts val="0"/>
              </a:spcBef>
              <a:spcAft>
                <a:spcPts val="0"/>
              </a:spcAft>
              <a:buSzPts val="3200"/>
              <a:buChar char="●"/>
              <a:defRPr sz="3200"/>
            </a:lvl1pPr>
            <a:lvl2pPr marL="914400" lvl="1" indent="-431800" algn="l">
              <a:lnSpc>
                <a:spcPct val="115000"/>
              </a:lnSpc>
              <a:spcBef>
                <a:spcPts val="0"/>
              </a:spcBef>
              <a:spcAft>
                <a:spcPts val="0"/>
              </a:spcAft>
              <a:buSzPts val="3200"/>
              <a:buChar char="○"/>
              <a:defRPr sz="3200"/>
            </a:lvl2pPr>
            <a:lvl3pPr marL="1371600" lvl="2" indent="-431800" algn="l">
              <a:lnSpc>
                <a:spcPct val="115000"/>
              </a:lnSpc>
              <a:spcBef>
                <a:spcPts val="0"/>
              </a:spcBef>
              <a:spcAft>
                <a:spcPts val="0"/>
              </a:spcAft>
              <a:buSzPts val="3200"/>
              <a:buChar char="■"/>
              <a:defRPr sz="3200"/>
            </a:lvl3pPr>
            <a:lvl4pPr marL="1828800" lvl="3" indent="-431800" algn="l">
              <a:lnSpc>
                <a:spcPct val="115000"/>
              </a:lnSpc>
              <a:spcBef>
                <a:spcPts val="0"/>
              </a:spcBef>
              <a:spcAft>
                <a:spcPts val="0"/>
              </a:spcAft>
              <a:buSzPts val="3200"/>
              <a:buChar char="●"/>
              <a:defRPr sz="3200"/>
            </a:lvl4pPr>
            <a:lvl5pPr marL="2286000" lvl="4" indent="-431800" algn="l">
              <a:lnSpc>
                <a:spcPct val="115000"/>
              </a:lnSpc>
              <a:spcBef>
                <a:spcPts val="0"/>
              </a:spcBef>
              <a:spcAft>
                <a:spcPts val="0"/>
              </a:spcAft>
              <a:buSzPts val="3200"/>
              <a:buChar char="○"/>
              <a:defRPr sz="3200"/>
            </a:lvl5pPr>
            <a:lvl6pPr marL="2743200" lvl="5" indent="-533400" algn="l">
              <a:lnSpc>
                <a:spcPct val="115000"/>
              </a:lnSpc>
              <a:spcBef>
                <a:spcPts val="0"/>
              </a:spcBef>
              <a:spcAft>
                <a:spcPts val="0"/>
              </a:spcAft>
              <a:buSzPts val="4800"/>
              <a:buChar char="■"/>
              <a:defRPr/>
            </a:lvl6pPr>
            <a:lvl7pPr marL="3200400" lvl="6" indent="-533400" algn="l">
              <a:lnSpc>
                <a:spcPct val="115000"/>
              </a:lnSpc>
              <a:spcBef>
                <a:spcPts val="0"/>
              </a:spcBef>
              <a:spcAft>
                <a:spcPts val="0"/>
              </a:spcAft>
              <a:buSzPts val="4800"/>
              <a:buChar char="●"/>
              <a:defRPr/>
            </a:lvl7pPr>
            <a:lvl8pPr marL="3657600" lvl="7" indent="-533400" algn="l">
              <a:lnSpc>
                <a:spcPct val="115000"/>
              </a:lnSpc>
              <a:spcBef>
                <a:spcPts val="0"/>
              </a:spcBef>
              <a:spcAft>
                <a:spcPts val="0"/>
              </a:spcAft>
              <a:buSzPts val="4800"/>
              <a:buChar char="○"/>
              <a:defRPr/>
            </a:lvl8pPr>
            <a:lvl9pPr marL="4114800" lvl="8" indent="-533400" algn="l">
              <a:lnSpc>
                <a:spcPct val="115000"/>
              </a:lnSpc>
              <a:spcBef>
                <a:spcPts val="0"/>
              </a:spcBef>
              <a:spcAft>
                <a:spcPts val="0"/>
              </a:spcAft>
              <a:buSzPts val="4800"/>
              <a:buChar char="■"/>
              <a:defRPr/>
            </a:lvl9pPr>
          </a:lstStyle>
          <a:p>
            <a:endParaRPr/>
          </a:p>
        </p:txBody>
      </p:sp>
      <p:sp>
        <p:nvSpPr>
          <p:cNvPr id="28" name="Google Shape;28;p13"/>
          <p:cNvSpPr txBox="1">
            <a:spLocks noGrp="1"/>
          </p:cNvSpPr>
          <p:nvPr>
            <p:ph type="sldNum" idx="12"/>
          </p:nvPr>
        </p:nvSpPr>
        <p:spPr>
          <a:xfrm>
            <a:off x="23194838" y="12301830"/>
            <a:ext cx="861584" cy="864499"/>
          </a:xfrm>
          <a:prstGeom prst="rect">
            <a:avLst/>
          </a:prstGeom>
          <a:noFill/>
          <a:ln>
            <a:noFill/>
          </a:ln>
        </p:spPr>
        <p:txBody>
          <a:bodyPr spcFirstLastPara="1" wrap="square" lIns="240800" tIns="240800" rIns="240800" bIns="240800" anchor="ctr" anchorCtr="0">
            <a:spAutoFit/>
          </a:bodyPr>
          <a:lstStyle>
            <a:lvl1pPr marL="0" lvl="0"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1pPr>
            <a:lvl2pPr marL="0" lvl="1"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2pPr>
            <a:lvl3pPr marL="0" lvl="2"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3pPr>
            <a:lvl4pPr marL="0" lvl="3"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4pPr>
            <a:lvl5pPr marL="0" lvl="4"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5pPr>
            <a:lvl6pPr marL="0" lvl="5"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6pPr>
            <a:lvl7pPr marL="0" lvl="6"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7pPr>
            <a:lvl8pPr marL="0" lvl="7"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8pPr>
            <a:lvl9pPr marL="0" lvl="8"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_POINT">
  <p:cSld name="MAIN_POINT">
    <p:spTree>
      <p:nvGrpSpPr>
        <p:cNvPr id="1" name="Shape 29"/>
        <p:cNvGrpSpPr/>
        <p:nvPr/>
      </p:nvGrpSpPr>
      <p:grpSpPr>
        <a:xfrm>
          <a:off x="0" y="0"/>
          <a:ext cx="0" cy="0"/>
          <a:chOff x="0" y="0"/>
          <a:chExt cx="0" cy="0"/>
        </a:xfrm>
      </p:grpSpPr>
      <p:sp>
        <p:nvSpPr>
          <p:cNvPr id="30" name="Google Shape;30;p14"/>
          <p:cNvSpPr txBox="1">
            <a:spLocks noGrp="1"/>
          </p:cNvSpPr>
          <p:nvPr>
            <p:ph type="title"/>
          </p:nvPr>
        </p:nvSpPr>
        <p:spPr>
          <a:xfrm>
            <a:off x="1307333" y="1409941"/>
            <a:ext cx="16980801" cy="10504801"/>
          </a:xfrm>
          <a:prstGeom prst="rect">
            <a:avLst/>
          </a:prstGeom>
          <a:noFill/>
          <a:ln>
            <a:noFill/>
          </a:ln>
        </p:spPr>
        <p:txBody>
          <a:bodyPr spcFirstLastPara="1" wrap="square" lIns="240800" tIns="240800" rIns="240800" bIns="240800" anchor="ctr" anchorCtr="0">
            <a:normAutofit/>
          </a:bodyPr>
          <a:lstStyle>
            <a:lvl1pPr lvl="0" algn="l">
              <a:lnSpc>
                <a:spcPct val="100000"/>
              </a:lnSpc>
              <a:spcBef>
                <a:spcPts val="0"/>
              </a:spcBef>
              <a:spcAft>
                <a:spcPts val="0"/>
              </a:spcAft>
              <a:buClr>
                <a:srgbClr val="000000"/>
              </a:buClr>
              <a:buSzPts val="13000"/>
              <a:buFont typeface="Arial"/>
              <a:buNone/>
              <a:defRPr sz="130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31" name="Google Shape;31;p14"/>
          <p:cNvSpPr txBox="1">
            <a:spLocks noGrp="1"/>
          </p:cNvSpPr>
          <p:nvPr>
            <p:ph type="sldNum" idx="12"/>
          </p:nvPr>
        </p:nvSpPr>
        <p:spPr>
          <a:xfrm>
            <a:off x="23194838" y="12301830"/>
            <a:ext cx="861584" cy="864499"/>
          </a:xfrm>
          <a:prstGeom prst="rect">
            <a:avLst/>
          </a:prstGeom>
          <a:noFill/>
          <a:ln>
            <a:noFill/>
          </a:ln>
        </p:spPr>
        <p:txBody>
          <a:bodyPr spcFirstLastPara="1" wrap="square" lIns="240800" tIns="240800" rIns="240800" bIns="240800" anchor="ctr" anchorCtr="0">
            <a:spAutoFit/>
          </a:bodyPr>
          <a:lstStyle>
            <a:lvl1pPr marL="0" lvl="0"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1pPr>
            <a:lvl2pPr marL="0" lvl="1"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2pPr>
            <a:lvl3pPr marL="0" lvl="2"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3pPr>
            <a:lvl4pPr marL="0" lvl="3"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4pPr>
            <a:lvl5pPr marL="0" lvl="4"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5pPr>
            <a:lvl6pPr marL="0" lvl="5"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6pPr>
            <a:lvl7pPr marL="0" lvl="6"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7pPr>
            <a:lvl8pPr marL="0" lvl="7"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8pPr>
            <a:lvl9pPr marL="0" lvl="8"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_TITLE_AND_DESCRIPTION">
  <p:cSld name="SECTION_TITLE_AND_DESCRIPTION">
    <p:spTree>
      <p:nvGrpSpPr>
        <p:cNvPr id="1" name="Shape 32"/>
        <p:cNvGrpSpPr/>
        <p:nvPr/>
      </p:nvGrpSpPr>
      <p:grpSpPr>
        <a:xfrm>
          <a:off x="0" y="0"/>
          <a:ext cx="0" cy="0"/>
          <a:chOff x="0" y="0"/>
          <a:chExt cx="0" cy="0"/>
        </a:xfrm>
      </p:grpSpPr>
      <p:sp>
        <p:nvSpPr>
          <p:cNvPr id="33" name="Google Shape;33;p15"/>
          <p:cNvSpPr/>
          <p:nvPr/>
        </p:nvSpPr>
        <p:spPr>
          <a:xfrm>
            <a:off x="12192000" y="253678"/>
            <a:ext cx="12192001" cy="13208001"/>
          </a:xfrm>
          <a:prstGeom prst="rect">
            <a:avLst/>
          </a:prstGeom>
          <a:solidFill>
            <a:srgbClr val="EEEEEE"/>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3800"/>
              <a:buFont typeface="Arial"/>
              <a:buNone/>
            </a:pPr>
            <a:endParaRPr sz="3800" b="0" i="0" u="none" strike="noStrike" cap="none">
              <a:solidFill>
                <a:srgbClr val="434343"/>
              </a:solidFill>
              <a:latin typeface="Open Sans"/>
              <a:ea typeface="Open Sans"/>
              <a:cs typeface="Open Sans"/>
              <a:sym typeface="Open Sans"/>
            </a:endParaRPr>
          </a:p>
        </p:txBody>
      </p:sp>
      <p:sp>
        <p:nvSpPr>
          <p:cNvPr id="34" name="Google Shape;34;p15"/>
          <p:cNvSpPr txBox="1">
            <a:spLocks noGrp="1"/>
          </p:cNvSpPr>
          <p:nvPr>
            <p:ph type="title"/>
          </p:nvPr>
        </p:nvSpPr>
        <p:spPr>
          <a:xfrm>
            <a:off x="707999" y="3420671"/>
            <a:ext cx="10787201" cy="3806402"/>
          </a:xfrm>
          <a:prstGeom prst="rect">
            <a:avLst/>
          </a:prstGeom>
          <a:noFill/>
          <a:ln>
            <a:noFill/>
          </a:ln>
        </p:spPr>
        <p:txBody>
          <a:bodyPr spcFirstLastPara="1" wrap="square" lIns="240800" tIns="240800" rIns="240800" bIns="240800" anchor="b" anchorCtr="0">
            <a:normAutofit/>
          </a:bodyPr>
          <a:lstStyle>
            <a:lvl1pPr lvl="0" algn="ctr">
              <a:lnSpc>
                <a:spcPct val="100000"/>
              </a:lnSpc>
              <a:spcBef>
                <a:spcPts val="0"/>
              </a:spcBef>
              <a:spcAft>
                <a:spcPts val="0"/>
              </a:spcAft>
              <a:buClr>
                <a:srgbClr val="000000"/>
              </a:buClr>
              <a:buSzPts val="11400"/>
              <a:buFont typeface="Arial"/>
              <a:buNone/>
              <a:defRPr sz="114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35" name="Google Shape;35;p15"/>
          <p:cNvSpPr txBox="1">
            <a:spLocks noGrp="1"/>
          </p:cNvSpPr>
          <p:nvPr>
            <p:ph type="body" idx="1"/>
          </p:nvPr>
        </p:nvSpPr>
        <p:spPr>
          <a:xfrm>
            <a:off x="707999" y="7452020"/>
            <a:ext cx="10787201" cy="3171601"/>
          </a:xfrm>
          <a:prstGeom prst="rect">
            <a:avLst/>
          </a:prstGeom>
          <a:noFill/>
          <a:ln>
            <a:noFill/>
          </a:ln>
        </p:spPr>
        <p:txBody>
          <a:bodyPr spcFirstLastPara="1" wrap="square" lIns="240800" tIns="240800" rIns="240800" bIns="240800" anchor="t" anchorCtr="0">
            <a:normAutofit/>
          </a:bodyPr>
          <a:lstStyle>
            <a:lvl1pPr marL="457200" lvl="0" indent="-228600" algn="ctr">
              <a:lnSpc>
                <a:spcPct val="100000"/>
              </a:lnSpc>
              <a:spcBef>
                <a:spcPts val="0"/>
              </a:spcBef>
              <a:spcAft>
                <a:spcPts val="0"/>
              </a:spcAft>
              <a:buClr>
                <a:srgbClr val="585858"/>
              </a:buClr>
              <a:buSzPts val="5600"/>
              <a:buFont typeface="Arial"/>
              <a:buNone/>
              <a:defRPr sz="5600"/>
            </a:lvl1pPr>
            <a:lvl2pPr marL="914400" lvl="1" indent="-228600" algn="ctr">
              <a:lnSpc>
                <a:spcPct val="100000"/>
              </a:lnSpc>
              <a:spcBef>
                <a:spcPts val="0"/>
              </a:spcBef>
              <a:spcAft>
                <a:spcPts val="0"/>
              </a:spcAft>
              <a:buClr>
                <a:srgbClr val="585858"/>
              </a:buClr>
              <a:buSzPts val="5600"/>
              <a:buFont typeface="Arial"/>
              <a:buNone/>
              <a:defRPr sz="5600"/>
            </a:lvl2pPr>
            <a:lvl3pPr marL="1371600" lvl="2" indent="-228600" algn="ctr">
              <a:lnSpc>
                <a:spcPct val="100000"/>
              </a:lnSpc>
              <a:spcBef>
                <a:spcPts val="0"/>
              </a:spcBef>
              <a:spcAft>
                <a:spcPts val="0"/>
              </a:spcAft>
              <a:buClr>
                <a:srgbClr val="585858"/>
              </a:buClr>
              <a:buSzPts val="5600"/>
              <a:buFont typeface="Arial"/>
              <a:buNone/>
              <a:defRPr sz="5600"/>
            </a:lvl3pPr>
            <a:lvl4pPr marL="1828800" lvl="3" indent="-228600" algn="ctr">
              <a:lnSpc>
                <a:spcPct val="100000"/>
              </a:lnSpc>
              <a:spcBef>
                <a:spcPts val="0"/>
              </a:spcBef>
              <a:spcAft>
                <a:spcPts val="0"/>
              </a:spcAft>
              <a:buClr>
                <a:srgbClr val="585858"/>
              </a:buClr>
              <a:buSzPts val="5600"/>
              <a:buFont typeface="Arial"/>
              <a:buNone/>
              <a:defRPr sz="5600"/>
            </a:lvl4pPr>
            <a:lvl5pPr marL="2286000" lvl="4" indent="-228600" algn="ctr">
              <a:lnSpc>
                <a:spcPct val="100000"/>
              </a:lnSpc>
              <a:spcBef>
                <a:spcPts val="0"/>
              </a:spcBef>
              <a:spcAft>
                <a:spcPts val="0"/>
              </a:spcAft>
              <a:buClr>
                <a:srgbClr val="585858"/>
              </a:buClr>
              <a:buSzPts val="5600"/>
              <a:buFont typeface="Arial"/>
              <a:buNone/>
              <a:defRPr sz="5600"/>
            </a:lvl5pPr>
            <a:lvl6pPr marL="2743200" lvl="5" indent="-533400" algn="l">
              <a:lnSpc>
                <a:spcPct val="115000"/>
              </a:lnSpc>
              <a:spcBef>
                <a:spcPts val="0"/>
              </a:spcBef>
              <a:spcAft>
                <a:spcPts val="0"/>
              </a:spcAft>
              <a:buSzPts val="4800"/>
              <a:buChar char="■"/>
              <a:defRPr/>
            </a:lvl6pPr>
            <a:lvl7pPr marL="3200400" lvl="6" indent="-533400" algn="l">
              <a:lnSpc>
                <a:spcPct val="115000"/>
              </a:lnSpc>
              <a:spcBef>
                <a:spcPts val="0"/>
              </a:spcBef>
              <a:spcAft>
                <a:spcPts val="0"/>
              </a:spcAft>
              <a:buSzPts val="4800"/>
              <a:buChar char="●"/>
              <a:defRPr/>
            </a:lvl7pPr>
            <a:lvl8pPr marL="3657600" lvl="7" indent="-533400" algn="l">
              <a:lnSpc>
                <a:spcPct val="115000"/>
              </a:lnSpc>
              <a:spcBef>
                <a:spcPts val="0"/>
              </a:spcBef>
              <a:spcAft>
                <a:spcPts val="0"/>
              </a:spcAft>
              <a:buSzPts val="4800"/>
              <a:buChar char="○"/>
              <a:defRPr/>
            </a:lvl8pPr>
            <a:lvl9pPr marL="4114800" lvl="8" indent="-533400" algn="l">
              <a:lnSpc>
                <a:spcPct val="115000"/>
              </a:lnSpc>
              <a:spcBef>
                <a:spcPts val="0"/>
              </a:spcBef>
              <a:spcAft>
                <a:spcPts val="0"/>
              </a:spcAft>
              <a:buSzPts val="4800"/>
              <a:buChar char="■"/>
              <a:defRPr/>
            </a:lvl9pPr>
          </a:lstStyle>
          <a:p>
            <a:endParaRPr/>
          </a:p>
        </p:txBody>
      </p:sp>
      <p:sp>
        <p:nvSpPr>
          <p:cNvPr id="36" name="Google Shape;36;p15"/>
          <p:cNvSpPr txBox="1">
            <a:spLocks noGrp="1"/>
          </p:cNvSpPr>
          <p:nvPr>
            <p:ph type="body" idx="2"/>
          </p:nvPr>
        </p:nvSpPr>
        <p:spPr>
          <a:xfrm>
            <a:off x="13172000" y="2113353"/>
            <a:ext cx="10232001" cy="9488800"/>
          </a:xfrm>
          <a:prstGeom prst="rect">
            <a:avLst/>
          </a:prstGeom>
          <a:noFill/>
          <a:ln>
            <a:noFill/>
          </a:ln>
        </p:spPr>
        <p:txBody>
          <a:bodyPr spcFirstLastPara="1" wrap="square" lIns="240800" tIns="240800" rIns="240800" bIns="240800" anchor="ctr" anchorCtr="0">
            <a:normAutofit/>
          </a:bodyPr>
          <a:lstStyle>
            <a:lvl1pPr marL="457200" lvl="0" indent="-533400" algn="l">
              <a:lnSpc>
                <a:spcPct val="115000"/>
              </a:lnSpc>
              <a:spcBef>
                <a:spcPts val="0"/>
              </a:spcBef>
              <a:spcAft>
                <a:spcPts val="0"/>
              </a:spcAft>
              <a:buSzPts val="4800"/>
              <a:buChar char="●"/>
              <a:defRPr/>
            </a:lvl1pPr>
            <a:lvl2pPr marL="914400" lvl="1" indent="-533400" algn="l">
              <a:lnSpc>
                <a:spcPct val="115000"/>
              </a:lnSpc>
              <a:spcBef>
                <a:spcPts val="0"/>
              </a:spcBef>
              <a:spcAft>
                <a:spcPts val="0"/>
              </a:spcAft>
              <a:buSzPts val="4800"/>
              <a:buChar char="○"/>
              <a:defRPr/>
            </a:lvl2pPr>
            <a:lvl3pPr marL="1371600" lvl="2" indent="-533400" algn="l">
              <a:lnSpc>
                <a:spcPct val="115000"/>
              </a:lnSpc>
              <a:spcBef>
                <a:spcPts val="0"/>
              </a:spcBef>
              <a:spcAft>
                <a:spcPts val="0"/>
              </a:spcAft>
              <a:buSzPts val="4800"/>
              <a:buChar char="■"/>
              <a:defRPr/>
            </a:lvl3pPr>
            <a:lvl4pPr marL="1828800" lvl="3" indent="-533400" algn="l">
              <a:lnSpc>
                <a:spcPct val="115000"/>
              </a:lnSpc>
              <a:spcBef>
                <a:spcPts val="0"/>
              </a:spcBef>
              <a:spcAft>
                <a:spcPts val="0"/>
              </a:spcAft>
              <a:buSzPts val="4800"/>
              <a:buChar char="●"/>
              <a:defRPr/>
            </a:lvl4pPr>
            <a:lvl5pPr marL="2286000" lvl="4" indent="-533400" algn="l">
              <a:lnSpc>
                <a:spcPct val="115000"/>
              </a:lnSpc>
              <a:spcBef>
                <a:spcPts val="0"/>
              </a:spcBef>
              <a:spcAft>
                <a:spcPts val="0"/>
              </a:spcAft>
              <a:buSzPts val="4800"/>
              <a:buChar char="○"/>
              <a:defRPr/>
            </a:lvl5pPr>
            <a:lvl6pPr marL="2743200" lvl="5" indent="-533400" algn="l">
              <a:lnSpc>
                <a:spcPct val="115000"/>
              </a:lnSpc>
              <a:spcBef>
                <a:spcPts val="0"/>
              </a:spcBef>
              <a:spcAft>
                <a:spcPts val="0"/>
              </a:spcAft>
              <a:buSzPts val="4800"/>
              <a:buChar char="■"/>
              <a:defRPr/>
            </a:lvl6pPr>
            <a:lvl7pPr marL="3200400" lvl="6" indent="-533400" algn="l">
              <a:lnSpc>
                <a:spcPct val="115000"/>
              </a:lnSpc>
              <a:spcBef>
                <a:spcPts val="0"/>
              </a:spcBef>
              <a:spcAft>
                <a:spcPts val="0"/>
              </a:spcAft>
              <a:buSzPts val="4800"/>
              <a:buChar char="●"/>
              <a:defRPr/>
            </a:lvl7pPr>
            <a:lvl8pPr marL="3657600" lvl="7" indent="-533400" algn="l">
              <a:lnSpc>
                <a:spcPct val="115000"/>
              </a:lnSpc>
              <a:spcBef>
                <a:spcPts val="0"/>
              </a:spcBef>
              <a:spcAft>
                <a:spcPts val="0"/>
              </a:spcAft>
              <a:buSzPts val="4800"/>
              <a:buChar char="○"/>
              <a:defRPr/>
            </a:lvl8pPr>
            <a:lvl9pPr marL="4114800" lvl="8" indent="-533400" algn="l">
              <a:lnSpc>
                <a:spcPct val="115000"/>
              </a:lnSpc>
              <a:spcBef>
                <a:spcPts val="0"/>
              </a:spcBef>
              <a:spcAft>
                <a:spcPts val="0"/>
              </a:spcAft>
              <a:buSzPts val="4800"/>
              <a:buChar char="■"/>
              <a:defRPr/>
            </a:lvl9pPr>
          </a:lstStyle>
          <a:p>
            <a:endParaRPr/>
          </a:p>
        </p:txBody>
      </p:sp>
      <p:sp>
        <p:nvSpPr>
          <p:cNvPr id="37" name="Google Shape;37;p15"/>
          <p:cNvSpPr txBox="1">
            <a:spLocks noGrp="1"/>
          </p:cNvSpPr>
          <p:nvPr>
            <p:ph type="sldNum" idx="12"/>
          </p:nvPr>
        </p:nvSpPr>
        <p:spPr>
          <a:xfrm>
            <a:off x="23194838" y="12301830"/>
            <a:ext cx="861584" cy="864499"/>
          </a:xfrm>
          <a:prstGeom prst="rect">
            <a:avLst/>
          </a:prstGeom>
          <a:noFill/>
          <a:ln>
            <a:noFill/>
          </a:ln>
        </p:spPr>
        <p:txBody>
          <a:bodyPr spcFirstLastPara="1" wrap="square" lIns="240800" tIns="240800" rIns="240800" bIns="240800" anchor="ctr" anchorCtr="0">
            <a:spAutoFit/>
          </a:bodyPr>
          <a:lstStyle>
            <a:lvl1pPr marL="0" lvl="0"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1pPr>
            <a:lvl2pPr marL="0" lvl="1"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2pPr>
            <a:lvl3pPr marL="0" lvl="2"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3pPr>
            <a:lvl4pPr marL="0" lvl="3"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4pPr>
            <a:lvl5pPr marL="0" lvl="4"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5pPr>
            <a:lvl6pPr marL="0" lvl="5"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6pPr>
            <a:lvl7pPr marL="0" lvl="6"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7pPr>
            <a:lvl8pPr marL="0" lvl="7"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8pPr>
            <a:lvl9pPr marL="0" lvl="8"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_ONLY">
  <p:cSld name="CAPTION_ONLY">
    <p:spTree>
      <p:nvGrpSpPr>
        <p:cNvPr id="1" name="Shape 38"/>
        <p:cNvGrpSpPr/>
        <p:nvPr/>
      </p:nvGrpSpPr>
      <p:grpSpPr>
        <a:xfrm>
          <a:off x="0" y="0"/>
          <a:ext cx="0" cy="0"/>
          <a:chOff x="0" y="0"/>
          <a:chExt cx="0" cy="0"/>
        </a:xfrm>
      </p:grpSpPr>
      <p:sp>
        <p:nvSpPr>
          <p:cNvPr id="39" name="Google Shape;39;p16"/>
          <p:cNvSpPr txBox="1">
            <a:spLocks noGrp="1"/>
          </p:cNvSpPr>
          <p:nvPr>
            <p:ph type="body" idx="1"/>
          </p:nvPr>
        </p:nvSpPr>
        <p:spPr>
          <a:xfrm>
            <a:off x="831199" y="11117698"/>
            <a:ext cx="15996802" cy="1554001"/>
          </a:xfrm>
          <a:prstGeom prst="rect">
            <a:avLst/>
          </a:prstGeom>
          <a:noFill/>
          <a:ln>
            <a:noFill/>
          </a:ln>
        </p:spPr>
        <p:txBody>
          <a:bodyPr spcFirstLastPara="1" wrap="square" lIns="240800" tIns="240800" rIns="240800" bIns="240800" anchor="ctr" anchorCtr="0">
            <a:normAutofit/>
          </a:bodyPr>
          <a:lstStyle>
            <a:lvl1pPr marL="457200" lvl="0" indent="-228600" algn="l">
              <a:lnSpc>
                <a:spcPct val="100000"/>
              </a:lnSpc>
              <a:spcBef>
                <a:spcPts val="0"/>
              </a:spcBef>
              <a:spcAft>
                <a:spcPts val="0"/>
              </a:spcAft>
              <a:buClr>
                <a:srgbClr val="585858"/>
              </a:buClr>
              <a:buSzPts val="1800"/>
              <a:buNone/>
              <a:defRPr/>
            </a:lvl1pPr>
          </a:lstStyle>
          <a:p>
            <a:endParaRPr/>
          </a:p>
        </p:txBody>
      </p:sp>
      <p:sp>
        <p:nvSpPr>
          <p:cNvPr id="40" name="Google Shape;40;p16"/>
          <p:cNvSpPr txBox="1">
            <a:spLocks noGrp="1"/>
          </p:cNvSpPr>
          <p:nvPr>
            <p:ph type="sldNum" idx="12"/>
          </p:nvPr>
        </p:nvSpPr>
        <p:spPr>
          <a:xfrm>
            <a:off x="23194838" y="12301830"/>
            <a:ext cx="861584" cy="864499"/>
          </a:xfrm>
          <a:prstGeom prst="rect">
            <a:avLst/>
          </a:prstGeom>
          <a:noFill/>
          <a:ln>
            <a:noFill/>
          </a:ln>
        </p:spPr>
        <p:txBody>
          <a:bodyPr spcFirstLastPara="1" wrap="square" lIns="240800" tIns="240800" rIns="240800" bIns="240800" anchor="ctr" anchorCtr="0">
            <a:spAutoFit/>
          </a:bodyPr>
          <a:lstStyle>
            <a:lvl1pPr marL="0" lvl="0"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1pPr>
            <a:lvl2pPr marL="0" lvl="1"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2pPr>
            <a:lvl3pPr marL="0" lvl="2"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3pPr>
            <a:lvl4pPr marL="0" lvl="3"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4pPr>
            <a:lvl5pPr marL="0" lvl="4"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5pPr>
            <a:lvl6pPr marL="0" lvl="5"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6pPr>
            <a:lvl7pPr marL="0" lvl="6"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7pPr>
            <a:lvl8pPr marL="0" lvl="7"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8pPr>
            <a:lvl9pPr marL="0" lvl="8"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_NUMBER">
  <p:cSld name="BIG_NUMBER">
    <p:spTree>
      <p:nvGrpSpPr>
        <p:cNvPr id="1" name="Shape 41"/>
        <p:cNvGrpSpPr/>
        <p:nvPr/>
      </p:nvGrpSpPr>
      <p:grpSpPr>
        <a:xfrm>
          <a:off x="0" y="0"/>
          <a:ext cx="0" cy="0"/>
          <a:chOff x="0" y="0"/>
          <a:chExt cx="0" cy="0"/>
        </a:xfrm>
      </p:grpSpPr>
      <p:sp>
        <p:nvSpPr>
          <p:cNvPr id="42" name="Google Shape;42;p17"/>
          <p:cNvSpPr txBox="1">
            <a:spLocks noGrp="1"/>
          </p:cNvSpPr>
          <p:nvPr>
            <p:ph type="title"/>
          </p:nvPr>
        </p:nvSpPr>
        <p:spPr>
          <a:xfrm>
            <a:off x="831199" y="3094419"/>
            <a:ext cx="22721602" cy="5042002"/>
          </a:xfrm>
          <a:prstGeom prst="rect">
            <a:avLst/>
          </a:prstGeom>
          <a:noFill/>
          <a:ln>
            <a:noFill/>
          </a:ln>
        </p:spPr>
        <p:txBody>
          <a:bodyPr spcFirstLastPara="1" wrap="square" lIns="240800" tIns="240800" rIns="240800" bIns="240800" anchor="b" anchorCtr="0">
            <a:normAutofit/>
          </a:bodyPr>
          <a:lstStyle>
            <a:lvl1pPr lvl="0" algn="ctr">
              <a:lnSpc>
                <a:spcPct val="100000"/>
              </a:lnSpc>
              <a:spcBef>
                <a:spcPts val="0"/>
              </a:spcBef>
              <a:spcAft>
                <a:spcPts val="0"/>
              </a:spcAft>
              <a:buClr>
                <a:srgbClr val="000000"/>
              </a:buClr>
              <a:buSzPts val="32800"/>
              <a:buFont typeface="Arial"/>
              <a:buNone/>
              <a:defRPr sz="328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43" name="Google Shape;43;p17"/>
          <p:cNvSpPr txBox="1">
            <a:spLocks noGrp="1"/>
          </p:cNvSpPr>
          <p:nvPr>
            <p:ph type="body" idx="1"/>
          </p:nvPr>
        </p:nvSpPr>
        <p:spPr>
          <a:xfrm>
            <a:off x="831199" y="8348602"/>
            <a:ext cx="22721602" cy="3340401"/>
          </a:xfrm>
          <a:prstGeom prst="rect">
            <a:avLst/>
          </a:prstGeom>
          <a:noFill/>
          <a:ln>
            <a:noFill/>
          </a:ln>
        </p:spPr>
        <p:txBody>
          <a:bodyPr spcFirstLastPara="1" wrap="square" lIns="240800" tIns="240800" rIns="240800" bIns="240800" anchor="t" anchorCtr="0">
            <a:normAutofit/>
          </a:bodyPr>
          <a:lstStyle>
            <a:lvl1pPr marL="457200" lvl="0" indent="-533400" algn="ctr">
              <a:lnSpc>
                <a:spcPct val="115000"/>
              </a:lnSpc>
              <a:spcBef>
                <a:spcPts val="0"/>
              </a:spcBef>
              <a:spcAft>
                <a:spcPts val="0"/>
              </a:spcAft>
              <a:buSzPts val="4800"/>
              <a:buChar char="●"/>
              <a:defRPr/>
            </a:lvl1pPr>
            <a:lvl2pPr marL="914400" lvl="1" indent="-533400" algn="ctr">
              <a:lnSpc>
                <a:spcPct val="115000"/>
              </a:lnSpc>
              <a:spcBef>
                <a:spcPts val="0"/>
              </a:spcBef>
              <a:spcAft>
                <a:spcPts val="0"/>
              </a:spcAft>
              <a:buSzPts val="4800"/>
              <a:buChar char="○"/>
              <a:defRPr/>
            </a:lvl2pPr>
            <a:lvl3pPr marL="1371600" lvl="2" indent="-533400" algn="ctr">
              <a:lnSpc>
                <a:spcPct val="115000"/>
              </a:lnSpc>
              <a:spcBef>
                <a:spcPts val="0"/>
              </a:spcBef>
              <a:spcAft>
                <a:spcPts val="0"/>
              </a:spcAft>
              <a:buSzPts val="4800"/>
              <a:buChar char="■"/>
              <a:defRPr/>
            </a:lvl3pPr>
            <a:lvl4pPr marL="1828800" lvl="3" indent="-533400" algn="ctr">
              <a:lnSpc>
                <a:spcPct val="115000"/>
              </a:lnSpc>
              <a:spcBef>
                <a:spcPts val="0"/>
              </a:spcBef>
              <a:spcAft>
                <a:spcPts val="0"/>
              </a:spcAft>
              <a:buSzPts val="4800"/>
              <a:buChar char="●"/>
              <a:defRPr/>
            </a:lvl4pPr>
            <a:lvl5pPr marL="2286000" lvl="4" indent="-533400" algn="ctr">
              <a:lnSpc>
                <a:spcPct val="115000"/>
              </a:lnSpc>
              <a:spcBef>
                <a:spcPts val="0"/>
              </a:spcBef>
              <a:spcAft>
                <a:spcPts val="0"/>
              </a:spcAft>
              <a:buSzPts val="4800"/>
              <a:buChar char="○"/>
              <a:defRPr/>
            </a:lvl5pPr>
            <a:lvl6pPr marL="2743200" lvl="5" indent="-533400" algn="l">
              <a:lnSpc>
                <a:spcPct val="115000"/>
              </a:lnSpc>
              <a:spcBef>
                <a:spcPts val="0"/>
              </a:spcBef>
              <a:spcAft>
                <a:spcPts val="0"/>
              </a:spcAft>
              <a:buSzPts val="4800"/>
              <a:buChar char="■"/>
              <a:defRPr/>
            </a:lvl6pPr>
            <a:lvl7pPr marL="3200400" lvl="6" indent="-533400" algn="l">
              <a:lnSpc>
                <a:spcPct val="115000"/>
              </a:lnSpc>
              <a:spcBef>
                <a:spcPts val="0"/>
              </a:spcBef>
              <a:spcAft>
                <a:spcPts val="0"/>
              </a:spcAft>
              <a:buSzPts val="4800"/>
              <a:buChar char="●"/>
              <a:defRPr/>
            </a:lvl7pPr>
            <a:lvl8pPr marL="3657600" lvl="7" indent="-533400" algn="l">
              <a:lnSpc>
                <a:spcPct val="115000"/>
              </a:lnSpc>
              <a:spcBef>
                <a:spcPts val="0"/>
              </a:spcBef>
              <a:spcAft>
                <a:spcPts val="0"/>
              </a:spcAft>
              <a:buSzPts val="4800"/>
              <a:buChar char="○"/>
              <a:defRPr/>
            </a:lvl8pPr>
            <a:lvl9pPr marL="4114800" lvl="8" indent="-533400" algn="l">
              <a:lnSpc>
                <a:spcPct val="115000"/>
              </a:lnSpc>
              <a:spcBef>
                <a:spcPts val="0"/>
              </a:spcBef>
              <a:spcAft>
                <a:spcPts val="0"/>
              </a:spcAft>
              <a:buSzPts val="4800"/>
              <a:buChar char="■"/>
              <a:defRPr/>
            </a:lvl9pPr>
          </a:lstStyle>
          <a:p>
            <a:endParaRPr/>
          </a:p>
        </p:txBody>
      </p:sp>
      <p:sp>
        <p:nvSpPr>
          <p:cNvPr id="44" name="Google Shape;44;p17"/>
          <p:cNvSpPr txBox="1">
            <a:spLocks noGrp="1"/>
          </p:cNvSpPr>
          <p:nvPr>
            <p:ph type="sldNum" idx="12"/>
          </p:nvPr>
        </p:nvSpPr>
        <p:spPr>
          <a:xfrm>
            <a:off x="23194838" y="12301830"/>
            <a:ext cx="861584" cy="864499"/>
          </a:xfrm>
          <a:prstGeom prst="rect">
            <a:avLst/>
          </a:prstGeom>
          <a:noFill/>
          <a:ln>
            <a:noFill/>
          </a:ln>
        </p:spPr>
        <p:txBody>
          <a:bodyPr spcFirstLastPara="1" wrap="square" lIns="240800" tIns="240800" rIns="240800" bIns="240800" anchor="ctr" anchorCtr="0">
            <a:spAutoFit/>
          </a:bodyPr>
          <a:lstStyle>
            <a:lvl1pPr marL="0" lvl="0"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1pPr>
            <a:lvl2pPr marL="0" lvl="1"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2pPr>
            <a:lvl3pPr marL="0" lvl="2"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3pPr>
            <a:lvl4pPr marL="0" lvl="3"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4pPr>
            <a:lvl5pPr marL="0" lvl="4"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5pPr>
            <a:lvl6pPr marL="0" lvl="5"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6pPr>
            <a:lvl7pPr marL="0" lvl="6"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7pPr>
            <a:lvl8pPr marL="0" lvl="7"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8pPr>
            <a:lvl9pPr marL="0" lvl="8" indent="0" algn="r">
              <a:lnSpc>
                <a:spcPct val="100000"/>
              </a:lnSpc>
              <a:spcBef>
                <a:spcPts val="0"/>
              </a:spcBef>
              <a:spcAft>
                <a:spcPts val="0"/>
              </a:spcAft>
              <a:buClr>
                <a:srgbClr val="585858"/>
              </a:buClr>
              <a:buSzPts val="2600"/>
              <a:buFont typeface="Arial"/>
              <a:buNone/>
              <a:defRPr sz="2600">
                <a:solidFill>
                  <a:srgbClr val="58585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6"/>
          <p:cNvSpPr txBox="1">
            <a:spLocks noGrp="1"/>
          </p:cNvSpPr>
          <p:nvPr>
            <p:ph type="title"/>
          </p:nvPr>
        </p:nvSpPr>
        <p:spPr>
          <a:xfrm>
            <a:off x="831199" y="1396779"/>
            <a:ext cx="22721602" cy="1470801"/>
          </a:xfrm>
          <a:prstGeom prst="rect">
            <a:avLst/>
          </a:prstGeom>
          <a:noFill/>
          <a:ln>
            <a:noFill/>
          </a:ln>
        </p:spPr>
        <p:txBody>
          <a:bodyPr spcFirstLastPara="1" wrap="square" lIns="240800" tIns="240800" rIns="240800" bIns="240800" anchor="t" anchorCtr="0">
            <a:normAutofit/>
          </a:bodyPr>
          <a:lstStyle>
            <a:lvl1pPr marR="0" lvl="0" algn="l" rtl="0">
              <a:lnSpc>
                <a:spcPct val="100000"/>
              </a:lnSpc>
              <a:spcBef>
                <a:spcPts val="0"/>
              </a:spcBef>
              <a:spcAft>
                <a:spcPts val="0"/>
              </a:spcAft>
              <a:buClr>
                <a:srgbClr val="000000"/>
              </a:buClr>
              <a:buSzPts val="7600"/>
              <a:buFont typeface="Arial"/>
              <a:buNone/>
              <a:defRPr sz="7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7600"/>
              <a:buFont typeface="Arial"/>
              <a:buNone/>
              <a:defRPr sz="7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7600"/>
              <a:buFont typeface="Arial"/>
              <a:buNone/>
              <a:defRPr sz="7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7600"/>
              <a:buFont typeface="Arial"/>
              <a:buNone/>
              <a:defRPr sz="7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7600"/>
              <a:buFont typeface="Arial"/>
              <a:buNone/>
              <a:defRPr sz="7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7600"/>
              <a:buFont typeface="Arial"/>
              <a:buNone/>
              <a:defRPr sz="7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7600"/>
              <a:buFont typeface="Arial"/>
              <a:buNone/>
              <a:defRPr sz="7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7600"/>
              <a:buFont typeface="Arial"/>
              <a:buNone/>
              <a:defRPr sz="7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7600"/>
              <a:buFont typeface="Arial"/>
              <a:buNone/>
              <a:defRPr sz="7600" b="0" i="0" u="none" strike="noStrike" cap="none">
                <a:solidFill>
                  <a:srgbClr val="000000"/>
                </a:solidFill>
                <a:latin typeface="Arial"/>
                <a:ea typeface="Arial"/>
                <a:cs typeface="Arial"/>
                <a:sym typeface="Arial"/>
              </a:defRPr>
            </a:lvl9pPr>
          </a:lstStyle>
          <a:p>
            <a:endParaRPr/>
          </a:p>
        </p:txBody>
      </p:sp>
      <p:sp>
        <p:nvSpPr>
          <p:cNvPr id="7" name="Google Shape;7;p6"/>
          <p:cNvSpPr txBox="1">
            <a:spLocks noGrp="1"/>
          </p:cNvSpPr>
          <p:nvPr>
            <p:ph type="body" idx="1"/>
          </p:nvPr>
        </p:nvSpPr>
        <p:spPr>
          <a:xfrm>
            <a:off x="831199" y="3213441"/>
            <a:ext cx="22721602" cy="8772801"/>
          </a:xfrm>
          <a:prstGeom prst="rect">
            <a:avLst/>
          </a:prstGeom>
          <a:noFill/>
          <a:ln>
            <a:noFill/>
          </a:ln>
        </p:spPr>
        <p:txBody>
          <a:bodyPr spcFirstLastPara="1" wrap="square" lIns="240800" tIns="240800" rIns="240800" bIns="240800" anchor="t" anchorCtr="0">
            <a:normAutofit/>
          </a:bodyPr>
          <a:lstStyle>
            <a:lvl1pPr marL="457200" marR="0" lvl="0" indent="-533400" algn="l" rtl="0">
              <a:lnSpc>
                <a:spcPct val="115000"/>
              </a:lnSpc>
              <a:spcBef>
                <a:spcPts val="0"/>
              </a:spcBef>
              <a:spcAft>
                <a:spcPts val="0"/>
              </a:spcAft>
              <a:buClr>
                <a:srgbClr val="585858"/>
              </a:buClr>
              <a:buSzPts val="4800"/>
              <a:buFont typeface="Arial"/>
              <a:buChar char="●"/>
              <a:defRPr sz="4800" b="0" i="0" u="none" strike="noStrike" cap="none">
                <a:solidFill>
                  <a:srgbClr val="585858"/>
                </a:solidFill>
                <a:latin typeface="Arial"/>
                <a:ea typeface="Arial"/>
                <a:cs typeface="Arial"/>
                <a:sym typeface="Arial"/>
              </a:defRPr>
            </a:lvl1pPr>
            <a:lvl2pPr marL="914400" marR="0" lvl="1" indent="-533400" algn="l" rtl="0">
              <a:lnSpc>
                <a:spcPct val="115000"/>
              </a:lnSpc>
              <a:spcBef>
                <a:spcPts val="0"/>
              </a:spcBef>
              <a:spcAft>
                <a:spcPts val="0"/>
              </a:spcAft>
              <a:buClr>
                <a:srgbClr val="585858"/>
              </a:buClr>
              <a:buSzPts val="4800"/>
              <a:buFont typeface="Arial"/>
              <a:buChar char="○"/>
              <a:defRPr sz="4800" b="0" i="0" u="none" strike="noStrike" cap="none">
                <a:solidFill>
                  <a:srgbClr val="585858"/>
                </a:solidFill>
                <a:latin typeface="Arial"/>
                <a:ea typeface="Arial"/>
                <a:cs typeface="Arial"/>
                <a:sym typeface="Arial"/>
              </a:defRPr>
            </a:lvl2pPr>
            <a:lvl3pPr marL="1371600" marR="0" lvl="2" indent="-533400" algn="l" rtl="0">
              <a:lnSpc>
                <a:spcPct val="115000"/>
              </a:lnSpc>
              <a:spcBef>
                <a:spcPts val="0"/>
              </a:spcBef>
              <a:spcAft>
                <a:spcPts val="0"/>
              </a:spcAft>
              <a:buClr>
                <a:srgbClr val="585858"/>
              </a:buClr>
              <a:buSzPts val="4800"/>
              <a:buFont typeface="Arial"/>
              <a:buChar char="■"/>
              <a:defRPr sz="4800" b="0" i="0" u="none" strike="noStrike" cap="none">
                <a:solidFill>
                  <a:srgbClr val="585858"/>
                </a:solidFill>
                <a:latin typeface="Arial"/>
                <a:ea typeface="Arial"/>
                <a:cs typeface="Arial"/>
                <a:sym typeface="Arial"/>
              </a:defRPr>
            </a:lvl3pPr>
            <a:lvl4pPr marL="1828800" marR="0" lvl="3" indent="-533400" algn="l" rtl="0">
              <a:lnSpc>
                <a:spcPct val="115000"/>
              </a:lnSpc>
              <a:spcBef>
                <a:spcPts val="0"/>
              </a:spcBef>
              <a:spcAft>
                <a:spcPts val="0"/>
              </a:spcAft>
              <a:buClr>
                <a:srgbClr val="585858"/>
              </a:buClr>
              <a:buSzPts val="4800"/>
              <a:buFont typeface="Arial"/>
              <a:buChar char="●"/>
              <a:defRPr sz="4800" b="0" i="0" u="none" strike="noStrike" cap="none">
                <a:solidFill>
                  <a:srgbClr val="585858"/>
                </a:solidFill>
                <a:latin typeface="Arial"/>
                <a:ea typeface="Arial"/>
                <a:cs typeface="Arial"/>
                <a:sym typeface="Arial"/>
              </a:defRPr>
            </a:lvl4pPr>
            <a:lvl5pPr marL="2286000" marR="0" lvl="4" indent="-533400" algn="l" rtl="0">
              <a:lnSpc>
                <a:spcPct val="115000"/>
              </a:lnSpc>
              <a:spcBef>
                <a:spcPts val="0"/>
              </a:spcBef>
              <a:spcAft>
                <a:spcPts val="0"/>
              </a:spcAft>
              <a:buClr>
                <a:srgbClr val="585858"/>
              </a:buClr>
              <a:buSzPts val="4800"/>
              <a:buFont typeface="Arial"/>
              <a:buChar char="○"/>
              <a:defRPr sz="4800" b="0" i="0" u="none" strike="noStrike" cap="none">
                <a:solidFill>
                  <a:srgbClr val="585858"/>
                </a:solidFill>
                <a:latin typeface="Arial"/>
                <a:ea typeface="Arial"/>
                <a:cs typeface="Arial"/>
                <a:sym typeface="Arial"/>
              </a:defRPr>
            </a:lvl5pPr>
            <a:lvl6pPr marL="2743200" marR="0" lvl="5" indent="-533400" algn="l" rtl="0">
              <a:lnSpc>
                <a:spcPct val="115000"/>
              </a:lnSpc>
              <a:spcBef>
                <a:spcPts val="0"/>
              </a:spcBef>
              <a:spcAft>
                <a:spcPts val="0"/>
              </a:spcAft>
              <a:buClr>
                <a:srgbClr val="585858"/>
              </a:buClr>
              <a:buSzPts val="4800"/>
              <a:buFont typeface="Arial"/>
              <a:buChar char="■"/>
              <a:defRPr sz="4800" b="0" i="0" u="none" strike="noStrike" cap="none">
                <a:solidFill>
                  <a:srgbClr val="585858"/>
                </a:solidFill>
                <a:latin typeface="Arial"/>
                <a:ea typeface="Arial"/>
                <a:cs typeface="Arial"/>
                <a:sym typeface="Arial"/>
              </a:defRPr>
            </a:lvl6pPr>
            <a:lvl7pPr marL="3200400" marR="0" lvl="6" indent="-533400" algn="l" rtl="0">
              <a:lnSpc>
                <a:spcPct val="115000"/>
              </a:lnSpc>
              <a:spcBef>
                <a:spcPts val="0"/>
              </a:spcBef>
              <a:spcAft>
                <a:spcPts val="0"/>
              </a:spcAft>
              <a:buClr>
                <a:srgbClr val="585858"/>
              </a:buClr>
              <a:buSzPts val="4800"/>
              <a:buFont typeface="Arial"/>
              <a:buChar char="●"/>
              <a:defRPr sz="4800" b="0" i="0" u="none" strike="noStrike" cap="none">
                <a:solidFill>
                  <a:srgbClr val="585858"/>
                </a:solidFill>
                <a:latin typeface="Arial"/>
                <a:ea typeface="Arial"/>
                <a:cs typeface="Arial"/>
                <a:sym typeface="Arial"/>
              </a:defRPr>
            </a:lvl7pPr>
            <a:lvl8pPr marL="3657600" marR="0" lvl="7" indent="-533400" algn="l" rtl="0">
              <a:lnSpc>
                <a:spcPct val="115000"/>
              </a:lnSpc>
              <a:spcBef>
                <a:spcPts val="0"/>
              </a:spcBef>
              <a:spcAft>
                <a:spcPts val="0"/>
              </a:spcAft>
              <a:buClr>
                <a:srgbClr val="585858"/>
              </a:buClr>
              <a:buSzPts val="4800"/>
              <a:buFont typeface="Arial"/>
              <a:buChar char="○"/>
              <a:defRPr sz="4800" b="0" i="0" u="none" strike="noStrike" cap="none">
                <a:solidFill>
                  <a:srgbClr val="585858"/>
                </a:solidFill>
                <a:latin typeface="Arial"/>
                <a:ea typeface="Arial"/>
                <a:cs typeface="Arial"/>
                <a:sym typeface="Arial"/>
              </a:defRPr>
            </a:lvl8pPr>
            <a:lvl9pPr marL="4114800" marR="0" lvl="8" indent="-533400" algn="l" rtl="0">
              <a:lnSpc>
                <a:spcPct val="115000"/>
              </a:lnSpc>
              <a:spcBef>
                <a:spcPts val="0"/>
              </a:spcBef>
              <a:spcAft>
                <a:spcPts val="0"/>
              </a:spcAft>
              <a:buClr>
                <a:srgbClr val="585858"/>
              </a:buClr>
              <a:buSzPts val="4800"/>
              <a:buFont typeface="Arial"/>
              <a:buChar char="■"/>
              <a:defRPr sz="4800" b="0" i="0" u="none" strike="noStrike" cap="none">
                <a:solidFill>
                  <a:srgbClr val="585858"/>
                </a:solidFill>
                <a:latin typeface="Arial"/>
                <a:ea typeface="Arial"/>
                <a:cs typeface="Arial"/>
                <a:sym typeface="Arial"/>
              </a:defRPr>
            </a:lvl9pPr>
          </a:lstStyle>
          <a:p>
            <a:endParaRPr/>
          </a:p>
        </p:txBody>
      </p:sp>
      <p:sp>
        <p:nvSpPr>
          <p:cNvPr id="8" name="Google Shape;8;p6"/>
          <p:cNvSpPr txBox="1">
            <a:spLocks noGrp="1"/>
          </p:cNvSpPr>
          <p:nvPr>
            <p:ph type="sldNum" idx="12"/>
          </p:nvPr>
        </p:nvSpPr>
        <p:spPr>
          <a:xfrm>
            <a:off x="23194838" y="12301830"/>
            <a:ext cx="861584" cy="864499"/>
          </a:xfrm>
          <a:prstGeom prst="rect">
            <a:avLst/>
          </a:prstGeom>
          <a:noFill/>
          <a:ln>
            <a:noFill/>
          </a:ln>
        </p:spPr>
        <p:txBody>
          <a:bodyPr spcFirstLastPara="1" wrap="square" lIns="240800" tIns="240800" rIns="240800" bIns="240800" anchor="ctr" anchorCtr="0">
            <a:spAutoFit/>
          </a:bodyPr>
          <a:lstStyle>
            <a:lvl1pPr marL="0" marR="0" lvl="0" indent="0" algn="r" rtl="0">
              <a:lnSpc>
                <a:spcPct val="100000"/>
              </a:lnSpc>
              <a:spcBef>
                <a:spcPts val="0"/>
              </a:spcBef>
              <a:spcAft>
                <a:spcPts val="0"/>
              </a:spcAft>
              <a:buClr>
                <a:srgbClr val="585858"/>
              </a:buClr>
              <a:buSzPts val="2600"/>
              <a:buFont typeface="Arial"/>
              <a:buNone/>
              <a:defRPr sz="2600" b="0" i="0" u="none" strike="noStrike" cap="none">
                <a:solidFill>
                  <a:srgbClr val="585858"/>
                </a:solidFill>
                <a:latin typeface="Arial"/>
                <a:ea typeface="Arial"/>
                <a:cs typeface="Arial"/>
                <a:sym typeface="Arial"/>
              </a:defRPr>
            </a:lvl1pPr>
            <a:lvl2pPr marL="0" marR="0" lvl="1" indent="0" algn="r" rtl="0">
              <a:lnSpc>
                <a:spcPct val="100000"/>
              </a:lnSpc>
              <a:spcBef>
                <a:spcPts val="0"/>
              </a:spcBef>
              <a:spcAft>
                <a:spcPts val="0"/>
              </a:spcAft>
              <a:buClr>
                <a:srgbClr val="585858"/>
              </a:buClr>
              <a:buSzPts val="2600"/>
              <a:buFont typeface="Arial"/>
              <a:buNone/>
              <a:defRPr sz="2600" b="0" i="0" u="none" strike="noStrike" cap="none">
                <a:solidFill>
                  <a:srgbClr val="585858"/>
                </a:solidFill>
                <a:latin typeface="Arial"/>
                <a:ea typeface="Arial"/>
                <a:cs typeface="Arial"/>
                <a:sym typeface="Arial"/>
              </a:defRPr>
            </a:lvl2pPr>
            <a:lvl3pPr marL="0" marR="0" lvl="2" indent="0" algn="r" rtl="0">
              <a:lnSpc>
                <a:spcPct val="100000"/>
              </a:lnSpc>
              <a:spcBef>
                <a:spcPts val="0"/>
              </a:spcBef>
              <a:spcAft>
                <a:spcPts val="0"/>
              </a:spcAft>
              <a:buClr>
                <a:srgbClr val="585858"/>
              </a:buClr>
              <a:buSzPts val="2600"/>
              <a:buFont typeface="Arial"/>
              <a:buNone/>
              <a:defRPr sz="2600" b="0" i="0" u="none" strike="noStrike" cap="none">
                <a:solidFill>
                  <a:srgbClr val="585858"/>
                </a:solidFill>
                <a:latin typeface="Arial"/>
                <a:ea typeface="Arial"/>
                <a:cs typeface="Arial"/>
                <a:sym typeface="Arial"/>
              </a:defRPr>
            </a:lvl3pPr>
            <a:lvl4pPr marL="0" marR="0" lvl="3" indent="0" algn="r" rtl="0">
              <a:lnSpc>
                <a:spcPct val="100000"/>
              </a:lnSpc>
              <a:spcBef>
                <a:spcPts val="0"/>
              </a:spcBef>
              <a:spcAft>
                <a:spcPts val="0"/>
              </a:spcAft>
              <a:buClr>
                <a:srgbClr val="585858"/>
              </a:buClr>
              <a:buSzPts val="2600"/>
              <a:buFont typeface="Arial"/>
              <a:buNone/>
              <a:defRPr sz="2600" b="0" i="0" u="none" strike="noStrike" cap="none">
                <a:solidFill>
                  <a:srgbClr val="585858"/>
                </a:solidFill>
                <a:latin typeface="Arial"/>
                <a:ea typeface="Arial"/>
                <a:cs typeface="Arial"/>
                <a:sym typeface="Arial"/>
              </a:defRPr>
            </a:lvl4pPr>
            <a:lvl5pPr marL="0" marR="0" lvl="4" indent="0" algn="r" rtl="0">
              <a:lnSpc>
                <a:spcPct val="100000"/>
              </a:lnSpc>
              <a:spcBef>
                <a:spcPts val="0"/>
              </a:spcBef>
              <a:spcAft>
                <a:spcPts val="0"/>
              </a:spcAft>
              <a:buClr>
                <a:srgbClr val="585858"/>
              </a:buClr>
              <a:buSzPts val="2600"/>
              <a:buFont typeface="Arial"/>
              <a:buNone/>
              <a:defRPr sz="2600" b="0" i="0" u="none" strike="noStrike" cap="none">
                <a:solidFill>
                  <a:srgbClr val="585858"/>
                </a:solidFill>
                <a:latin typeface="Arial"/>
                <a:ea typeface="Arial"/>
                <a:cs typeface="Arial"/>
                <a:sym typeface="Arial"/>
              </a:defRPr>
            </a:lvl5pPr>
            <a:lvl6pPr marL="0" marR="0" lvl="5" indent="0" algn="r" rtl="0">
              <a:lnSpc>
                <a:spcPct val="100000"/>
              </a:lnSpc>
              <a:spcBef>
                <a:spcPts val="0"/>
              </a:spcBef>
              <a:spcAft>
                <a:spcPts val="0"/>
              </a:spcAft>
              <a:buClr>
                <a:srgbClr val="585858"/>
              </a:buClr>
              <a:buSzPts val="2600"/>
              <a:buFont typeface="Arial"/>
              <a:buNone/>
              <a:defRPr sz="2600" b="0" i="0" u="none" strike="noStrike" cap="none">
                <a:solidFill>
                  <a:srgbClr val="585858"/>
                </a:solidFill>
                <a:latin typeface="Arial"/>
                <a:ea typeface="Arial"/>
                <a:cs typeface="Arial"/>
                <a:sym typeface="Arial"/>
              </a:defRPr>
            </a:lvl6pPr>
            <a:lvl7pPr marL="0" marR="0" lvl="6" indent="0" algn="r" rtl="0">
              <a:lnSpc>
                <a:spcPct val="100000"/>
              </a:lnSpc>
              <a:spcBef>
                <a:spcPts val="0"/>
              </a:spcBef>
              <a:spcAft>
                <a:spcPts val="0"/>
              </a:spcAft>
              <a:buClr>
                <a:srgbClr val="585858"/>
              </a:buClr>
              <a:buSzPts val="2600"/>
              <a:buFont typeface="Arial"/>
              <a:buNone/>
              <a:defRPr sz="2600" b="0" i="0" u="none" strike="noStrike" cap="none">
                <a:solidFill>
                  <a:srgbClr val="585858"/>
                </a:solidFill>
                <a:latin typeface="Arial"/>
                <a:ea typeface="Arial"/>
                <a:cs typeface="Arial"/>
                <a:sym typeface="Arial"/>
              </a:defRPr>
            </a:lvl7pPr>
            <a:lvl8pPr marL="0" marR="0" lvl="7" indent="0" algn="r" rtl="0">
              <a:lnSpc>
                <a:spcPct val="100000"/>
              </a:lnSpc>
              <a:spcBef>
                <a:spcPts val="0"/>
              </a:spcBef>
              <a:spcAft>
                <a:spcPts val="0"/>
              </a:spcAft>
              <a:buClr>
                <a:srgbClr val="585858"/>
              </a:buClr>
              <a:buSzPts val="2600"/>
              <a:buFont typeface="Arial"/>
              <a:buNone/>
              <a:defRPr sz="2600" b="0" i="0" u="none" strike="noStrike" cap="none">
                <a:solidFill>
                  <a:srgbClr val="585858"/>
                </a:solidFill>
                <a:latin typeface="Arial"/>
                <a:ea typeface="Arial"/>
                <a:cs typeface="Arial"/>
                <a:sym typeface="Arial"/>
              </a:defRPr>
            </a:lvl8pPr>
            <a:lvl9pPr marL="0" marR="0" lvl="8" indent="0" algn="r" rtl="0">
              <a:lnSpc>
                <a:spcPct val="100000"/>
              </a:lnSpc>
              <a:spcBef>
                <a:spcPts val="0"/>
              </a:spcBef>
              <a:spcAft>
                <a:spcPts val="0"/>
              </a:spcAft>
              <a:buClr>
                <a:srgbClr val="585858"/>
              </a:buClr>
              <a:buSzPts val="2600"/>
              <a:buFont typeface="Arial"/>
              <a:buNone/>
              <a:defRPr sz="2600" b="0" i="0" u="none" strike="noStrike" cap="none">
                <a:solidFill>
                  <a:srgbClr val="58585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831199" y="1396779"/>
            <a:ext cx="22721602" cy="1470801"/>
          </a:xfrm>
          <a:prstGeom prst="rect">
            <a:avLst/>
          </a:prstGeom>
          <a:noFill/>
          <a:ln>
            <a:noFill/>
          </a:ln>
        </p:spPr>
        <p:txBody>
          <a:bodyPr spcFirstLastPara="1" wrap="square" lIns="240800" tIns="240800" rIns="240800" bIns="240800" anchor="t" anchorCtr="0">
            <a:normAutofit/>
          </a:bodyPr>
          <a:lstStyle>
            <a:lvl1pPr marR="0" lvl="0" algn="l" rtl="0">
              <a:lnSpc>
                <a:spcPct val="100000"/>
              </a:lnSpc>
              <a:spcBef>
                <a:spcPts val="0"/>
              </a:spcBef>
              <a:spcAft>
                <a:spcPts val="0"/>
              </a:spcAft>
              <a:buClr>
                <a:srgbClr val="000000"/>
              </a:buClr>
              <a:buSzPts val="7600"/>
              <a:buFont typeface="Arial"/>
              <a:buNone/>
              <a:defRPr sz="7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7600"/>
              <a:buFont typeface="Arial"/>
              <a:buNone/>
              <a:defRPr sz="7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7600"/>
              <a:buFont typeface="Arial"/>
              <a:buNone/>
              <a:defRPr sz="7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7600"/>
              <a:buFont typeface="Arial"/>
              <a:buNone/>
              <a:defRPr sz="7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7600"/>
              <a:buFont typeface="Arial"/>
              <a:buNone/>
              <a:defRPr sz="7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7600"/>
              <a:buFont typeface="Arial"/>
              <a:buNone/>
              <a:defRPr sz="7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7600"/>
              <a:buFont typeface="Arial"/>
              <a:buNone/>
              <a:defRPr sz="7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7600"/>
              <a:buFont typeface="Arial"/>
              <a:buNone/>
              <a:defRPr sz="7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7600"/>
              <a:buFont typeface="Arial"/>
              <a:buNone/>
              <a:defRPr sz="7600" b="0" i="0" u="none" strike="noStrike" cap="none">
                <a:solidFill>
                  <a:srgbClr val="000000"/>
                </a:solidFill>
                <a:latin typeface="Arial"/>
                <a:ea typeface="Arial"/>
                <a:cs typeface="Arial"/>
                <a:sym typeface="Arial"/>
              </a:defRPr>
            </a:lvl9pPr>
          </a:lstStyle>
          <a:p>
            <a:endParaRPr/>
          </a:p>
        </p:txBody>
      </p:sp>
      <p:sp>
        <p:nvSpPr>
          <p:cNvPr id="47" name="Google Shape;47;p8"/>
          <p:cNvSpPr txBox="1">
            <a:spLocks noGrp="1"/>
          </p:cNvSpPr>
          <p:nvPr>
            <p:ph type="body" idx="1"/>
          </p:nvPr>
        </p:nvSpPr>
        <p:spPr>
          <a:xfrm>
            <a:off x="831199" y="3213441"/>
            <a:ext cx="22721602" cy="8772801"/>
          </a:xfrm>
          <a:prstGeom prst="rect">
            <a:avLst/>
          </a:prstGeom>
          <a:noFill/>
          <a:ln>
            <a:noFill/>
          </a:ln>
        </p:spPr>
        <p:txBody>
          <a:bodyPr spcFirstLastPara="1" wrap="square" lIns="240800" tIns="240800" rIns="240800" bIns="240800" anchor="t" anchorCtr="0">
            <a:normAutofit/>
          </a:bodyPr>
          <a:lstStyle>
            <a:lvl1pPr marL="457200" marR="0" lvl="0" indent="-533400" algn="l" rtl="0">
              <a:lnSpc>
                <a:spcPct val="115000"/>
              </a:lnSpc>
              <a:spcBef>
                <a:spcPts val="0"/>
              </a:spcBef>
              <a:spcAft>
                <a:spcPts val="0"/>
              </a:spcAft>
              <a:buClr>
                <a:srgbClr val="585858"/>
              </a:buClr>
              <a:buSzPts val="4800"/>
              <a:buFont typeface="Arial"/>
              <a:buChar char="●"/>
              <a:defRPr sz="4800" b="0" i="0" u="none" strike="noStrike" cap="none">
                <a:solidFill>
                  <a:srgbClr val="585858"/>
                </a:solidFill>
                <a:latin typeface="Arial"/>
                <a:ea typeface="Arial"/>
                <a:cs typeface="Arial"/>
                <a:sym typeface="Arial"/>
              </a:defRPr>
            </a:lvl1pPr>
            <a:lvl2pPr marL="914400" marR="0" lvl="1" indent="-533400" algn="l" rtl="0">
              <a:lnSpc>
                <a:spcPct val="115000"/>
              </a:lnSpc>
              <a:spcBef>
                <a:spcPts val="0"/>
              </a:spcBef>
              <a:spcAft>
                <a:spcPts val="0"/>
              </a:spcAft>
              <a:buClr>
                <a:srgbClr val="585858"/>
              </a:buClr>
              <a:buSzPts val="4800"/>
              <a:buFont typeface="Arial"/>
              <a:buChar char="○"/>
              <a:defRPr sz="4800" b="0" i="0" u="none" strike="noStrike" cap="none">
                <a:solidFill>
                  <a:srgbClr val="585858"/>
                </a:solidFill>
                <a:latin typeface="Arial"/>
                <a:ea typeface="Arial"/>
                <a:cs typeface="Arial"/>
                <a:sym typeface="Arial"/>
              </a:defRPr>
            </a:lvl2pPr>
            <a:lvl3pPr marL="1371600" marR="0" lvl="2" indent="-533400" algn="l" rtl="0">
              <a:lnSpc>
                <a:spcPct val="115000"/>
              </a:lnSpc>
              <a:spcBef>
                <a:spcPts val="0"/>
              </a:spcBef>
              <a:spcAft>
                <a:spcPts val="0"/>
              </a:spcAft>
              <a:buClr>
                <a:srgbClr val="585858"/>
              </a:buClr>
              <a:buSzPts val="4800"/>
              <a:buFont typeface="Arial"/>
              <a:buChar char="■"/>
              <a:defRPr sz="4800" b="0" i="0" u="none" strike="noStrike" cap="none">
                <a:solidFill>
                  <a:srgbClr val="585858"/>
                </a:solidFill>
                <a:latin typeface="Arial"/>
                <a:ea typeface="Arial"/>
                <a:cs typeface="Arial"/>
                <a:sym typeface="Arial"/>
              </a:defRPr>
            </a:lvl3pPr>
            <a:lvl4pPr marL="1828800" marR="0" lvl="3" indent="-533400" algn="l" rtl="0">
              <a:lnSpc>
                <a:spcPct val="115000"/>
              </a:lnSpc>
              <a:spcBef>
                <a:spcPts val="0"/>
              </a:spcBef>
              <a:spcAft>
                <a:spcPts val="0"/>
              </a:spcAft>
              <a:buClr>
                <a:srgbClr val="585858"/>
              </a:buClr>
              <a:buSzPts val="4800"/>
              <a:buFont typeface="Arial"/>
              <a:buChar char="●"/>
              <a:defRPr sz="4800" b="0" i="0" u="none" strike="noStrike" cap="none">
                <a:solidFill>
                  <a:srgbClr val="585858"/>
                </a:solidFill>
                <a:latin typeface="Arial"/>
                <a:ea typeface="Arial"/>
                <a:cs typeface="Arial"/>
                <a:sym typeface="Arial"/>
              </a:defRPr>
            </a:lvl4pPr>
            <a:lvl5pPr marL="2286000" marR="0" lvl="4" indent="-533400" algn="l" rtl="0">
              <a:lnSpc>
                <a:spcPct val="115000"/>
              </a:lnSpc>
              <a:spcBef>
                <a:spcPts val="0"/>
              </a:spcBef>
              <a:spcAft>
                <a:spcPts val="0"/>
              </a:spcAft>
              <a:buClr>
                <a:srgbClr val="585858"/>
              </a:buClr>
              <a:buSzPts val="4800"/>
              <a:buFont typeface="Arial"/>
              <a:buChar char="○"/>
              <a:defRPr sz="4800" b="0" i="0" u="none" strike="noStrike" cap="none">
                <a:solidFill>
                  <a:srgbClr val="585858"/>
                </a:solidFill>
                <a:latin typeface="Arial"/>
                <a:ea typeface="Arial"/>
                <a:cs typeface="Arial"/>
                <a:sym typeface="Arial"/>
              </a:defRPr>
            </a:lvl5pPr>
            <a:lvl6pPr marL="2743200" marR="0" lvl="5" indent="-533400" algn="l" rtl="0">
              <a:lnSpc>
                <a:spcPct val="115000"/>
              </a:lnSpc>
              <a:spcBef>
                <a:spcPts val="0"/>
              </a:spcBef>
              <a:spcAft>
                <a:spcPts val="0"/>
              </a:spcAft>
              <a:buClr>
                <a:srgbClr val="585858"/>
              </a:buClr>
              <a:buSzPts val="4800"/>
              <a:buFont typeface="Arial"/>
              <a:buChar char="■"/>
              <a:defRPr sz="4800" b="0" i="0" u="none" strike="noStrike" cap="none">
                <a:solidFill>
                  <a:srgbClr val="585858"/>
                </a:solidFill>
                <a:latin typeface="Arial"/>
                <a:ea typeface="Arial"/>
                <a:cs typeface="Arial"/>
                <a:sym typeface="Arial"/>
              </a:defRPr>
            </a:lvl6pPr>
            <a:lvl7pPr marL="3200400" marR="0" lvl="6" indent="-533400" algn="l" rtl="0">
              <a:lnSpc>
                <a:spcPct val="115000"/>
              </a:lnSpc>
              <a:spcBef>
                <a:spcPts val="0"/>
              </a:spcBef>
              <a:spcAft>
                <a:spcPts val="0"/>
              </a:spcAft>
              <a:buClr>
                <a:srgbClr val="585858"/>
              </a:buClr>
              <a:buSzPts val="4800"/>
              <a:buFont typeface="Arial"/>
              <a:buChar char="●"/>
              <a:defRPr sz="4800" b="0" i="0" u="none" strike="noStrike" cap="none">
                <a:solidFill>
                  <a:srgbClr val="585858"/>
                </a:solidFill>
                <a:latin typeface="Arial"/>
                <a:ea typeface="Arial"/>
                <a:cs typeface="Arial"/>
                <a:sym typeface="Arial"/>
              </a:defRPr>
            </a:lvl7pPr>
            <a:lvl8pPr marL="3657600" marR="0" lvl="7" indent="-533400" algn="l" rtl="0">
              <a:lnSpc>
                <a:spcPct val="115000"/>
              </a:lnSpc>
              <a:spcBef>
                <a:spcPts val="0"/>
              </a:spcBef>
              <a:spcAft>
                <a:spcPts val="0"/>
              </a:spcAft>
              <a:buClr>
                <a:srgbClr val="585858"/>
              </a:buClr>
              <a:buSzPts val="4800"/>
              <a:buFont typeface="Arial"/>
              <a:buChar char="○"/>
              <a:defRPr sz="4800" b="0" i="0" u="none" strike="noStrike" cap="none">
                <a:solidFill>
                  <a:srgbClr val="585858"/>
                </a:solidFill>
                <a:latin typeface="Arial"/>
                <a:ea typeface="Arial"/>
                <a:cs typeface="Arial"/>
                <a:sym typeface="Arial"/>
              </a:defRPr>
            </a:lvl8pPr>
            <a:lvl9pPr marL="4114800" marR="0" lvl="8" indent="-533400" algn="l" rtl="0">
              <a:lnSpc>
                <a:spcPct val="115000"/>
              </a:lnSpc>
              <a:spcBef>
                <a:spcPts val="0"/>
              </a:spcBef>
              <a:spcAft>
                <a:spcPts val="0"/>
              </a:spcAft>
              <a:buClr>
                <a:srgbClr val="585858"/>
              </a:buClr>
              <a:buSzPts val="4800"/>
              <a:buFont typeface="Arial"/>
              <a:buChar char="■"/>
              <a:defRPr sz="4800" b="0" i="0" u="none" strike="noStrike" cap="none">
                <a:solidFill>
                  <a:srgbClr val="585858"/>
                </a:solidFill>
                <a:latin typeface="Arial"/>
                <a:ea typeface="Arial"/>
                <a:cs typeface="Arial"/>
                <a:sym typeface="Arial"/>
              </a:defRPr>
            </a:lvl9pPr>
          </a:lstStyle>
          <a:p>
            <a:endParaRPr/>
          </a:p>
        </p:txBody>
      </p:sp>
      <p:sp>
        <p:nvSpPr>
          <p:cNvPr id="48" name="Google Shape;48;p8"/>
          <p:cNvSpPr txBox="1">
            <a:spLocks noGrp="1"/>
          </p:cNvSpPr>
          <p:nvPr>
            <p:ph type="sldNum" idx="12"/>
          </p:nvPr>
        </p:nvSpPr>
        <p:spPr>
          <a:xfrm>
            <a:off x="23194838" y="12301830"/>
            <a:ext cx="861584" cy="864499"/>
          </a:xfrm>
          <a:prstGeom prst="rect">
            <a:avLst/>
          </a:prstGeom>
          <a:noFill/>
          <a:ln>
            <a:noFill/>
          </a:ln>
        </p:spPr>
        <p:txBody>
          <a:bodyPr spcFirstLastPara="1" wrap="square" lIns="240800" tIns="240800" rIns="240800" bIns="240800" anchor="ctr" anchorCtr="0">
            <a:spAutoFit/>
          </a:bodyPr>
          <a:lstStyle>
            <a:lvl1pPr marL="0" marR="0" lvl="0" indent="0" algn="r" rtl="0">
              <a:lnSpc>
                <a:spcPct val="100000"/>
              </a:lnSpc>
              <a:spcBef>
                <a:spcPts val="0"/>
              </a:spcBef>
              <a:spcAft>
                <a:spcPts val="0"/>
              </a:spcAft>
              <a:buClr>
                <a:srgbClr val="585858"/>
              </a:buClr>
              <a:buSzPts val="2600"/>
              <a:buFont typeface="Arial"/>
              <a:buNone/>
              <a:defRPr sz="2600" b="0" i="0" u="none" strike="noStrike" cap="none">
                <a:solidFill>
                  <a:srgbClr val="585858"/>
                </a:solidFill>
                <a:latin typeface="Arial"/>
                <a:ea typeface="Arial"/>
                <a:cs typeface="Arial"/>
                <a:sym typeface="Arial"/>
              </a:defRPr>
            </a:lvl1pPr>
            <a:lvl2pPr marL="0" marR="0" lvl="1" indent="0" algn="r" rtl="0">
              <a:lnSpc>
                <a:spcPct val="100000"/>
              </a:lnSpc>
              <a:spcBef>
                <a:spcPts val="0"/>
              </a:spcBef>
              <a:spcAft>
                <a:spcPts val="0"/>
              </a:spcAft>
              <a:buClr>
                <a:srgbClr val="585858"/>
              </a:buClr>
              <a:buSzPts val="2600"/>
              <a:buFont typeface="Arial"/>
              <a:buNone/>
              <a:defRPr sz="2600" b="0" i="0" u="none" strike="noStrike" cap="none">
                <a:solidFill>
                  <a:srgbClr val="585858"/>
                </a:solidFill>
                <a:latin typeface="Arial"/>
                <a:ea typeface="Arial"/>
                <a:cs typeface="Arial"/>
                <a:sym typeface="Arial"/>
              </a:defRPr>
            </a:lvl2pPr>
            <a:lvl3pPr marL="0" marR="0" lvl="2" indent="0" algn="r" rtl="0">
              <a:lnSpc>
                <a:spcPct val="100000"/>
              </a:lnSpc>
              <a:spcBef>
                <a:spcPts val="0"/>
              </a:spcBef>
              <a:spcAft>
                <a:spcPts val="0"/>
              </a:spcAft>
              <a:buClr>
                <a:srgbClr val="585858"/>
              </a:buClr>
              <a:buSzPts val="2600"/>
              <a:buFont typeface="Arial"/>
              <a:buNone/>
              <a:defRPr sz="2600" b="0" i="0" u="none" strike="noStrike" cap="none">
                <a:solidFill>
                  <a:srgbClr val="585858"/>
                </a:solidFill>
                <a:latin typeface="Arial"/>
                <a:ea typeface="Arial"/>
                <a:cs typeface="Arial"/>
                <a:sym typeface="Arial"/>
              </a:defRPr>
            </a:lvl3pPr>
            <a:lvl4pPr marL="0" marR="0" lvl="3" indent="0" algn="r" rtl="0">
              <a:lnSpc>
                <a:spcPct val="100000"/>
              </a:lnSpc>
              <a:spcBef>
                <a:spcPts val="0"/>
              </a:spcBef>
              <a:spcAft>
                <a:spcPts val="0"/>
              </a:spcAft>
              <a:buClr>
                <a:srgbClr val="585858"/>
              </a:buClr>
              <a:buSzPts val="2600"/>
              <a:buFont typeface="Arial"/>
              <a:buNone/>
              <a:defRPr sz="2600" b="0" i="0" u="none" strike="noStrike" cap="none">
                <a:solidFill>
                  <a:srgbClr val="585858"/>
                </a:solidFill>
                <a:latin typeface="Arial"/>
                <a:ea typeface="Arial"/>
                <a:cs typeface="Arial"/>
                <a:sym typeface="Arial"/>
              </a:defRPr>
            </a:lvl4pPr>
            <a:lvl5pPr marL="0" marR="0" lvl="4" indent="0" algn="r" rtl="0">
              <a:lnSpc>
                <a:spcPct val="100000"/>
              </a:lnSpc>
              <a:spcBef>
                <a:spcPts val="0"/>
              </a:spcBef>
              <a:spcAft>
                <a:spcPts val="0"/>
              </a:spcAft>
              <a:buClr>
                <a:srgbClr val="585858"/>
              </a:buClr>
              <a:buSzPts val="2600"/>
              <a:buFont typeface="Arial"/>
              <a:buNone/>
              <a:defRPr sz="2600" b="0" i="0" u="none" strike="noStrike" cap="none">
                <a:solidFill>
                  <a:srgbClr val="585858"/>
                </a:solidFill>
                <a:latin typeface="Arial"/>
                <a:ea typeface="Arial"/>
                <a:cs typeface="Arial"/>
                <a:sym typeface="Arial"/>
              </a:defRPr>
            </a:lvl5pPr>
            <a:lvl6pPr marL="0" marR="0" lvl="5" indent="0" algn="r" rtl="0">
              <a:lnSpc>
                <a:spcPct val="100000"/>
              </a:lnSpc>
              <a:spcBef>
                <a:spcPts val="0"/>
              </a:spcBef>
              <a:spcAft>
                <a:spcPts val="0"/>
              </a:spcAft>
              <a:buClr>
                <a:srgbClr val="585858"/>
              </a:buClr>
              <a:buSzPts val="2600"/>
              <a:buFont typeface="Arial"/>
              <a:buNone/>
              <a:defRPr sz="2600" b="0" i="0" u="none" strike="noStrike" cap="none">
                <a:solidFill>
                  <a:srgbClr val="585858"/>
                </a:solidFill>
                <a:latin typeface="Arial"/>
                <a:ea typeface="Arial"/>
                <a:cs typeface="Arial"/>
                <a:sym typeface="Arial"/>
              </a:defRPr>
            </a:lvl6pPr>
            <a:lvl7pPr marL="0" marR="0" lvl="6" indent="0" algn="r" rtl="0">
              <a:lnSpc>
                <a:spcPct val="100000"/>
              </a:lnSpc>
              <a:spcBef>
                <a:spcPts val="0"/>
              </a:spcBef>
              <a:spcAft>
                <a:spcPts val="0"/>
              </a:spcAft>
              <a:buClr>
                <a:srgbClr val="585858"/>
              </a:buClr>
              <a:buSzPts val="2600"/>
              <a:buFont typeface="Arial"/>
              <a:buNone/>
              <a:defRPr sz="2600" b="0" i="0" u="none" strike="noStrike" cap="none">
                <a:solidFill>
                  <a:srgbClr val="585858"/>
                </a:solidFill>
                <a:latin typeface="Arial"/>
                <a:ea typeface="Arial"/>
                <a:cs typeface="Arial"/>
                <a:sym typeface="Arial"/>
              </a:defRPr>
            </a:lvl7pPr>
            <a:lvl8pPr marL="0" marR="0" lvl="7" indent="0" algn="r" rtl="0">
              <a:lnSpc>
                <a:spcPct val="100000"/>
              </a:lnSpc>
              <a:spcBef>
                <a:spcPts val="0"/>
              </a:spcBef>
              <a:spcAft>
                <a:spcPts val="0"/>
              </a:spcAft>
              <a:buClr>
                <a:srgbClr val="585858"/>
              </a:buClr>
              <a:buSzPts val="2600"/>
              <a:buFont typeface="Arial"/>
              <a:buNone/>
              <a:defRPr sz="2600" b="0" i="0" u="none" strike="noStrike" cap="none">
                <a:solidFill>
                  <a:srgbClr val="585858"/>
                </a:solidFill>
                <a:latin typeface="Arial"/>
                <a:ea typeface="Arial"/>
                <a:cs typeface="Arial"/>
                <a:sym typeface="Arial"/>
              </a:defRPr>
            </a:lvl8pPr>
            <a:lvl9pPr marL="0" marR="0" lvl="8" indent="0" algn="r" rtl="0">
              <a:lnSpc>
                <a:spcPct val="100000"/>
              </a:lnSpc>
              <a:spcBef>
                <a:spcPts val="0"/>
              </a:spcBef>
              <a:spcAft>
                <a:spcPts val="0"/>
              </a:spcAft>
              <a:buClr>
                <a:srgbClr val="585858"/>
              </a:buClr>
              <a:buSzPts val="2600"/>
              <a:buFont typeface="Arial"/>
              <a:buNone/>
              <a:defRPr sz="2600" b="0" i="0" u="none" strike="noStrike" cap="none">
                <a:solidFill>
                  <a:srgbClr val="58585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2.png"/><Relationship Id="rId7"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comments" Target="../comments/comment1.xml"/><Relationship Id="rId5" Type="http://schemas.openxmlformats.org/officeDocument/2006/relationships/image" Target="../media/image28.png"/><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34.png"/><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3"/>
        <p:cNvGrpSpPr/>
        <p:nvPr/>
      </p:nvGrpSpPr>
      <p:grpSpPr>
        <a:xfrm>
          <a:off x="0" y="0"/>
          <a:ext cx="0" cy="0"/>
          <a:chOff x="0" y="0"/>
          <a:chExt cx="0" cy="0"/>
        </a:xfrm>
      </p:grpSpPr>
      <p:pic>
        <p:nvPicPr>
          <p:cNvPr id="94" name="Google Shape;94;p1" descr="Google Shape;55;p13"/>
          <p:cNvPicPr preferRelativeResize="0"/>
          <p:nvPr/>
        </p:nvPicPr>
        <p:blipFill rotWithShape="1">
          <a:blip r:embed="rId4">
            <a:alphaModFix/>
          </a:blip>
          <a:srcRect/>
          <a:stretch/>
        </p:blipFill>
        <p:spPr>
          <a:xfrm>
            <a:off x="7715249" y="4022650"/>
            <a:ext cx="8953502" cy="2501901"/>
          </a:xfrm>
          <a:prstGeom prst="rect">
            <a:avLst/>
          </a:prstGeom>
          <a:noFill/>
          <a:ln>
            <a:noFill/>
          </a:ln>
        </p:spPr>
      </p:pic>
      <p:sp>
        <p:nvSpPr>
          <p:cNvPr id="95" name="Google Shape;95;p1"/>
          <p:cNvSpPr txBox="1"/>
          <p:nvPr/>
        </p:nvSpPr>
        <p:spPr>
          <a:xfrm>
            <a:off x="4334551" y="7991575"/>
            <a:ext cx="16506600" cy="3170008"/>
          </a:xfrm>
          <a:prstGeom prst="rect">
            <a:avLst/>
          </a:prstGeom>
          <a:noFill/>
          <a:ln>
            <a:noFill/>
          </a:ln>
        </p:spPr>
        <p:txBody>
          <a:bodyPr spcFirstLastPara="1" wrap="square" lIns="121875" tIns="121875" rIns="121875" bIns="121875" anchor="t" anchorCtr="0">
            <a:spAutoFit/>
          </a:bodyPr>
          <a:lstStyle/>
          <a:p>
            <a:pPr marL="0" marR="0" lvl="0" indent="0" algn="ctr" rtl="0">
              <a:lnSpc>
                <a:spcPct val="125000"/>
              </a:lnSpc>
              <a:spcBef>
                <a:spcPts val="0"/>
              </a:spcBef>
              <a:spcAft>
                <a:spcPts val="0"/>
              </a:spcAft>
              <a:buClr>
                <a:srgbClr val="000000"/>
              </a:buClr>
              <a:buSzPts val="4400"/>
              <a:buFont typeface="Open Sans ExtraBold"/>
              <a:buNone/>
            </a:pPr>
            <a:r>
              <a:rPr lang="en-US" sz="4400" dirty="0">
                <a:latin typeface="Open Sans ExtraBold"/>
                <a:ea typeface="Open Sans ExtraBold"/>
                <a:cs typeface="Open Sans ExtraBold"/>
                <a:sym typeface="Open Sans ExtraBold"/>
              </a:rPr>
              <a:t>Predicting European Call Option Pricing using Machine Learning Model</a:t>
            </a:r>
            <a:r>
              <a:rPr lang="en-US" altLang="zh-CN" sz="4400" dirty="0">
                <a:latin typeface="Open Sans ExtraBold"/>
                <a:ea typeface="Open Sans ExtraBold"/>
                <a:cs typeface="Open Sans ExtraBold"/>
                <a:sym typeface="Open Sans ExtraBold"/>
              </a:rPr>
              <a:t>s</a:t>
            </a:r>
            <a:endParaRPr sz="2400" b="0" i="0" u="none" strike="noStrike" cap="none" dirty="0">
              <a:solidFill>
                <a:srgbClr val="434343"/>
              </a:solidFill>
              <a:latin typeface="Open Sans"/>
              <a:ea typeface="Open Sans"/>
              <a:cs typeface="Open Sans"/>
              <a:sym typeface="Open Sans"/>
            </a:endParaRPr>
          </a:p>
          <a:p>
            <a:pPr marL="0" lvl="0" indent="0" algn="ctr" rtl="0">
              <a:lnSpc>
                <a:spcPct val="125000"/>
              </a:lnSpc>
              <a:spcBef>
                <a:spcPts val="0"/>
              </a:spcBef>
              <a:spcAft>
                <a:spcPts val="0"/>
              </a:spcAft>
              <a:buClr>
                <a:srgbClr val="404040"/>
              </a:buClr>
              <a:buSzPts val="2400"/>
              <a:buFont typeface="Open Sans Light"/>
              <a:buNone/>
            </a:pPr>
            <a:r>
              <a:rPr lang="en-US" sz="4000" b="1" dirty="0">
                <a:solidFill>
                  <a:srgbClr val="404040"/>
                </a:solidFill>
                <a:latin typeface="Open Sans Light"/>
                <a:ea typeface="Open Sans Light"/>
                <a:cs typeface="Open Sans Light"/>
                <a:sym typeface="Open Sans Light"/>
              </a:rPr>
              <a:t>Dan (Emily)  Luo</a:t>
            </a:r>
            <a:endParaRPr sz="4000" b="1" dirty="0">
              <a:solidFill>
                <a:srgbClr val="404040"/>
              </a:solidFill>
              <a:latin typeface="Open Sans Light"/>
              <a:ea typeface="Open Sans Light"/>
              <a:cs typeface="Open Sans Light"/>
              <a:sym typeface="Open Sans Light"/>
            </a:endParaRPr>
          </a:p>
          <a:p>
            <a:pPr marL="0" marR="0" lvl="0" indent="0" algn="ctr" rtl="0">
              <a:lnSpc>
                <a:spcPct val="125000"/>
              </a:lnSpc>
              <a:spcBef>
                <a:spcPts val="0"/>
              </a:spcBef>
              <a:spcAft>
                <a:spcPts val="0"/>
              </a:spcAft>
              <a:buClr>
                <a:srgbClr val="404040"/>
              </a:buClr>
              <a:buSzPts val="2400"/>
              <a:buFont typeface="Open Sans Light"/>
              <a:buNone/>
            </a:pPr>
            <a:endParaRPr sz="2400" dirty="0">
              <a:solidFill>
                <a:srgbClr val="404040"/>
              </a:solidFill>
              <a:latin typeface="Open Sans Light"/>
              <a:ea typeface="Open Sans Light"/>
              <a:cs typeface="Open Sans Light"/>
              <a:sym typeface="Open Sans Light"/>
            </a:endParaRPr>
          </a:p>
        </p:txBody>
      </p:sp>
      <p:sp>
        <p:nvSpPr>
          <p:cNvPr id="96" name="Google Shape;96;p1"/>
          <p:cNvSpPr txBox="1">
            <a:spLocks noGrp="1"/>
          </p:cNvSpPr>
          <p:nvPr>
            <p:ph type="sldNum" idx="12"/>
          </p:nvPr>
        </p:nvSpPr>
        <p:spPr>
          <a:xfrm>
            <a:off x="23194838" y="12301830"/>
            <a:ext cx="861584" cy="864499"/>
          </a:xfrm>
          <a:prstGeom prst="rect">
            <a:avLst/>
          </a:prstGeom>
          <a:noFill/>
          <a:ln>
            <a:noFill/>
          </a:ln>
        </p:spPr>
        <p:txBody>
          <a:bodyPr spcFirstLastPara="1" wrap="square" lIns="240800" tIns="240800" rIns="240800" bIns="240800" anchor="ctr" anchorCtr="0">
            <a:spAutoFit/>
          </a:bodyPr>
          <a:lstStyle/>
          <a:p>
            <a:pPr marL="0" lvl="0" indent="0" algn="r" rtl="0">
              <a:lnSpc>
                <a:spcPct val="100000"/>
              </a:lnSpc>
              <a:spcBef>
                <a:spcPts val="0"/>
              </a:spcBef>
              <a:spcAft>
                <a:spcPts val="0"/>
              </a:spcAft>
              <a:buClr>
                <a:srgbClr val="585858"/>
              </a:buClr>
              <a:buSzPts val="2600"/>
              <a:buFont typeface="Arial"/>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9"/>
        <p:cNvGrpSpPr/>
        <p:nvPr/>
      </p:nvGrpSpPr>
      <p:grpSpPr>
        <a:xfrm>
          <a:off x="0" y="0"/>
          <a:ext cx="0" cy="0"/>
          <a:chOff x="0" y="0"/>
          <a:chExt cx="0" cy="0"/>
        </a:xfrm>
      </p:grpSpPr>
      <p:pic>
        <p:nvPicPr>
          <p:cNvPr id="240" name="Google Shape;240;g230e7fabcf9_0_133" descr="Google Shape;83;p16"/>
          <p:cNvPicPr preferRelativeResize="0"/>
          <p:nvPr/>
        </p:nvPicPr>
        <p:blipFill rotWithShape="1">
          <a:blip r:embed="rId3">
            <a:alphaModFix/>
          </a:blip>
          <a:srcRect/>
          <a:stretch/>
        </p:blipFill>
        <p:spPr>
          <a:xfrm>
            <a:off x="21317799" y="863587"/>
            <a:ext cx="2456602" cy="686435"/>
          </a:xfrm>
          <a:prstGeom prst="rect">
            <a:avLst/>
          </a:prstGeom>
          <a:noFill/>
          <a:ln>
            <a:noFill/>
          </a:ln>
        </p:spPr>
      </p:pic>
      <p:sp>
        <p:nvSpPr>
          <p:cNvPr id="241" name="Google Shape;241;g230e7fabcf9_0_133"/>
          <p:cNvSpPr/>
          <p:nvPr/>
        </p:nvSpPr>
        <p:spPr>
          <a:xfrm>
            <a:off x="985149" y="1473199"/>
            <a:ext cx="14232900" cy="903600"/>
          </a:xfrm>
          <a:prstGeom prst="rect">
            <a:avLst/>
          </a:prstGeom>
          <a:solidFill>
            <a:srgbClr val="990000"/>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3800"/>
              <a:buFont typeface="Arial"/>
              <a:buNone/>
            </a:pPr>
            <a:endParaRPr sz="3800" b="0" i="0" u="none" strike="noStrike" cap="none">
              <a:solidFill>
                <a:srgbClr val="434343"/>
              </a:solidFill>
              <a:latin typeface="Open Sans"/>
              <a:ea typeface="Open Sans"/>
              <a:cs typeface="Open Sans"/>
              <a:sym typeface="Open Sans"/>
            </a:endParaRPr>
          </a:p>
        </p:txBody>
      </p:sp>
      <p:sp>
        <p:nvSpPr>
          <p:cNvPr id="242" name="Google Shape;242;g230e7fabcf9_0_133"/>
          <p:cNvSpPr txBox="1"/>
          <p:nvPr/>
        </p:nvSpPr>
        <p:spPr>
          <a:xfrm>
            <a:off x="1210391" y="1554950"/>
            <a:ext cx="13266300" cy="738900"/>
          </a:xfrm>
          <a:prstGeom prst="rect">
            <a:avLst/>
          </a:prstGeom>
          <a:noFill/>
          <a:ln>
            <a:noFill/>
          </a:ln>
        </p:spPr>
        <p:txBody>
          <a:bodyPr spcFirstLastPara="1" wrap="square" lIns="0" tIns="0" rIns="0" bIns="0" anchor="t" anchorCtr="0">
            <a:spAutoFit/>
          </a:bodyPr>
          <a:lstStyle/>
          <a:p>
            <a:pPr marL="0" marR="0" lvl="0" indent="0" algn="l" rtl="0">
              <a:lnSpc>
                <a:spcPct val="150000"/>
              </a:lnSpc>
              <a:spcBef>
                <a:spcPts val="0"/>
              </a:spcBef>
              <a:spcAft>
                <a:spcPts val="0"/>
              </a:spcAft>
              <a:buNone/>
            </a:pPr>
            <a:r>
              <a:rPr lang="en-US" sz="4800">
                <a:solidFill>
                  <a:srgbClr val="FFFFFF"/>
                </a:solidFill>
                <a:latin typeface="Open Sans Light"/>
                <a:ea typeface="Open Sans Light"/>
                <a:cs typeface="Open Sans Light"/>
                <a:sym typeface="Open Sans Light"/>
              </a:rPr>
              <a:t>Data Exploration &amp; Cleaning</a:t>
            </a:r>
            <a:endParaRPr sz="4800">
              <a:solidFill>
                <a:srgbClr val="FFFFFF"/>
              </a:solidFill>
              <a:latin typeface="Open Sans Light"/>
              <a:ea typeface="Open Sans Light"/>
              <a:cs typeface="Open Sans Light"/>
              <a:sym typeface="Open Sans Light"/>
            </a:endParaRPr>
          </a:p>
        </p:txBody>
      </p:sp>
      <p:sp>
        <p:nvSpPr>
          <p:cNvPr id="243" name="Google Shape;243;g230e7fabcf9_0_133"/>
          <p:cNvSpPr/>
          <p:nvPr/>
        </p:nvSpPr>
        <p:spPr>
          <a:xfrm>
            <a:off x="-1" y="1473199"/>
            <a:ext cx="902400" cy="902400"/>
          </a:xfrm>
          <a:prstGeom prst="rect">
            <a:avLst/>
          </a:prstGeom>
          <a:solidFill>
            <a:srgbClr val="99000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EAEAEA"/>
              </a:buClr>
              <a:buSzPts val="3800"/>
              <a:buFont typeface="Open Sans ExtraBold"/>
              <a:buNone/>
            </a:pPr>
            <a:endParaRPr sz="3800" b="0" i="0" u="none" strike="noStrike" cap="none">
              <a:solidFill>
                <a:srgbClr val="434343"/>
              </a:solidFill>
              <a:latin typeface="Open Sans"/>
              <a:ea typeface="Open Sans"/>
              <a:cs typeface="Open Sans"/>
              <a:sym typeface="Open Sans"/>
            </a:endParaRPr>
          </a:p>
        </p:txBody>
      </p:sp>
      <p:sp>
        <p:nvSpPr>
          <p:cNvPr id="244" name="Google Shape;244;g230e7fabcf9_0_133"/>
          <p:cNvSpPr txBox="1"/>
          <p:nvPr/>
        </p:nvSpPr>
        <p:spPr>
          <a:xfrm>
            <a:off x="-1" y="1524311"/>
            <a:ext cx="902400" cy="800400"/>
          </a:xfrm>
          <a:prstGeom prst="rect">
            <a:avLst/>
          </a:prstGeom>
          <a:noFill/>
          <a:ln>
            <a:noFill/>
          </a:ln>
        </p:spPr>
        <p:txBody>
          <a:bodyPr spcFirstLastPara="1" wrap="square" lIns="121875" tIns="121875" rIns="121875" bIns="121875" anchor="ctr" anchorCtr="0">
            <a:spAutoFit/>
          </a:bodyPr>
          <a:lstStyle/>
          <a:p>
            <a:pPr marL="0" marR="0" lvl="0" indent="0" algn="ctr" rtl="0">
              <a:lnSpc>
                <a:spcPct val="100000"/>
              </a:lnSpc>
              <a:spcBef>
                <a:spcPts val="0"/>
              </a:spcBef>
              <a:spcAft>
                <a:spcPts val="0"/>
              </a:spcAft>
              <a:buClr>
                <a:srgbClr val="FFFFFF"/>
              </a:buClr>
              <a:buSzPts val="3600"/>
              <a:buFont typeface="Open Sans ExtraBold"/>
              <a:buNone/>
            </a:pPr>
            <a:r>
              <a:rPr lang="en-US" sz="3600" b="0" i="0" u="none" strike="noStrike" cap="none">
                <a:solidFill>
                  <a:srgbClr val="FFFFFF"/>
                </a:solidFill>
                <a:latin typeface="Open Sans ExtraBold"/>
                <a:ea typeface="Open Sans ExtraBold"/>
                <a:cs typeface="Open Sans ExtraBold"/>
                <a:sym typeface="Open Sans ExtraBold"/>
              </a:rPr>
              <a:t>2</a:t>
            </a:r>
            <a:endParaRPr sz="3600" b="0" i="0" u="none" strike="noStrike" cap="none">
              <a:solidFill>
                <a:srgbClr val="FFFFFF"/>
              </a:solidFill>
              <a:latin typeface="Open Sans ExtraBold"/>
              <a:ea typeface="Open Sans ExtraBold"/>
              <a:cs typeface="Open Sans ExtraBold"/>
              <a:sym typeface="Open Sans ExtraBold"/>
            </a:endParaRPr>
          </a:p>
        </p:txBody>
      </p:sp>
      <p:sp>
        <p:nvSpPr>
          <p:cNvPr id="245" name="Google Shape;245;g230e7fabcf9_0_133"/>
          <p:cNvSpPr txBox="1">
            <a:spLocks noGrp="1"/>
          </p:cNvSpPr>
          <p:nvPr>
            <p:ph type="sldNum" idx="12"/>
          </p:nvPr>
        </p:nvSpPr>
        <p:spPr>
          <a:xfrm>
            <a:off x="23194838" y="12301830"/>
            <a:ext cx="861600" cy="886500"/>
          </a:xfrm>
          <a:prstGeom prst="rect">
            <a:avLst/>
          </a:prstGeom>
          <a:noFill/>
          <a:ln>
            <a:noFill/>
          </a:ln>
        </p:spPr>
        <p:txBody>
          <a:bodyPr spcFirstLastPara="1" wrap="square" lIns="240800" tIns="240800" rIns="240800" bIns="240800" anchor="ctr" anchorCtr="0">
            <a:spAutoFit/>
          </a:bodyPr>
          <a:lstStyle/>
          <a:p>
            <a:pPr marL="0" lvl="0" indent="0" algn="r" rtl="0">
              <a:lnSpc>
                <a:spcPct val="100000"/>
              </a:lnSpc>
              <a:spcBef>
                <a:spcPts val="0"/>
              </a:spcBef>
              <a:spcAft>
                <a:spcPts val="0"/>
              </a:spcAft>
              <a:buClr>
                <a:srgbClr val="585858"/>
              </a:buClr>
              <a:buSzPts val="2600"/>
              <a:buFont typeface="Arial"/>
              <a:buNone/>
            </a:pPr>
            <a:fld id="{00000000-1234-1234-1234-123412341234}" type="slidenum">
              <a:rPr lang="en-US"/>
              <a:t>10</a:t>
            </a:fld>
            <a:endParaRPr/>
          </a:p>
        </p:txBody>
      </p:sp>
      <p:sp>
        <p:nvSpPr>
          <p:cNvPr id="246" name="Google Shape;246;g230e7fabcf9_0_133"/>
          <p:cNvSpPr txBox="1"/>
          <p:nvPr/>
        </p:nvSpPr>
        <p:spPr>
          <a:xfrm>
            <a:off x="1362789" y="2980266"/>
            <a:ext cx="14574000" cy="677400"/>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404040"/>
              </a:buClr>
              <a:buSzPts val="4400"/>
              <a:buFont typeface="Open Sans SemiBold"/>
              <a:buNone/>
            </a:pPr>
            <a:r>
              <a:rPr lang="en-US" sz="4400">
                <a:solidFill>
                  <a:srgbClr val="404040"/>
                </a:solidFill>
                <a:latin typeface="Open Sans SemiBold"/>
                <a:ea typeface="Open Sans SemiBold"/>
                <a:cs typeface="Open Sans SemiBold"/>
                <a:sym typeface="Open Sans SemiBold"/>
              </a:rPr>
              <a:t>Checking for missings and erroneous</a:t>
            </a:r>
            <a:endParaRPr/>
          </a:p>
        </p:txBody>
      </p:sp>
      <p:cxnSp>
        <p:nvCxnSpPr>
          <p:cNvPr id="247" name="Google Shape;247;g230e7fabcf9_0_133"/>
          <p:cNvCxnSpPr/>
          <p:nvPr/>
        </p:nvCxnSpPr>
        <p:spPr>
          <a:xfrm>
            <a:off x="1362789" y="3743322"/>
            <a:ext cx="21544800" cy="0"/>
          </a:xfrm>
          <a:prstGeom prst="straightConnector1">
            <a:avLst/>
          </a:prstGeom>
          <a:noFill/>
          <a:ln w="12700" cap="flat" cmpd="sng">
            <a:solidFill>
              <a:srgbClr val="404040"/>
            </a:solidFill>
            <a:prstDash val="solid"/>
            <a:round/>
            <a:headEnd type="none" w="sm" len="sm"/>
            <a:tailEnd type="none" w="sm" len="sm"/>
          </a:ln>
        </p:spPr>
      </p:cxnSp>
      <p:sp>
        <p:nvSpPr>
          <p:cNvPr id="248" name="Google Shape;248;g230e7fabcf9_0_133"/>
          <p:cNvSpPr txBox="1"/>
          <p:nvPr/>
        </p:nvSpPr>
        <p:spPr>
          <a:xfrm>
            <a:off x="1929384" y="4014216"/>
            <a:ext cx="15573300" cy="3663300"/>
          </a:xfrm>
          <a:prstGeom prst="rect">
            <a:avLst/>
          </a:prstGeom>
          <a:noFill/>
          <a:ln>
            <a:noFill/>
          </a:ln>
        </p:spPr>
        <p:txBody>
          <a:bodyPr spcFirstLastPara="1" wrap="square" lIns="0" tIns="0" rIns="0" bIns="0" anchor="t" anchorCtr="0">
            <a:spAutoFit/>
          </a:bodyPr>
          <a:lstStyle/>
          <a:p>
            <a:pPr marL="345440" marR="0" lvl="0" indent="-431800" algn="l" rtl="0">
              <a:lnSpc>
                <a:spcPct val="150000"/>
              </a:lnSpc>
              <a:spcBef>
                <a:spcPts val="0"/>
              </a:spcBef>
              <a:spcAft>
                <a:spcPts val="0"/>
              </a:spcAft>
              <a:buClr>
                <a:srgbClr val="404040"/>
              </a:buClr>
              <a:buSzPts val="3400"/>
              <a:buFont typeface="Open Sans"/>
              <a:buChar char="‣"/>
            </a:pPr>
            <a:r>
              <a:rPr lang="en-US" sz="3400">
                <a:solidFill>
                  <a:srgbClr val="404040"/>
                </a:solidFill>
                <a:latin typeface="Open Sans"/>
                <a:ea typeface="Open Sans"/>
                <a:cs typeface="Open Sans"/>
                <a:sym typeface="Open Sans"/>
              </a:rPr>
              <a:t>tau</a:t>
            </a:r>
            <a:endParaRPr sz="3400">
              <a:solidFill>
                <a:srgbClr val="404040"/>
              </a:solidFill>
              <a:latin typeface="Open Sans"/>
              <a:ea typeface="Open Sans"/>
              <a:cs typeface="Open Sans"/>
              <a:sym typeface="Open Sans"/>
            </a:endParaRPr>
          </a:p>
          <a:p>
            <a:pPr marL="914400" lvl="1" indent="-444500" algn="l" rtl="0">
              <a:lnSpc>
                <a:spcPct val="150000"/>
              </a:lnSpc>
              <a:spcBef>
                <a:spcPts val="0"/>
              </a:spcBef>
              <a:spcAft>
                <a:spcPts val="0"/>
              </a:spcAft>
              <a:buClr>
                <a:srgbClr val="404040"/>
              </a:buClr>
              <a:buSzPts val="3400"/>
              <a:buFont typeface="Open Sans"/>
              <a:buChar char="○"/>
            </a:pPr>
            <a:r>
              <a:rPr lang="en-US" sz="3400">
                <a:solidFill>
                  <a:srgbClr val="404040"/>
                </a:solidFill>
                <a:latin typeface="Open Sans"/>
                <a:ea typeface="Open Sans"/>
                <a:cs typeface="Open Sans"/>
                <a:sym typeface="Open Sans"/>
              </a:rPr>
              <a:t>Sort values → </a:t>
            </a:r>
            <a:r>
              <a:rPr lang="en-US" sz="3400" u="sng">
                <a:solidFill>
                  <a:srgbClr val="404040"/>
                </a:solidFill>
                <a:latin typeface="Open Sans"/>
                <a:ea typeface="Open Sans"/>
                <a:cs typeface="Open Sans"/>
                <a:sym typeface="Open Sans"/>
              </a:rPr>
              <a:t>Two Erroneous value</a:t>
            </a:r>
            <a:endParaRPr sz="3400">
              <a:solidFill>
                <a:srgbClr val="404040"/>
              </a:solidFill>
              <a:latin typeface="Open Sans"/>
              <a:ea typeface="Open Sans"/>
              <a:cs typeface="Open Sans"/>
              <a:sym typeface="Open Sans"/>
            </a:endParaRPr>
          </a:p>
          <a:p>
            <a:pPr marL="914400" marR="0" lvl="1" indent="-444500" algn="l" rtl="0">
              <a:lnSpc>
                <a:spcPct val="150000"/>
              </a:lnSpc>
              <a:spcBef>
                <a:spcPts val="0"/>
              </a:spcBef>
              <a:spcAft>
                <a:spcPts val="0"/>
              </a:spcAft>
              <a:buClr>
                <a:srgbClr val="404040"/>
              </a:buClr>
              <a:buSzPts val="3400"/>
              <a:buFont typeface="Open Sans"/>
              <a:buChar char="○"/>
            </a:pPr>
            <a:r>
              <a:rPr lang="en-US" sz="3400">
                <a:solidFill>
                  <a:srgbClr val="404040"/>
                </a:solidFill>
                <a:latin typeface="Open Sans"/>
                <a:ea typeface="Open Sans"/>
                <a:cs typeface="Open Sans"/>
                <a:sym typeface="Open Sans"/>
              </a:rPr>
              <a:t>1 missing values</a:t>
            </a:r>
            <a:endParaRPr sz="3400">
              <a:solidFill>
                <a:srgbClr val="404040"/>
              </a:solidFill>
              <a:latin typeface="Open Sans"/>
              <a:ea typeface="Open Sans"/>
              <a:cs typeface="Open Sans"/>
              <a:sym typeface="Open Sans"/>
            </a:endParaRPr>
          </a:p>
          <a:p>
            <a:pPr marL="914400" marR="0" lvl="1" indent="-444500" algn="l" rtl="0">
              <a:lnSpc>
                <a:spcPct val="150000"/>
              </a:lnSpc>
              <a:spcBef>
                <a:spcPts val="0"/>
              </a:spcBef>
              <a:spcAft>
                <a:spcPts val="0"/>
              </a:spcAft>
              <a:buClr>
                <a:srgbClr val="404040"/>
              </a:buClr>
              <a:buSzPts val="3400"/>
              <a:buFont typeface="Open Sans"/>
              <a:buChar char="○"/>
            </a:pPr>
            <a:r>
              <a:rPr lang="en-US" sz="3400">
                <a:solidFill>
                  <a:srgbClr val="404040"/>
                </a:solidFill>
                <a:latin typeface="Open Sans"/>
                <a:ea typeface="Open Sans"/>
                <a:cs typeface="Open Sans"/>
                <a:sym typeface="Open Sans"/>
              </a:rPr>
              <a:t>Exclude values greater than 1 (year)</a:t>
            </a:r>
            <a:endParaRPr sz="3400">
              <a:solidFill>
                <a:srgbClr val="404040"/>
              </a:solidFill>
              <a:latin typeface="Open Sans"/>
              <a:ea typeface="Open Sans"/>
              <a:cs typeface="Open Sans"/>
              <a:sym typeface="Open Sans"/>
            </a:endParaRPr>
          </a:p>
          <a:p>
            <a:pPr marL="914400" marR="0" lvl="1" indent="-444500" algn="l" rtl="0">
              <a:lnSpc>
                <a:spcPct val="150000"/>
              </a:lnSpc>
              <a:spcBef>
                <a:spcPts val="0"/>
              </a:spcBef>
              <a:spcAft>
                <a:spcPts val="0"/>
              </a:spcAft>
              <a:buClr>
                <a:srgbClr val="404040"/>
              </a:buClr>
              <a:buSzPts val="3400"/>
              <a:buFont typeface="Open Sans"/>
              <a:buChar char="○"/>
            </a:pPr>
            <a:r>
              <a:rPr lang="en-US" sz="3400">
                <a:solidFill>
                  <a:srgbClr val="404040"/>
                </a:solidFill>
                <a:latin typeface="Open Sans"/>
                <a:ea typeface="Open Sans"/>
                <a:cs typeface="Open Sans"/>
                <a:sym typeface="Open Sans"/>
              </a:rPr>
              <a:t>Use sklearn.impute.SimpleImputer - Mean Imputation</a:t>
            </a:r>
            <a:endParaRPr sz="3400">
              <a:solidFill>
                <a:srgbClr val="404040"/>
              </a:solidFill>
              <a:latin typeface="Open Sans"/>
              <a:ea typeface="Open Sans"/>
              <a:cs typeface="Open Sans"/>
              <a:sym typeface="Open Sans"/>
            </a:endParaRPr>
          </a:p>
        </p:txBody>
      </p:sp>
      <p:grpSp>
        <p:nvGrpSpPr>
          <p:cNvPr id="249" name="Google Shape;249;g230e7fabcf9_0_133"/>
          <p:cNvGrpSpPr/>
          <p:nvPr/>
        </p:nvGrpSpPr>
        <p:grpSpPr>
          <a:xfrm>
            <a:off x="2743200" y="8229600"/>
            <a:ext cx="20359751" cy="5395549"/>
            <a:chOff x="2743200" y="8229600"/>
            <a:chExt cx="20359751" cy="5395549"/>
          </a:xfrm>
        </p:grpSpPr>
        <p:pic>
          <p:nvPicPr>
            <p:cNvPr id="250" name="Google Shape;250;g230e7fabcf9_0_133"/>
            <p:cNvPicPr preferRelativeResize="0"/>
            <p:nvPr/>
          </p:nvPicPr>
          <p:blipFill>
            <a:blip r:embed="rId4">
              <a:alphaModFix/>
            </a:blip>
            <a:stretch>
              <a:fillRect/>
            </a:stretch>
          </p:blipFill>
          <p:spPr>
            <a:xfrm>
              <a:off x="2743200" y="8229600"/>
              <a:ext cx="10505575" cy="5395549"/>
            </a:xfrm>
            <a:prstGeom prst="rect">
              <a:avLst/>
            </a:prstGeom>
            <a:noFill/>
            <a:ln>
              <a:noFill/>
            </a:ln>
          </p:spPr>
        </p:pic>
        <p:pic>
          <p:nvPicPr>
            <p:cNvPr id="251" name="Google Shape;251;g230e7fabcf9_0_133"/>
            <p:cNvPicPr preferRelativeResize="0"/>
            <p:nvPr/>
          </p:nvPicPr>
          <p:blipFill>
            <a:blip r:embed="rId5">
              <a:alphaModFix/>
            </a:blip>
            <a:stretch>
              <a:fillRect/>
            </a:stretch>
          </p:blipFill>
          <p:spPr>
            <a:xfrm>
              <a:off x="13716000" y="8229600"/>
              <a:ext cx="9386951" cy="5281105"/>
            </a:xfrm>
            <a:prstGeom prst="rect">
              <a:avLst/>
            </a:prstGeom>
            <a:noFill/>
            <a:ln>
              <a:noFill/>
            </a:ln>
          </p:spPr>
        </p:pic>
      </p:grpSp>
      <p:grpSp>
        <p:nvGrpSpPr>
          <p:cNvPr id="252" name="Google Shape;252;g230e7fabcf9_0_133"/>
          <p:cNvGrpSpPr/>
          <p:nvPr/>
        </p:nvGrpSpPr>
        <p:grpSpPr>
          <a:xfrm>
            <a:off x="16707109" y="3861697"/>
            <a:ext cx="5810250" cy="3619500"/>
            <a:chOff x="16707109" y="3861697"/>
            <a:chExt cx="5810250" cy="3619500"/>
          </a:xfrm>
        </p:grpSpPr>
        <p:pic>
          <p:nvPicPr>
            <p:cNvPr id="253" name="Google Shape;253;g230e7fabcf9_0_133"/>
            <p:cNvPicPr preferRelativeResize="0"/>
            <p:nvPr/>
          </p:nvPicPr>
          <p:blipFill>
            <a:blip r:embed="rId6">
              <a:alphaModFix/>
            </a:blip>
            <a:stretch>
              <a:fillRect/>
            </a:stretch>
          </p:blipFill>
          <p:spPr>
            <a:xfrm>
              <a:off x="16707109" y="3861697"/>
              <a:ext cx="5810250" cy="3619500"/>
            </a:xfrm>
            <a:prstGeom prst="rect">
              <a:avLst/>
            </a:prstGeom>
            <a:noFill/>
            <a:ln>
              <a:noFill/>
            </a:ln>
          </p:spPr>
        </p:pic>
        <p:cxnSp>
          <p:nvCxnSpPr>
            <p:cNvPr id="254" name="Google Shape;254;g230e7fabcf9_0_133"/>
            <p:cNvCxnSpPr/>
            <p:nvPr/>
          </p:nvCxnSpPr>
          <p:spPr>
            <a:xfrm rot="10800000">
              <a:off x="19459600" y="4014225"/>
              <a:ext cx="553200" cy="0"/>
            </a:xfrm>
            <a:prstGeom prst="straightConnector1">
              <a:avLst/>
            </a:prstGeom>
            <a:noFill/>
            <a:ln w="38100" cap="flat" cmpd="sng">
              <a:solidFill>
                <a:srgbClr val="FF0000"/>
              </a:solidFill>
              <a:prstDash val="solid"/>
              <a:round/>
              <a:headEnd type="none" w="med" len="med"/>
              <a:tailEnd type="triangle" w="med" len="med"/>
            </a:ln>
          </p:spPr>
        </p:cxnSp>
        <p:cxnSp>
          <p:nvCxnSpPr>
            <p:cNvPr id="255" name="Google Shape;255;g230e7fabcf9_0_133"/>
            <p:cNvCxnSpPr/>
            <p:nvPr/>
          </p:nvCxnSpPr>
          <p:spPr>
            <a:xfrm rot="10800000">
              <a:off x="19459600" y="4330200"/>
              <a:ext cx="553200" cy="0"/>
            </a:xfrm>
            <a:prstGeom prst="straightConnector1">
              <a:avLst/>
            </a:prstGeom>
            <a:noFill/>
            <a:ln w="38100" cap="flat" cmpd="sng">
              <a:solidFill>
                <a:srgbClr val="FF0000"/>
              </a:solidFill>
              <a:prstDash val="solid"/>
              <a:round/>
              <a:headEnd type="none" w="med" len="med"/>
              <a:tailEnd type="triangle" w="med" len="med"/>
            </a:ln>
          </p:spPr>
        </p:cxnSp>
      </p:grpSp>
      <p:cxnSp>
        <p:nvCxnSpPr>
          <p:cNvPr id="256" name="Google Shape;256;g230e7fabcf9_0_133"/>
          <p:cNvCxnSpPr/>
          <p:nvPr/>
        </p:nvCxnSpPr>
        <p:spPr>
          <a:xfrm rot="10800000">
            <a:off x="18801525" y="7109800"/>
            <a:ext cx="684600" cy="0"/>
          </a:xfrm>
          <a:prstGeom prst="straightConnector1">
            <a:avLst/>
          </a:prstGeom>
          <a:noFill/>
          <a:ln w="38100" cap="flat" cmpd="sng">
            <a:solidFill>
              <a:srgbClr val="FF0000"/>
            </a:solidFill>
            <a:prstDash val="solid"/>
            <a:round/>
            <a:headEnd type="none" w="med" len="med"/>
            <a:tailEnd type="none" w="med" len="med"/>
          </a:ln>
        </p:spPr>
      </p:cxnSp>
      <p:grpSp>
        <p:nvGrpSpPr>
          <p:cNvPr id="257" name="Google Shape;257;g230e7fabcf9_0_133"/>
          <p:cNvGrpSpPr/>
          <p:nvPr/>
        </p:nvGrpSpPr>
        <p:grpSpPr>
          <a:xfrm>
            <a:off x="2688189" y="8229600"/>
            <a:ext cx="20469763" cy="5395549"/>
            <a:chOff x="2743201" y="8229600"/>
            <a:chExt cx="20469763" cy="5395549"/>
          </a:xfrm>
        </p:grpSpPr>
        <p:pic>
          <p:nvPicPr>
            <p:cNvPr id="258" name="Google Shape;258;g230e7fabcf9_0_133"/>
            <p:cNvPicPr preferRelativeResize="0"/>
            <p:nvPr/>
          </p:nvPicPr>
          <p:blipFill>
            <a:blip r:embed="rId7">
              <a:alphaModFix/>
            </a:blip>
            <a:stretch>
              <a:fillRect/>
            </a:stretch>
          </p:blipFill>
          <p:spPr>
            <a:xfrm>
              <a:off x="13724750" y="8229600"/>
              <a:ext cx="9488215" cy="5395549"/>
            </a:xfrm>
            <a:prstGeom prst="rect">
              <a:avLst/>
            </a:prstGeom>
            <a:noFill/>
            <a:ln>
              <a:noFill/>
            </a:ln>
          </p:spPr>
        </p:pic>
        <p:pic>
          <p:nvPicPr>
            <p:cNvPr id="259" name="Google Shape;259;g230e7fabcf9_0_133"/>
            <p:cNvPicPr preferRelativeResize="0"/>
            <p:nvPr/>
          </p:nvPicPr>
          <p:blipFill>
            <a:blip r:embed="rId8">
              <a:alphaModFix/>
            </a:blip>
            <a:stretch>
              <a:fillRect/>
            </a:stretch>
          </p:blipFill>
          <p:spPr>
            <a:xfrm>
              <a:off x="2743201" y="8229600"/>
              <a:ext cx="10272865" cy="5395549"/>
            </a:xfrm>
            <a:prstGeom prst="rect">
              <a:avLst/>
            </a:prstGeom>
            <a:noFill/>
            <a:ln>
              <a:noFill/>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3"/>
        <p:cNvGrpSpPr/>
        <p:nvPr/>
      </p:nvGrpSpPr>
      <p:grpSpPr>
        <a:xfrm>
          <a:off x="0" y="0"/>
          <a:ext cx="0" cy="0"/>
          <a:chOff x="0" y="0"/>
          <a:chExt cx="0" cy="0"/>
        </a:xfrm>
      </p:grpSpPr>
      <p:pic>
        <p:nvPicPr>
          <p:cNvPr id="264" name="Google Shape;264;g230e7fabcf9_0_167" descr="Google Shape;83;p16"/>
          <p:cNvPicPr preferRelativeResize="0"/>
          <p:nvPr/>
        </p:nvPicPr>
        <p:blipFill rotWithShape="1">
          <a:blip r:embed="rId3">
            <a:alphaModFix/>
          </a:blip>
          <a:srcRect/>
          <a:stretch/>
        </p:blipFill>
        <p:spPr>
          <a:xfrm>
            <a:off x="21317799" y="863587"/>
            <a:ext cx="2456602" cy="686435"/>
          </a:xfrm>
          <a:prstGeom prst="rect">
            <a:avLst/>
          </a:prstGeom>
          <a:noFill/>
          <a:ln>
            <a:noFill/>
          </a:ln>
        </p:spPr>
      </p:pic>
      <p:sp>
        <p:nvSpPr>
          <p:cNvPr id="265" name="Google Shape;265;g230e7fabcf9_0_167"/>
          <p:cNvSpPr/>
          <p:nvPr/>
        </p:nvSpPr>
        <p:spPr>
          <a:xfrm>
            <a:off x="985149" y="1473199"/>
            <a:ext cx="14232900" cy="903600"/>
          </a:xfrm>
          <a:prstGeom prst="rect">
            <a:avLst/>
          </a:prstGeom>
          <a:solidFill>
            <a:srgbClr val="990000"/>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3800"/>
              <a:buFont typeface="Arial"/>
              <a:buNone/>
            </a:pPr>
            <a:endParaRPr sz="3800" b="0" i="0" u="none" strike="noStrike" cap="none">
              <a:solidFill>
                <a:srgbClr val="434343"/>
              </a:solidFill>
              <a:latin typeface="Open Sans"/>
              <a:ea typeface="Open Sans"/>
              <a:cs typeface="Open Sans"/>
              <a:sym typeface="Open Sans"/>
            </a:endParaRPr>
          </a:p>
        </p:txBody>
      </p:sp>
      <p:sp>
        <p:nvSpPr>
          <p:cNvPr id="266" name="Google Shape;266;g230e7fabcf9_0_167"/>
          <p:cNvSpPr txBox="1"/>
          <p:nvPr/>
        </p:nvSpPr>
        <p:spPr>
          <a:xfrm>
            <a:off x="1210391" y="1554950"/>
            <a:ext cx="13266300" cy="738900"/>
          </a:xfrm>
          <a:prstGeom prst="rect">
            <a:avLst/>
          </a:prstGeom>
          <a:noFill/>
          <a:ln>
            <a:noFill/>
          </a:ln>
        </p:spPr>
        <p:txBody>
          <a:bodyPr spcFirstLastPara="1" wrap="square" lIns="0" tIns="0" rIns="0" bIns="0" anchor="t" anchorCtr="0">
            <a:spAutoFit/>
          </a:bodyPr>
          <a:lstStyle/>
          <a:p>
            <a:pPr marL="0" marR="0" lvl="0" indent="0" algn="l" rtl="0">
              <a:lnSpc>
                <a:spcPct val="150000"/>
              </a:lnSpc>
              <a:spcBef>
                <a:spcPts val="0"/>
              </a:spcBef>
              <a:spcAft>
                <a:spcPts val="0"/>
              </a:spcAft>
              <a:buNone/>
            </a:pPr>
            <a:r>
              <a:rPr lang="en-US" sz="4800">
                <a:solidFill>
                  <a:srgbClr val="FFFFFF"/>
                </a:solidFill>
                <a:latin typeface="Open Sans Light"/>
                <a:ea typeface="Open Sans Light"/>
                <a:cs typeface="Open Sans Light"/>
                <a:sym typeface="Open Sans Light"/>
              </a:rPr>
              <a:t>Data Exploration &amp; Cleaning</a:t>
            </a:r>
            <a:endParaRPr sz="4800">
              <a:solidFill>
                <a:srgbClr val="FFFFFF"/>
              </a:solidFill>
              <a:latin typeface="Open Sans Light"/>
              <a:ea typeface="Open Sans Light"/>
              <a:cs typeface="Open Sans Light"/>
              <a:sym typeface="Open Sans Light"/>
            </a:endParaRPr>
          </a:p>
        </p:txBody>
      </p:sp>
      <p:sp>
        <p:nvSpPr>
          <p:cNvPr id="267" name="Google Shape;267;g230e7fabcf9_0_167"/>
          <p:cNvSpPr/>
          <p:nvPr/>
        </p:nvSpPr>
        <p:spPr>
          <a:xfrm>
            <a:off x="-1" y="1473199"/>
            <a:ext cx="902400" cy="902400"/>
          </a:xfrm>
          <a:prstGeom prst="rect">
            <a:avLst/>
          </a:prstGeom>
          <a:solidFill>
            <a:srgbClr val="99000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EAEAEA"/>
              </a:buClr>
              <a:buSzPts val="3800"/>
              <a:buFont typeface="Open Sans ExtraBold"/>
              <a:buNone/>
            </a:pPr>
            <a:endParaRPr sz="3800" b="0" i="0" u="none" strike="noStrike" cap="none">
              <a:solidFill>
                <a:srgbClr val="434343"/>
              </a:solidFill>
              <a:latin typeface="Open Sans"/>
              <a:ea typeface="Open Sans"/>
              <a:cs typeface="Open Sans"/>
              <a:sym typeface="Open Sans"/>
            </a:endParaRPr>
          </a:p>
        </p:txBody>
      </p:sp>
      <p:sp>
        <p:nvSpPr>
          <p:cNvPr id="268" name="Google Shape;268;g230e7fabcf9_0_167"/>
          <p:cNvSpPr txBox="1"/>
          <p:nvPr/>
        </p:nvSpPr>
        <p:spPr>
          <a:xfrm>
            <a:off x="-1" y="1524311"/>
            <a:ext cx="902400" cy="800400"/>
          </a:xfrm>
          <a:prstGeom prst="rect">
            <a:avLst/>
          </a:prstGeom>
          <a:noFill/>
          <a:ln>
            <a:noFill/>
          </a:ln>
        </p:spPr>
        <p:txBody>
          <a:bodyPr spcFirstLastPara="1" wrap="square" lIns="121875" tIns="121875" rIns="121875" bIns="121875" anchor="ctr" anchorCtr="0">
            <a:spAutoFit/>
          </a:bodyPr>
          <a:lstStyle/>
          <a:p>
            <a:pPr marL="0" marR="0" lvl="0" indent="0" algn="ctr" rtl="0">
              <a:lnSpc>
                <a:spcPct val="100000"/>
              </a:lnSpc>
              <a:spcBef>
                <a:spcPts val="0"/>
              </a:spcBef>
              <a:spcAft>
                <a:spcPts val="0"/>
              </a:spcAft>
              <a:buClr>
                <a:srgbClr val="FFFFFF"/>
              </a:buClr>
              <a:buSzPts val="3600"/>
              <a:buFont typeface="Open Sans ExtraBold"/>
              <a:buNone/>
            </a:pPr>
            <a:r>
              <a:rPr lang="en-US" sz="3600" b="0" i="0" u="none" strike="noStrike" cap="none">
                <a:solidFill>
                  <a:srgbClr val="FFFFFF"/>
                </a:solidFill>
                <a:latin typeface="Open Sans ExtraBold"/>
                <a:ea typeface="Open Sans ExtraBold"/>
                <a:cs typeface="Open Sans ExtraBold"/>
                <a:sym typeface="Open Sans ExtraBold"/>
              </a:rPr>
              <a:t>2</a:t>
            </a:r>
            <a:endParaRPr sz="3600" b="0" i="0" u="none" strike="noStrike" cap="none">
              <a:solidFill>
                <a:srgbClr val="FFFFFF"/>
              </a:solidFill>
              <a:latin typeface="Open Sans ExtraBold"/>
              <a:ea typeface="Open Sans ExtraBold"/>
              <a:cs typeface="Open Sans ExtraBold"/>
              <a:sym typeface="Open Sans ExtraBold"/>
            </a:endParaRPr>
          </a:p>
        </p:txBody>
      </p:sp>
      <p:sp>
        <p:nvSpPr>
          <p:cNvPr id="269" name="Google Shape;269;g230e7fabcf9_0_167"/>
          <p:cNvSpPr txBox="1">
            <a:spLocks noGrp="1"/>
          </p:cNvSpPr>
          <p:nvPr>
            <p:ph type="sldNum" idx="12"/>
          </p:nvPr>
        </p:nvSpPr>
        <p:spPr>
          <a:xfrm>
            <a:off x="23194838" y="12301830"/>
            <a:ext cx="861600" cy="886500"/>
          </a:xfrm>
          <a:prstGeom prst="rect">
            <a:avLst/>
          </a:prstGeom>
          <a:noFill/>
          <a:ln>
            <a:noFill/>
          </a:ln>
        </p:spPr>
        <p:txBody>
          <a:bodyPr spcFirstLastPara="1" wrap="square" lIns="240800" tIns="240800" rIns="240800" bIns="240800" anchor="ctr" anchorCtr="0">
            <a:spAutoFit/>
          </a:bodyPr>
          <a:lstStyle/>
          <a:p>
            <a:pPr marL="0" lvl="0" indent="0" algn="r" rtl="0">
              <a:lnSpc>
                <a:spcPct val="100000"/>
              </a:lnSpc>
              <a:spcBef>
                <a:spcPts val="0"/>
              </a:spcBef>
              <a:spcAft>
                <a:spcPts val="0"/>
              </a:spcAft>
              <a:buClr>
                <a:srgbClr val="585858"/>
              </a:buClr>
              <a:buSzPts val="2600"/>
              <a:buFont typeface="Arial"/>
              <a:buNone/>
            </a:pPr>
            <a:fld id="{00000000-1234-1234-1234-123412341234}" type="slidenum">
              <a:rPr lang="en-US"/>
              <a:t>11</a:t>
            </a:fld>
            <a:endParaRPr/>
          </a:p>
        </p:txBody>
      </p:sp>
      <p:sp>
        <p:nvSpPr>
          <p:cNvPr id="270" name="Google Shape;270;g230e7fabcf9_0_167"/>
          <p:cNvSpPr txBox="1"/>
          <p:nvPr/>
        </p:nvSpPr>
        <p:spPr>
          <a:xfrm>
            <a:off x="1362789" y="2980266"/>
            <a:ext cx="14574000" cy="677400"/>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404040"/>
              </a:buClr>
              <a:buSzPts val="4400"/>
              <a:buFont typeface="Open Sans SemiBold"/>
              <a:buNone/>
            </a:pPr>
            <a:r>
              <a:rPr lang="en-US" sz="4400">
                <a:solidFill>
                  <a:srgbClr val="404040"/>
                </a:solidFill>
                <a:latin typeface="Open Sans SemiBold"/>
                <a:ea typeface="Open Sans SemiBold"/>
                <a:cs typeface="Open Sans SemiBold"/>
                <a:sym typeface="Open Sans SemiBold"/>
              </a:rPr>
              <a:t>Checking for missings and erroneous</a:t>
            </a:r>
            <a:endParaRPr/>
          </a:p>
        </p:txBody>
      </p:sp>
      <p:cxnSp>
        <p:nvCxnSpPr>
          <p:cNvPr id="271" name="Google Shape;271;g230e7fabcf9_0_167"/>
          <p:cNvCxnSpPr/>
          <p:nvPr/>
        </p:nvCxnSpPr>
        <p:spPr>
          <a:xfrm>
            <a:off x="1362789" y="3743322"/>
            <a:ext cx="21544800" cy="0"/>
          </a:xfrm>
          <a:prstGeom prst="straightConnector1">
            <a:avLst/>
          </a:prstGeom>
          <a:noFill/>
          <a:ln w="12700" cap="flat" cmpd="sng">
            <a:solidFill>
              <a:srgbClr val="404040"/>
            </a:solidFill>
            <a:prstDash val="solid"/>
            <a:round/>
            <a:headEnd type="none" w="sm" len="sm"/>
            <a:tailEnd type="none" w="sm" len="sm"/>
          </a:ln>
        </p:spPr>
      </p:cxnSp>
      <p:sp>
        <p:nvSpPr>
          <p:cNvPr id="272" name="Google Shape;272;g230e7fabcf9_0_167"/>
          <p:cNvSpPr txBox="1"/>
          <p:nvPr/>
        </p:nvSpPr>
        <p:spPr>
          <a:xfrm>
            <a:off x="1929384" y="4014216"/>
            <a:ext cx="15573300" cy="3663300"/>
          </a:xfrm>
          <a:prstGeom prst="rect">
            <a:avLst/>
          </a:prstGeom>
          <a:noFill/>
          <a:ln>
            <a:noFill/>
          </a:ln>
        </p:spPr>
        <p:txBody>
          <a:bodyPr spcFirstLastPara="1" wrap="square" lIns="0" tIns="0" rIns="0" bIns="0" anchor="t" anchorCtr="0">
            <a:spAutoFit/>
          </a:bodyPr>
          <a:lstStyle/>
          <a:p>
            <a:pPr marL="345440" marR="0" lvl="0" indent="-431800" algn="l" rtl="0">
              <a:lnSpc>
                <a:spcPct val="150000"/>
              </a:lnSpc>
              <a:spcBef>
                <a:spcPts val="0"/>
              </a:spcBef>
              <a:spcAft>
                <a:spcPts val="0"/>
              </a:spcAft>
              <a:buClr>
                <a:srgbClr val="404040"/>
              </a:buClr>
              <a:buSzPts val="3400"/>
              <a:buFont typeface="Open Sans"/>
              <a:buChar char="‣"/>
            </a:pPr>
            <a:r>
              <a:rPr lang="en-US" sz="3400">
                <a:solidFill>
                  <a:srgbClr val="404040"/>
                </a:solidFill>
                <a:latin typeface="Open Sans"/>
                <a:ea typeface="Open Sans"/>
                <a:cs typeface="Open Sans"/>
                <a:sym typeface="Open Sans"/>
              </a:rPr>
              <a:t>BS</a:t>
            </a:r>
            <a:endParaRPr sz="3400">
              <a:solidFill>
                <a:srgbClr val="404040"/>
              </a:solidFill>
              <a:latin typeface="Open Sans"/>
              <a:ea typeface="Open Sans"/>
              <a:cs typeface="Open Sans"/>
              <a:sym typeface="Open Sans"/>
            </a:endParaRPr>
          </a:p>
          <a:p>
            <a:pPr marL="914400" lvl="1" indent="-444500" algn="l" rtl="0">
              <a:lnSpc>
                <a:spcPct val="150000"/>
              </a:lnSpc>
              <a:spcBef>
                <a:spcPts val="0"/>
              </a:spcBef>
              <a:spcAft>
                <a:spcPts val="0"/>
              </a:spcAft>
              <a:buClr>
                <a:srgbClr val="404040"/>
              </a:buClr>
              <a:buSzPts val="3400"/>
              <a:buFont typeface="Open Sans"/>
              <a:buChar char="○"/>
            </a:pPr>
            <a:r>
              <a:rPr lang="en-US" sz="3400">
                <a:solidFill>
                  <a:srgbClr val="404040"/>
                </a:solidFill>
                <a:latin typeface="Open Sans"/>
                <a:ea typeface="Open Sans"/>
                <a:cs typeface="Open Sans"/>
                <a:sym typeface="Open Sans"/>
              </a:rPr>
              <a:t>No erroneous data</a:t>
            </a:r>
            <a:endParaRPr sz="3400">
              <a:solidFill>
                <a:srgbClr val="404040"/>
              </a:solidFill>
              <a:latin typeface="Open Sans"/>
              <a:ea typeface="Open Sans"/>
              <a:cs typeface="Open Sans"/>
              <a:sym typeface="Open Sans"/>
            </a:endParaRPr>
          </a:p>
          <a:p>
            <a:pPr marL="914400" lvl="1" indent="-444500" algn="l" rtl="0">
              <a:lnSpc>
                <a:spcPct val="150000"/>
              </a:lnSpc>
              <a:spcBef>
                <a:spcPts val="0"/>
              </a:spcBef>
              <a:spcAft>
                <a:spcPts val="0"/>
              </a:spcAft>
              <a:buClr>
                <a:srgbClr val="404040"/>
              </a:buClr>
              <a:buSzPts val="3400"/>
              <a:buFont typeface="Open Sans"/>
              <a:buChar char="○"/>
            </a:pPr>
            <a:r>
              <a:rPr lang="en-US" sz="3400">
                <a:solidFill>
                  <a:srgbClr val="404040"/>
                </a:solidFill>
                <a:latin typeface="Open Sans"/>
                <a:ea typeface="Open Sans"/>
                <a:cs typeface="Open Sans"/>
                <a:sym typeface="Open Sans"/>
              </a:rPr>
              <a:t>No missing values</a:t>
            </a:r>
            <a:endParaRPr sz="3400">
              <a:solidFill>
                <a:srgbClr val="404040"/>
              </a:solidFill>
              <a:latin typeface="Open Sans"/>
              <a:ea typeface="Open Sans"/>
              <a:cs typeface="Open Sans"/>
              <a:sym typeface="Open Sans"/>
            </a:endParaRPr>
          </a:p>
          <a:p>
            <a:pPr marL="914400" marR="0" lvl="1" indent="-444500" algn="l" rtl="0">
              <a:lnSpc>
                <a:spcPct val="150000"/>
              </a:lnSpc>
              <a:spcBef>
                <a:spcPts val="0"/>
              </a:spcBef>
              <a:spcAft>
                <a:spcPts val="0"/>
              </a:spcAft>
              <a:buClr>
                <a:srgbClr val="404040"/>
              </a:buClr>
              <a:buSzPts val="3400"/>
              <a:buFont typeface="Open Sans"/>
              <a:buChar char="○"/>
            </a:pPr>
            <a:r>
              <a:rPr lang="en-US" sz="3400">
                <a:solidFill>
                  <a:srgbClr val="404040"/>
                </a:solidFill>
                <a:latin typeface="Open Sans"/>
                <a:ea typeface="Open Sans"/>
                <a:cs typeface="Open Sans"/>
                <a:sym typeface="Open Sans"/>
              </a:rPr>
              <a:t>Change “Over” to 1 and “Under” to 0.</a:t>
            </a:r>
            <a:endParaRPr sz="3400">
              <a:solidFill>
                <a:srgbClr val="404040"/>
              </a:solidFill>
              <a:latin typeface="Open Sans"/>
              <a:ea typeface="Open Sans"/>
              <a:cs typeface="Open Sans"/>
              <a:sym typeface="Open Sans"/>
            </a:endParaRPr>
          </a:p>
          <a:p>
            <a:pPr marL="914400" marR="0" lvl="1" indent="-444500" algn="l" rtl="0">
              <a:lnSpc>
                <a:spcPct val="150000"/>
              </a:lnSpc>
              <a:spcBef>
                <a:spcPts val="0"/>
              </a:spcBef>
              <a:spcAft>
                <a:spcPts val="0"/>
              </a:spcAft>
              <a:buClr>
                <a:srgbClr val="404040"/>
              </a:buClr>
              <a:buSzPts val="3400"/>
              <a:buFont typeface="Open Sans"/>
              <a:buChar char="○"/>
            </a:pPr>
            <a:r>
              <a:rPr lang="en-US" sz="3400">
                <a:solidFill>
                  <a:srgbClr val="404040"/>
                </a:solidFill>
                <a:latin typeface="Open Sans"/>
                <a:ea typeface="Open Sans"/>
                <a:cs typeface="Open Sans"/>
                <a:sym typeface="Open Sans"/>
              </a:rPr>
              <a:t>There are 945 records show “Under” and 731 records show “Over”</a:t>
            </a:r>
            <a:endParaRPr sz="3400">
              <a:solidFill>
                <a:srgbClr val="404040"/>
              </a:solidFill>
              <a:latin typeface="Open Sans"/>
              <a:ea typeface="Open Sans"/>
              <a:cs typeface="Open Sans"/>
              <a:sym typeface="Open Sans"/>
            </a:endParaRPr>
          </a:p>
        </p:txBody>
      </p:sp>
      <p:pic>
        <p:nvPicPr>
          <p:cNvPr id="273" name="Google Shape;273;g230e7fabcf9_0_167"/>
          <p:cNvPicPr preferRelativeResize="0"/>
          <p:nvPr/>
        </p:nvPicPr>
        <p:blipFill>
          <a:blip r:embed="rId4">
            <a:alphaModFix/>
          </a:blip>
          <a:stretch>
            <a:fillRect/>
          </a:stretch>
        </p:blipFill>
        <p:spPr>
          <a:xfrm>
            <a:off x="7008237" y="8185425"/>
            <a:ext cx="10253929" cy="5239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7"/>
        <p:cNvGrpSpPr/>
        <p:nvPr/>
      </p:nvGrpSpPr>
      <p:grpSpPr>
        <a:xfrm>
          <a:off x="0" y="0"/>
          <a:ext cx="0" cy="0"/>
          <a:chOff x="0" y="0"/>
          <a:chExt cx="0" cy="0"/>
        </a:xfrm>
      </p:grpSpPr>
      <p:pic>
        <p:nvPicPr>
          <p:cNvPr id="278" name="Google Shape;278;g230e7fabcf9_0_192" descr="Google Shape;83;p16"/>
          <p:cNvPicPr preferRelativeResize="0"/>
          <p:nvPr/>
        </p:nvPicPr>
        <p:blipFill rotWithShape="1">
          <a:blip r:embed="rId3">
            <a:alphaModFix/>
          </a:blip>
          <a:srcRect/>
          <a:stretch/>
        </p:blipFill>
        <p:spPr>
          <a:xfrm>
            <a:off x="21317799" y="863587"/>
            <a:ext cx="2456602" cy="686435"/>
          </a:xfrm>
          <a:prstGeom prst="rect">
            <a:avLst/>
          </a:prstGeom>
          <a:noFill/>
          <a:ln>
            <a:noFill/>
          </a:ln>
        </p:spPr>
      </p:pic>
      <p:sp>
        <p:nvSpPr>
          <p:cNvPr id="279" name="Google Shape;279;g230e7fabcf9_0_192"/>
          <p:cNvSpPr/>
          <p:nvPr/>
        </p:nvSpPr>
        <p:spPr>
          <a:xfrm>
            <a:off x="985149" y="1473199"/>
            <a:ext cx="14232900" cy="903600"/>
          </a:xfrm>
          <a:prstGeom prst="rect">
            <a:avLst/>
          </a:prstGeom>
          <a:solidFill>
            <a:srgbClr val="990000"/>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3800"/>
              <a:buFont typeface="Arial"/>
              <a:buNone/>
            </a:pPr>
            <a:endParaRPr sz="3800" b="0" i="0" u="none" strike="noStrike" cap="none">
              <a:solidFill>
                <a:srgbClr val="434343"/>
              </a:solidFill>
              <a:latin typeface="Open Sans"/>
              <a:ea typeface="Open Sans"/>
              <a:cs typeface="Open Sans"/>
              <a:sym typeface="Open Sans"/>
            </a:endParaRPr>
          </a:p>
        </p:txBody>
      </p:sp>
      <p:sp>
        <p:nvSpPr>
          <p:cNvPr id="280" name="Google Shape;280;g230e7fabcf9_0_192"/>
          <p:cNvSpPr txBox="1"/>
          <p:nvPr/>
        </p:nvSpPr>
        <p:spPr>
          <a:xfrm>
            <a:off x="1210391" y="1554950"/>
            <a:ext cx="13266300" cy="738900"/>
          </a:xfrm>
          <a:prstGeom prst="rect">
            <a:avLst/>
          </a:prstGeom>
          <a:noFill/>
          <a:ln>
            <a:noFill/>
          </a:ln>
        </p:spPr>
        <p:txBody>
          <a:bodyPr spcFirstLastPara="1" wrap="square" lIns="0" tIns="0" rIns="0" bIns="0" anchor="t" anchorCtr="0">
            <a:spAutoFit/>
          </a:bodyPr>
          <a:lstStyle/>
          <a:p>
            <a:pPr marL="0" marR="0" lvl="0" indent="0" algn="l" rtl="0">
              <a:lnSpc>
                <a:spcPct val="150000"/>
              </a:lnSpc>
              <a:spcBef>
                <a:spcPts val="0"/>
              </a:spcBef>
              <a:spcAft>
                <a:spcPts val="0"/>
              </a:spcAft>
              <a:buNone/>
            </a:pPr>
            <a:r>
              <a:rPr lang="en-US" sz="4800">
                <a:solidFill>
                  <a:srgbClr val="FFFFFF"/>
                </a:solidFill>
                <a:latin typeface="Open Sans Light"/>
                <a:ea typeface="Open Sans Light"/>
                <a:cs typeface="Open Sans Light"/>
                <a:sym typeface="Open Sans Light"/>
              </a:rPr>
              <a:t>Data Exploration &amp; Cleaning</a:t>
            </a:r>
            <a:endParaRPr sz="4800">
              <a:solidFill>
                <a:srgbClr val="FFFFFF"/>
              </a:solidFill>
              <a:latin typeface="Open Sans Light"/>
              <a:ea typeface="Open Sans Light"/>
              <a:cs typeface="Open Sans Light"/>
              <a:sym typeface="Open Sans Light"/>
            </a:endParaRPr>
          </a:p>
        </p:txBody>
      </p:sp>
      <p:sp>
        <p:nvSpPr>
          <p:cNvPr id="281" name="Google Shape;281;g230e7fabcf9_0_192"/>
          <p:cNvSpPr/>
          <p:nvPr/>
        </p:nvSpPr>
        <p:spPr>
          <a:xfrm>
            <a:off x="-1" y="1473199"/>
            <a:ext cx="902400" cy="902400"/>
          </a:xfrm>
          <a:prstGeom prst="rect">
            <a:avLst/>
          </a:prstGeom>
          <a:solidFill>
            <a:srgbClr val="99000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EAEAEA"/>
              </a:buClr>
              <a:buSzPts val="3800"/>
              <a:buFont typeface="Open Sans ExtraBold"/>
              <a:buNone/>
            </a:pPr>
            <a:endParaRPr sz="3800" b="0" i="0" u="none" strike="noStrike" cap="none">
              <a:solidFill>
                <a:srgbClr val="434343"/>
              </a:solidFill>
              <a:latin typeface="Open Sans"/>
              <a:ea typeface="Open Sans"/>
              <a:cs typeface="Open Sans"/>
              <a:sym typeface="Open Sans"/>
            </a:endParaRPr>
          </a:p>
        </p:txBody>
      </p:sp>
      <p:sp>
        <p:nvSpPr>
          <p:cNvPr id="282" name="Google Shape;282;g230e7fabcf9_0_192"/>
          <p:cNvSpPr txBox="1"/>
          <p:nvPr/>
        </p:nvSpPr>
        <p:spPr>
          <a:xfrm>
            <a:off x="-1" y="1524311"/>
            <a:ext cx="902400" cy="800400"/>
          </a:xfrm>
          <a:prstGeom prst="rect">
            <a:avLst/>
          </a:prstGeom>
          <a:noFill/>
          <a:ln>
            <a:noFill/>
          </a:ln>
        </p:spPr>
        <p:txBody>
          <a:bodyPr spcFirstLastPara="1" wrap="square" lIns="121875" tIns="121875" rIns="121875" bIns="121875" anchor="ctr" anchorCtr="0">
            <a:spAutoFit/>
          </a:bodyPr>
          <a:lstStyle/>
          <a:p>
            <a:pPr marL="0" marR="0" lvl="0" indent="0" algn="ctr" rtl="0">
              <a:lnSpc>
                <a:spcPct val="100000"/>
              </a:lnSpc>
              <a:spcBef>
                <a:spcPts val="0"/>
              </a:spcBef>
              <a:spcAft>
                <a:spcPts val="0"/>
              </a:spcAft>
              <a:buClr>
                <a:srgbClr val="FFFFFF"/>
              </a:buClr>
              <a:buSzPts val="3600"/>
              <a:buFont typeface="Open Sans ExtraBold"/>
              <a:buNone/>
            </a:pPr>
            <a:r>
              <a:rPr lang="en-US" sz="3600" b="0" i="0" u="none" strike="noStrike" cap="none">
                <a:solidFill>
                  <a:srgbClr val="FFFFFF"/>
                </a:solidFill>
                <a:latin typeface="Open Sans ExtraBold"/>
                <a:ea typeface="Open Sans ExtraBold"/>
                <a:cs typeface="Open Sans ExtraBold"/>
                <a:sym typeface="Open Sans ExtraBold"/>
              </a:rPr>
              <a:t>2</a:t>
            </a:r>
            <a:endParaRPr sz="3600" b="0" i="0" u="none" strike="noStrike" cap="none">
              <a:solidFill>
                <a:srgbClr val="FFFFFF"/>
              </a:solidFill>
              <a:latin typeface="Open Sans ExtraBold"/>
              <a:ea typeface="Open Sans ExtraBold"/>
              <a:cs typeface="Open Sans ExtraBold"/>
              <a:sym typeface="Open Sans ExtraBold"/>
            </a:endParaRPr>
          </a:p>
        </p:txBody>
      </p:sp>
      <p:sp>
        <p:nvSpPr>
          <p:cNvPr id="283" name="Google Shape;283;g230e7fabcf9_0_192"/>
          <p:cNvSpPr txBox="1">
            <a:spLocks noGrp="1"/>
          </p:cNvSpPr>
          <p:nvPr>
            <p:ph type="sldNum" idx="12"/>
          </p:nvPr>
        </p:nvSpPr>
        <p:spPr>
          <a:xfrm>
            <a:off x="23194838" y="12301830"/>
            <a:ext cx="861600" cy="886500"/>
          </a:xfrm>
          <a:prstGeom prst="rect">
            <a:avLst/>
          </a:prstGeom>
          <a:noFill/>
          <a:ln>
            <a:noFill/>
          </a:ln>
        </p:spPr>
        <p:txBody>
          <a:bodyPr spcFirstLastPara="1" wrap="square" lIns="240800" tIns="240800" rIns="240800" bIns="240800" anchor="ctr" anchorCtr="0">
            <a:spAutoFit/>
          </a:bodyPr>
          <a:lstStyle/>
          <a:p>
            <a:pPr marL="0" lvl="0" indent="0" algn="r" rtl="0">
              <a:lnSpc>
                <a:spcPct val="100000"/>
              </a:lnSpc>
              <a:spcBef>
                <a:spcPts val="0"/>
              </a:spcBef>
              <a:spcAft>
                <a:spcPts val="0"/>
              </a:spcAft>
              <a:buClr>
                <a:srgbClr val="585858"/>
              </a:buClr>
              <a:buSzPts val="2600"/>
              <a:buFont typeface="Arial"/>
              <a:buNone/>
            </a:pPr>
            <a:fld id="{00000000-1234-1234-1234-123412341234}" type="slidenum">
              <a:rPr lang="en-US"/>
              <a:t>12</a:t>
            </a:fld>
            <a:endParaRPr/>
          </a:p>
        </p:txBody>
      </p:sp>
      <p:sp>
        <p:nvSpPr>
          <p:cNvPr id="284" name="Google Shape;284;g230e7fabcf9_0_192"/>
          <p:cNvSpPr txBox="1"/>
          <p:nvPr/>
        </p:nvSpPr>
        <p:spPr>
          <a:xfrm>
            <a:off x="1362789" y="2980266"/>
            <a:ext cx="14574000" cy="677400"/>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404040"/>
              </a:buClr>
              <a:buSzPts val="4400"/>
              <a:buFont typeface="Open Sans SemiBold"/>
              <a:buNone/>
            </a:pPr>
            <a:r>
              <a:rPr lang="en-US" sz="4400">
                <a:solidFill>
                  <a:srgbClr val="404040"/>
                </a:solidFill>
                <a:latin typeface="Open Sans SemiBold"/>
                <a:ea typeface="Open Sans SemiBold"/>
                <a:cs typeface="Open Sans SemiBold"/>
                <a:sym typeface="Open Sans SemiBold"/>
              </a:rPr>
              <a:t>Option_train dataset after exclusion and imputation</a:t>
            </a:r>
            <a:endParaRPr/>
          </a:p>
        </p:txBody>
      </p:sp>
      <p:cxnSp>
        <p:nvCxnSpPr>
          <p:cNvPr id="285" name="Google Shape;285;g230e7fabcf9_0_192"/>
          <p:cNvCxnSpPr/>
          <p:nvPr/>
        </p:nvCxnSpPr>
        <p:spPr>
          <a:xfrm>
            <a:off x="1362789" y="3743322"/>
            <a:ext cx="21544800" cy="0"/>
          </a:xfrm>
          <a:prstGeom prst="straightConnector1">
            <a:avLst/>
          </a:prstGeom>
          <a:noFill/>
          <a:ln w="12700" cap="flat" cmpd="sng">
            <a:solidFill>
              <a:srgbClr val="404040"/>
            </a:solidFill>
            <a:prstDash val="solid"/>
            <a:round/>
            <a:headEnd type="none" w="sm" len="sm"/>
            <a:tailEnd type="none" w="sm" len="sm"/>
          </a:ln>
        </p:spPr>
      </p:cxnSp>
      <p:sp>
        <p:nvSpPr>
          <p:cNvPr id="286" name="Google Shape;286;g230e7fabcf9_0_192"/>
          <p:cNvSpPr txBox="1"/>
          <p:nvPr/>
        </p:nvSpPr>
        <p:spPr>
          <a:xfrm>
            <a:off x="1930400" y="10309825"/>
            <a:ext cx="18029700" cy="2878500"/>
          </a:xfrm>
          <a:prstGeom prst="rect">
            <a:avLst/>
          </a:prstGeom>
          <a:noFill/>
          <a:ln>
            <a:noFill/>
          </a:ln>
        </p:spPr>
        <p:txBody>
          <a:bodyPr spcFirstLastPara="1" wrap="square" lIns="0" tIns="0" rIns="0" bIns="0" anchor="t" anchorCtr="0">
            <a:spAutoFit/>
          </a:bodyPr>
          <a:lstStyle/>
          <a:p>
            <a:pPr marL="345440" marR="0" lvl="0" indent="-431800" algn="l" rtl="0">
              <a:lnSpc>
                <a:spcPct val="150000"/>
              </a:lnSpc>
              <a:spcBef>
                <a:spcPts val="0"/>
              </a:spcBef>
              <a:spcAft>
                <a:spcPts val="0"/>
              </a:spcAft>
              <a:buClr>
                <a:srgbClr val="404040"/>
              </a:buClr>
              <a:buSzPts val="3400"/>
              <a:buFont typeface="Open Sans"/>
              <a:buChar char="‣"/>
            </a:pPr>
            <a:r>
              <a:rPr lang="en-US" sz="3400">
                <a:solidFill>
                  <a:srgbClr val="404040"/>
                </a:solidFill>
                <a:latin typeface="Open Sans"/>
                <a:ea typeface="Open Sans"/>
                <a:cs typeface="Open Sans"/>
                <a:sym typeface="Open Sans"/>
              </a:rPr>
              <a:t>There are 1,676 records. All 4 predictors should be included in the prediction.</a:t>
            </a:r>
            <a:endParaRPr sz="3400">
              <a:solidFill>
                <a:srgbClr val="404040"/>
              </a:solidFill>
              <a:latin typeface="Open Sans"/>
              <a:ea typeface="Open Sans"/>
              <a:cs typeface="Open Sans"/>
              <a:sym typeface="Open Sans"/>
            </a:endParaRPr>
          </a:p>
          <a:p>
            <a:pPr marL="345440" marR="0" lvl="0" indent="-431800" algn="l" rtl="0">
              <a:lnSpc>
                <a:spcPct val="150000"/>
              </a:lnSpc>
              <a:spcBef>
                <a:spcPts val="0"/>
              </a:spcBef>
              <a:spcAft>
                <a:spcPts val="0"/>
              </a:spcAft>
              <a:buClr>
                <a:srgbClr val="404040"/>
              </a:buClr>
              <a:buSzPts val="3400"/>
              <a:buFont typeface="Open Sans"/>
              <a:buChar char="‣"/>
            </a:pPr>
            <a:r>
              <a:rPr lang="en-US" sz="3400">
                <a:solidFill>
                  <a:srgbClr val="404040"/>
                </a:solidFill>
                <a:latin typeface="Open Sans"/>
                <a:ea typeface="Open Sans"/>
                <a:cs typeface="Open Sans"/>
                <a:sym typeface="Open Sans"/>
              </a:rPr>
              <a:t>Use the cleaned option_train dataset to build statistical/ML models with</a:t>
            </a:r>
            <a:endParaRPr sz="3400">
              <a:solidFill>
                <a:srgbClr val="404040"/>
              </a:solidFill>
              <a:latin typeface="Open Sans"/>
              <a:ea typeface="Open Sans"/>
              <a:cs typeface="Open Sans"/>
              <a:sym typeface="Open Sans"/>
            </a:endParaRPr>
          </a:p>
          <a:p>
            <a:pPr marL="914400" lvl="1" indent="-444500" algn="l" rtl="0">
              <a:lnSpc>
                <a:spcPct val="150000"/>
              </a:lnSpc>
              <a:spcBef>
                <a:spcPts val="0"/>
              </a:spcBef>
              <a:spcAft>
                <a:spcPts val="0"/>
              </a:spcAft>
              <a:buClr>
                <a:srgbClr val="404040"/>
              </a:buClr>
              <a:buSzPts val="3400"/>
              <a:buFont typeface="Open Sans"/>
              <a:buChar char="○"/>
            </a:pPr>
            <a:r>
              <a:rPr lang="en-US" sz="3400">
                <a:solidFill>
                  <a:srgbClr val="404040"/>
                </a:solidFill>
                <a:latin typeface="Open Sans"/>
                <a:ea typeface="Open Sans"/>
                <a:cs typeface="Open Sans"/>
                <a:sym typeface="Open Sans"/>
              </a:rPr>
              <a:t>Value as the response variable (Regression problem)</a:t>
            </a:r>
            <a:endParaRPr sz="3400">
              <a:solidFill>
                <a:srgbClr val="404040"/>
              </a:solidFill>
              <a:latin typeface="Open Sans"/>
              <a:ea typeface="Open Sans"/>
              <a:cs typeface="Open Sans"/>
              <a:sym typeface="Open Sans"/>
            </a:endParaRPr>
          </a:p>
          <a:p>
            <a:pPr marL="914400" marR="0" lvl="1" indent="-444500" algn="l" rtl="0">
              <a:lnSpc>
                <a:spcPct val="150000"/>
              </a:lnSpc>
              <a:spcBef>
                <a:spcPts val="0"/>
              </a:spcBef>
              <a:spcAft>
                <a:spcPts val="0"/>
              </a:spcAft>
              <a:buClr>
                <a:srgbClr val="404040"/>
              </a:buClr>
              <a:buSzPts val="3400"/>
              <a:buFont typeface="Open Sans"/>
              <a:buChar char="○"/>
            </a:pPr>
            <a:r>
              <a:rPr lang="en-US" sz="3400">
                <a:solidFill>
                  <a:srgbClr val="404040"/>
                </a:solidFill>
                <a:latin typeface="Open Sans"/>
                <a:ea typeface="Open Sans"/>
                <a:cs typeface="Open Sans"/>
                <a:sym typeface="Open Sans"/>
              </a:rPr>
              <a:t>BS as the response Variable (Classification Problem)</a:t>
            </a:r>
            <a:endParaRPr sz="3400">
              <a:solidFill>
                <a:srgbClr val="404040"/>
              </a:solidFill>
              <a:latin typeface="Open Sans"/>
              <a:ea typeface="Open Sans"/>
              <a:cs typeface="Open Sans"/>
              <a:sym typeface="Open Sans"/>
            </a:endParaRPr>
          </a:p>
        </p:txBody>
      </p:sp>
      <p:pic>
        <p:nvPicPr>
          <p:cNvPr id="287" name="Google Shape;287;g230e7fabcf9_0_192"/>
          <p:cNvPicPr preferRelativeResize="0"/>
          <p:nvPr/>
        </p:nvPicPr>
        <p:blipFill>
          <a:blip r:embed="rId4">
            <a:alphaModFix/>
          </a:blip>
          <a:stretch>
            <a:fillRect/>
          </a:stretch>
        </p:blipFill>
        <p:spPr>
          <a:xfrm>
            <a:off x="5829250" y="4164616"/>
            <a:ext cx="12725501" cy="572391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91"/>
        <p:cNvGrpSpPr/>
        <p:nvPr/>
      </p:nvGrpSpPr>
      <p:grpSpPr>
        <a:xfrm>
          <a:off x="0" y="0"/>
          <a:ext cx="0" cy="0"/>
          <a:chOff x="0" y="0"/>
          <a:chExt cx="0" cy="0"/>
        </a:xfrm>
      </p:grpSpPr>
      <p:sp>
        <p:nvSpPr>
          <p:cNvPr id="292" name="Google Shape;292;g20a18db322b_0_162"/>
          <p:cNvSpPr txBox="1"/>
          <p:nvPr/>
        </p:nvSpPr>
        <p:spPr>
          <a:xfrm>
            <a:off x="4681967" y="6448200"/>
            <a:ext cx="15020100" cy="10467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6800">
                <a:solidFill>
                  <a:srgbClr val="FFFFFF"/>
                </a:solidFill>
                <a:latin typeface="Open Sans Light"/>
                <a:ea typeface="Open Sans Light"/>
                <a:cs typeface="Open Sans Light"/>
                <a:sym typeface="Open Sans Light"/>
              </a:rPr>
              <a:t>Model Exploration – Regression</a:t>
            </a:r>
            <a:endParaRPr sz="6800">
              <a:solidFill>
                <a:srgbClr val="FFFFFF"/>
              </a:solidFill>
              <a:latin typeface="Open Sans Light"/>
              <a:ea typeface="Open Sans Light"/>
              <a:cs typeface="Open Sans Light"/>
              <a:sym typeface="Open Sans Light"/>
            </a:endParaRPr>
          </a:p>
        </p:txBody>
      </p:sp>
      <p:sp>
        <p:nvSpPr>
          <p:cNvPr id="293" name="Google Shape;293;g20a18db322b_0_162"/>
          <p:cNvSpPr txBox="1"/>
          <p:nvPr/>
        </p:nvSpPr>
        <p:spPr>
          <a:xfrm>
            <a:off x="11373100" y="5483397"/>
            <a:ext cx="1637700" cy="4617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FFCC00"/>
              </a:buClr>
              <a:buSzPts val="1200"/>
              <a:buFont typeface="Open Sans ExtraBold"/>
              <a:buNone/>
            </a:pPr>
            <a:r>
              <a:rPr lang="en-US" sz="3000">
                <a:solidFill>
                  <a:srgbClr val="FFCC00"/>
                </a:solidFill>
                <a:latin typeface="Open Sans ExtraBold"/>
                <a:ea typeface="Open Sans ExtraBold"/>
                <a:cs typeface="Open Sans ExtraBold"/>
                <a:sym typeface="Open Sans ExtraBold"/>
              </a:rPr>
              <a:t>3/6</a:t>
            </a:r>
            <a:endParaRPr sz="3000"/>
          </a:p>
        </p:txBody>
      </p:sp>
      <p:cxnSp>
        <p:nvCxnSpPr>
          <p:cNvPr id="294" name="Google Shape;294;g20a18db322b_0_162"/>
          <p:cNvCxnSpPr/>
          <p:nvPr/>
        </p:nvCxnSpPr>
        <p:spPr>
          <a:xfrm>
            <a:off x="11853333" y="6016598"/>
            <a:ext cx="677400" cy="0"/>
          </a:xfrm>
          <a:prstGeom prst="straightConnector1">
            <a:avLst/>
          </a:prstGeom>
          <a:noFill/>
          <a:ln w="12700" cap="flat" cmpd="sng">
            <a:solidFill>
              <a:srgbClr val="FFCC00"/>
            </a:solidFill>
            <a:prstDash val="solid"/>
            <a:round/>
            <a:headEnd type="none" w="sm" len="sm"/>
            <a:tailEnd type="none" w="sm" len="sm"/>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8"/>
        <p:cNvGrpSpPr/>
        <p:nvPr/>
      </p:nvGrpSpPr>
      <p:grpSpPr>
        <a:xfrm>
          <a:off x="0" y="0"/>
          <a:ext cx="0" cy="0"/>
          <a:chOff x="0" y="0"/>
          <a:chExt cx="0" cy="0"/>
        </a:xfrm>
      </p:grpSpPr>
      <p:pic>
        <p:nvPicPr>
          <p:cNvPr id="299" name="Google Shape;299;g20a18db322b_0_70" descr="Google Shape;83;p16"/>
          <p:cNvPicPr preferRelativeResize="0"/>
          <p:nvPr/>
        </p:nvPicPr>
        <p:blipFill rotWithShape="1">
          <a:blip r:embed="rId3">
            <a:alphaModFix/>
          </a:blip>
          <a:srcRect/>
          <a:stretch/>
        </p:blipFill>
        <p:spPr>
          <a:xfrm>
            <a:off x="21317799" y="863587"/>
            <a:ext cx="2456602" cy="686435"/>
          </a:xfrm>
          <a:prstGeom prst="rect">
            <a:avLst/>
          </a:prstGeom>
          <a:noFill/>
          <a:ln>
            <a:noFill/>
          </a:ln>
        </p:spPr>
      </p:pic>
      <p:sp>
        <p:nvSpPr>
          <p:cNvPr id="300" name="Google Shape;300;g20a18db322b_0_70"/>
          <p:cNvSpPr txBox="1"/>
          <p:nvPr/>
        </p:nvSpPr>
        <p:spPr>
          <a:xfrm>
            <a:off x="1210389" y="3192091"/>
            <a:ext cx="14574000" cy="677400"/>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404040"/>
              </a:buClr>
              <a:buSzPts val="4400"/>
              <a:buFont typeface="Open Sans SemiBold"/>
              <a:buNone/>
            </a:pPr>
            <a:r>
              <a:rPr lang="en-US" sz="4400">
                <a:solidFill>
                  <a:srgbClr val="404040"/>
                </a:solidFill>
                <a:latin typeface="Open Sans SemiBold"/>
                <a:ea typeface="Open Sans SemiBold"/>
                <a:cs typeface="Open Sans SemiBold"/>
                <a:sym typeface="Open Sans SemiBold"/>
              </a:rPr>
              <a:t>Linear Regression - MLR</a:t>
            </a:r>
            <a:endParaRPr/>
          </a:p>
        </p:txBody>
      </p:sp>
      <p:cxnSp>
        <p:nvCxnSpPr>
          <p:cNvPr id="301" name="Google Shape;301;g20a18db322b_0_70"/>
          <p:cNvCxnSpPr/>
          <p:nvPr/>
        </p:nvCxnSpPr>
        <p:spPr>
          <a:xfrm>
            <a:off x="1210389" y="3955147"/>
            <a:ext cx="21544800" cy="0"/>
          </a:xfrm>
          <a:prstGeom prst="straightConnector1">
            <a:avLst/>
          </a:prstGeom>
          <a:noFill/>
          <a:ln w="12700" cap="flat" cmpd="sng">
            <a:solidFill>
              <a:srgbClr val="404040"/>
            </a:solidFill>
            <a:prstDash val="solid"/>
            <a:round/>
            <a:headEnd type="none" w="sm" len="sm"/>
            <a:tailEnd type="none" w="sm" len="sm"/>
          </a:ln>
        </p:spPr>
      </p:cxnSp>
      <p:sp>
        <p:nvSpPr>
          <p:cNvPr id="302" name="Google Shape;302;g20a18db322b_0_70"/>
          <p:cNvSpPr txBox="1"/>
          <p:nvPr/>
        </p:nvSpPr>
        <p:spPr>
          <a:xfrm>
            <a:off x="1777999" y="4388516"/>
            <a:ext cx="15573300" cy="2093400"/>
          </a:xfrm>
          <a:prstGeom prst="rect">
            <a:avLst/>
          </a:prstGeom>
          <a:noFill/>
          <a:ln>
            <a:noFill/>
          </a:ln>
        </p:spPr>
        <p:txBody>
          <a:bodyPr spcFirstLastPara="1" wrap="square" lIns="0" tIns="0" rIns="0" bIns="0" anchor="t" anchorCtr="0">
            <a:spAutoFit/>
          </a:bodyPr>
          <a:lstStyle/>
          <a:p>
            <a:pPr marL="345440" marR="0" lvl="0" indent="-431800" algn="l" rtl="0">
              <a:lnSpc>
                <a:spcPct val="150000"/>
              </a:lnSpc>
              <a:spcBef>
                <a:spcPts val="0"/>
              </a:spcBef>
              <a:spcAft>
                <a:spcPts val="0"/>
              </a:spcAft>
              <a:buClr>
                <a:srgbClr val="404040"/>
              </a:buClr>
              <a:buSzPts val="3400"/>
              <a:buFont typeface="Open Sans"/>
              <a:buChar char="‣"/>
            </a:pPr>
            <a:r>
              <a:rPr lang="en-US" sz="3400">
                <a:solidFill>
                  <a:srgbClr val="404040"/>
                </a:solidFill>
                <a:latin typeface="Open Sans"/>
                <a:ea typeface="Open Sans"/>
                <a:cs typeface="Open Sans"/>
                <a:sym typeface="Open Sans"/>
              </a:rPr>
              <a:t>k-Fold Cross-validation</a:t>
            </a:r>
            <a:endParaRPr sz="3400">
              <a:solidFill>
                <a:srgbClr val="404040"/>
              </a:solidFill>
              <a:latin typeface="Open Sans"/>
              <a:ea typeface="Open Sans"/>
              <a:cs typeface="Open Sans"/>
              <a:sym typeface="Open Sans"/>
            </a:endParaRPr>
          </a:p>
          <a:p>
            <a:pPr marL="914400" marR="0" lvl="1" indent="-444500" algn="l" rtl="0">
              <a:lnSpc>
                <a:spcPct val="150000"/>
              </a:lnSpc>
              <a:spcBef>
                <a:spcPts val="0"/>
              </a:spcBef>
              <a:spcAft>
                <a:spcPts val="0"/>
              </a:spcAft>
              <a:buClr>
                <a:srgbClr val="404040"/>
              </a:buClr>
              <a:buSzPts val="3400"/>
              <a:buFont typeface="Open Sans"/>
              <a:buChar char="○"/>
            </a:pPr>
            <a:r>
              <a:rPr lang="en-US" sz="3400">
                <a:solidFill>
                  <a:srgbClr val="404040"/>
                </a:solidFill>
                <a:latin typeface="Open Sans"/>
                <a:ea typeface="Open Sans"/>
                <a:cs typeface="Open Sans"/>
                <a:sym typeface="Open Sans"/>
              </a:rPr>
              <a:t>n_splits=10, random_state=2, shuffle=True; scoring = ‘r2’</a:t>
            </a:r>
            <a:endParaRPr sz="3400">
              <a:solidFill>
                <a:srgbClr val="404040"/>
              </a:solidFill>
              <a:latin typeface="Open Sans"/>
              <a:ea typeface="Open Sans"/>
              <a:cs typeface="Open Sans"/>
              <a:sym typeface="Open Sans"/>
            </a:endParaRPr>
          </a:p>
          <a:p>
            <a:pPr marL="345440" marR="0" lvl="0" indent="-431800" algn="l" rtl="0">
              <a:lnSpc>
                <a:spcPct val="150000"/>
              </a:lnSpc>
              <a:spcBef>
                <a:spcPts val="0"/>
              </a:spcBef>
              <a:spcAft>
                <a:spcPts val="0"/>
              </a:spcAft>
              <a:buClr>
                <a:srgbClr val="404040"/>
              </a:buClr>
              <a:buSzPts val="3400"/>
              <a:buFont typeface="Open Sans"/>
              <a:buChar char="‣"/>
            </a:pPr>
            <a:r>
              <a:rPr lang="en-US" sz="3400">
                <a:solidFill>
                  <a:srgbClr val="404040"/>
                </a:solidFill>
                <a:latin typeface="Open Sans"/>
                <a:ea typeface="Open Sans"/>
                <a:cs typeface="Open Sans"/>
                <a:sym typeface="Open Sans"/>
              </a:rPr>
              <a:t>R-square = 0.91</a:t>
            </a:r>
            <a:endParaRPr/>
          </a:p>
        </p:txBody>
      </p:sp>
      <p:sp>
        <p:nvSpPr>
          <p:cNvPr id="303" name="Google Shape;303;g20a18db322b_0_70"/>
          <p:cNvSpPr txBox="1"/>
          <p:nvPr/>
        </p:nvSpPr>
        <p:spPr>
          <a:xfrm>
            <a:off x="1210389" y="6762494"/>
            <a:ext cx="14574000" cy="677400"/>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404040"/>
              </a:buClr>
              <a:buSzPts val="4400"/>
              <a:buFont typeface="Open Sans SemiBold"/>
              <a:buNone/>
            </a:pPr>
            <a:r>
              <a:rPr lang="en-US" sz="4400">
                <a:solidFill>
                  <a:srgbClr val="404040"/>
                </a:solidFill>
                <a:latin typeface="Open Sans SemiBold"/>
                <a:ea typeface="Open Sans SemiBold"/>
                <a:cs typeface="Open Sans SemiBold"/>
                <a:sym typeface="Open Sans SemiBold"/>
              </a:rPr>
              <a:t>KNN</a:t>
            </a:r>
            <a:endParaRPr/>
          </a:p>
        </p:txBody>
      </p:sp>
      <p:cxnSp>
        <p:nvCxnSpPr>
          <p:cNvPr id="304" name="Google Shape;304;g20a18db322b_0_70"/>
          <p:cNvCxnSpPr/>
          <p:nvPr/>
        </p:nvCxnSpPr>
        <p:spPr>
          <a:xfrm>
            <a:off x="1210389" y="7525549"/>
            <a:ext cx="21544800" cy="0"/>
          </a:xfrm>
          <a:prstGeom prst="straightConnector1">
            <a:avLst/>
          </a:prstGeom>
          <a:noFill/>
          <a:ln w="12700" cap="flat" cmpd="sng">
            <a:solidFill>
              <a:srgbClr val="404040"/>
            </a:solidFill>
            <a:prstDash val="solid"/>
            <a:round/>
            <a:headEnd type="none" w="sm" len="sm"/>
            <a:tailEnd type="none" w="sm" len="sm"/>
          </a:ln>
        </p:spPr>
      </p:cxnSp>
      <p:sp>
        <p:nvSpPr>
          <p:cNvPr id="305" name="Google Shape;305;g20a18db322b_0_70"/>
          <p:cNvSpPr txBox="1"/>
          <p:nvPr/>
        </p:nvSpPr>
        <p:spPr>
          <a:xfrm>
            <a:off x="1777999" y="7941956"/>
            <a:ext cx="15573300" cy="2093400"/>
          </a:xfrm>
          <a:prstGeom prst="rect">
            <a:avLst/>
          </a:prstGeom>
          <a:noFill/>
          <a:ln>
            <a:noFill/>
          </a:ln>
        </p:spPr>
        <p:txBody>
          <a:bodyPr spcFirstLastPara="1" wrap="square" lIns="0" tIns="0" rIns="0" bIns="0" anchor="t" anchorCtr="0">
            <a:spAutoFit/>
          </a:bodyPr>
          <a:lstStyle/>
          <a:p>
            <a:pPr marL="345440" marR="0" lvl="0" indent="-431800" algn="l" rtl="0">
              <a:lnSpc>
                <a:spcPct val="150000"/>
              </a:lnSpc>
              <a:spcBef>
                <a:spcPts val="0"/>
              </a:spcBef>
              <a:spcAft>
                <a:spcPts val="0"/>
              </a:spcAft>
              <a:buClr>
                <a:srgbClr val="404040"/>
              </a:buClr>
              <a:buSzPts val="3400"/>
              <a:buFont typeface="Open Sans"/>
              <a:buChar char="‣"/>
            </a:pPr>
            <a:r>
              <a:rPr lang="en-US" sz="3400">
                <a:solidFill>
                  <a:srgbClr val="404040"/>
                </a:solidFill>
                <a:latin typeface="Open Sans"/>
                <a:ea typeface="Open Sans"/>
                <a:cs typeface="Open Sans"/>
                <a:sym typeface="Open Sans"/>
              </a:rPr>
              <a:t>Standardized the features before model training</a:t>
            </a:r>
            <a:endParaRPr sz="3400">
              <a:solidFill>
                <a:srgbClr val="404040"/>
              </a:solidFill>
              <a:latin typeface="Open Sans"/>
              <a:ea typeface="Open Sans"/>
              <a:cs typeface="Open Sans"/>
              <a:sym typeface="Open Sans"/>
            </a:endParaRPr>
          </a:p>
          <a:p>
            <a:pPr marL="345440" marR="0" lvl="0" indent="-431800" algn="l" rtl="0">
              <a:lnSpc>
                <a:spcPct val="150000"/>
              </a:lnSpc>
              <a:spcBef>
                <a:spcPts val="0"/>
              </a:spcBef>
              <a:spcAft>
                <a:spcPts val="0"/>
              </a:spcAft>
              <a:buClr>
                <a:srgbClr val="404040"/>
              </a:buClr>
              <a:buSzPts val="3400"/>
              <a:buFont typeface="Open Sans"/>
              <a:buChar char="‣"/>
            </a:pPr>
            <a:r>
              <a:rPr lang="en-US" sz="3400">
                <a:solidFill>
                  <a:srgbClr val="404040"/>
                </a:solidFill>
                <a:latin typeface="Open Sans"/>
                <a:ea typeface="Open Sans"/>
                <a:cs typeface="Open Sans"/>
                <a:sym typeface="Open Sans"/>
              </a:rPr>
              <a:t>n_neighbors = 5 has a higher R-Square than n_neighbors = 10</a:t>
            </a:r>
            <a:endParaRPr sz="3400">
              <a:solidFill>
                <a:srgbClr val="404040"/>
              </a:solidFill>
              <a:latin typeface="Open Sans"/>
              <a:ea typeface="Open Sans"/>
              <a:cs typeface="Open Sans"/>
              <a:sym typeface="Open Sans"/>
            </a:endParaRPr>
          </a:p>
          <a:p>
            <a:pPr marL="345440" marR="0" lvl="0" indent="-431800" algn="l" rtl="0">
              <a:lnSpc>
                <a:spcPct val="150000"/>
              </a:lnSpc>
              <a:spcBef>
                <a:spcPts val="0"/>
              </a:spcBef>
              <a:spcAft>
                <a:spcPts val="0"/>
              </a:spcAft>
              <a:buClr>
                <a:srgbClr val="404040"/>
              </a:buClr>
              <a:buSzPts val="3400"/>
              <a:buFont typeface="Open Sans"/>
              <a:buChar char="‣"/>
            </a:pPr>
            <a:r>
              <a:rPr lang="en-US" sz="3400">
                <a:solidFill>
                  <a:srgbClr val="404040"/>
                </a:solidFill>
                <a:latin typeface="Open Sans"/>
                <a:ea typeface="Open Sans"/>
                <a:cs typeface="Open Sans"/>
                <a:sym typeface="Open Sans"/>
              </a:rPr>
              <a:t>R-square = 0.976 &lt; 0.981</a:t>
            </a:r>
            <a:endParaRPr sz="3400">
              <a:solidFill>
                <a:srgbClr val="404040"/>
              </a:solidFill>
              <a:latin typeface="Open Sans"/>
              <a:ea typeface="Open Sans"/>
              <a:cs typeface="Open Sans"/>
              <a:sym typeface="Open Sans"/>
            </a:endParaRPr>
          </a:p>
        </p:txBody>
      </p:sp>
      <p:sp>
        <p:nvSpPr>
          <p:cNvPr id="306" name="Google Shape;306;g20a18db322b_0_70"/>
          <p:cNvSpPr/>
          <p:nvPr/>
        </p:nvSpPr>
        <p:spPr>
          <a:xfrm>
            <a:off x="985149" y="1473199"/>
            <a:ext cx="14232900" cy="903600"/>
          </a:xfrm>
          <a:prstGeom prst="rect">
            <a:avLst/>
          </a:prstGeom>
          <a:solidFill>
            <a:srgbClr val="990000"/>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3800"/>
              <a:buFont typeface="Arial"/>
              <a:buNone/>
            </a:pPr>
            <a:endParaRPr sz="3800" b="0" i="0" u="none" strike="noStrike" cap="none">
              <a:solidFill>
                <a:srgbClr val="434343"/>
              </a:solidFill>
              <a:latin typeface="Open Sans"/>
              <a:ea typeface="Open Sans"/>
              <a:cs typeface="Open Sans"/>
              <a:sym typeface="Open Sans"/>
            </a:endParaRPr>
          </a:p>
        </p:txBody>
      </p:sp>
      <p:sp>
        <p:nvSpPr>
          <p:cNvPr id="307" name="Google Shape;307;g20a18db322b_0_70"/>
          <p:cNvSpPr txBox="1"/>
          <p:nvPr/>
        </p:nvSpPr>
        <p:spPr>
          <a:xfrm>
            <a:off x="1210391" y="1554950"/>
            <a:ext cx="13266300" cy="738900"/>
          </a:xfrm>
          <a:prstGeom prst="rect">
            <a:avLst/>
          </a:prstGeom>
          <a:noFill/>
          <a:ln>
            <a:noFill/>
          </a:ln>
        </p:spPr>
        <p:txBody>
          <a:bodyPr spcFirstLastPara="1" wrap="square" lIns="0" tIns="0" rIns="0" bIns="0" anchor="t" anchorCtr="0">
            <a:spAutoFit/>
          </a:bodyPr>
          <a:lstStyle/>
          <a:p>
            <a:pPr marL="0" marR="0" lvl="0" indent="0" algn="l" rtl="0">
              <a:lnSpc>
                <a:spcPct val="150000"/>
              </a:lnSpc>
              <a:spcBef>
                <a:spcPts val="0"/>
              </a:spcBef>
              <a:spcAft>
                <a:spcPts val="0"/>
              </a:spcAft>
              <a:buNone/>
            </a:pPr>
            <a:r>
              <a:rPr lang="en-US" sz="4800">
                <a:solidFill>
                  <a:srgbClr val="FFFFFF"/>
                </a:solidFill>
                <a:latin typeface="Open Sans Light"/>
                <a:ea typeface="Open Sans Light"/>
                <a:cs typeface="Open Sans Light"/>
                <a:sym typeface="Open Sans Light"/>
              </a:rPr>
              <a:t>Model Exploration – Regression</a:t>
            </a:r>
            <a:endParaRPr sz="4800">
              <a:solidFill>
                <a:srgbClr val="FFFFFF"/>
              </a:solidFill>
              <a:latin typeface="Open Sans Light"/>
              <a:ea typeface="Open Sans Light"/>
              <a:cs typeface="Open Sans Light"/>
              <a:sym typeface="Open Sans Light"/>
            </a:endParaRPr>
          </a:p>
        </p:txBody>
      </p:sp>
      <p:sp>
        <p:nvSpPr>
          <p:cNvPr id="308" name="Google Shape;308;g20a18db322b_0_70"/>
          <p:cNvSpPr/>
          <p:nvPr/>
        </p:nvSpPr>
        <p:spPr>
          <a:xfrm>
            <a:off x="-1" y="1473199"/>
            <a:ext cx="902400" cy="902400"/>
          </a:xfrm>
          <a:prstGeom prst="rect">
            <a:avLst/>
          </a:prstGeom>
          <a:solidFill>
            <a:srgbClr val="99000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EAEAEA"/>
              </a:buClr>
              <a:buSzPts val="3800"/>
              <a:buFont typeface="Open Sans ExtraBold"/>
              <a:buNone/>
            </a:pPr>
            <a:endParaRPr sz="3800" b="0" i="0" u="none" strike="noStrike" cap="none">
              <a:solidFill>
                <a:srgbClr val="434343"/>
              </a:solidFill>
              <a:latin typeface="Open Sans"/>
              <a:ea typeface="Open Sans"/>
              <a:cs typeface="Open Sans"/>
              <a:sym typeface="Open Sans"/>
            </a:endParaRPr>
          </a:p>
        </p:txBody>
      </p:sp>
      <p:sp>
        <p:nvSpPr>
          <p:cNvPr id="309" name="Google Shape;309;g20a18db322b_0_70"/>
          <p:cNvSpPr txBox="1"/>
          <p:nvPr/>
        </p:nvSpPr>
        <p:spPr>
          <a:xfrm>
            <a:off x="-1" y="1524311"/>
            <a:ext cx="902400" cy="800400"/>
          </a:xfrm>
          <a:prstGeom prst="rect">
            <a:avLst/>
          </a:prstGeom>
          <a:noFill/>
          <a:ln>
            <a:noFill/>
          </a:ln>
        </p:spPr>
        <p:txBody>
          <a:bodyPr spcFirstLastPara="1" wrap="square" lIns="121875" tIns="121875" rIns="121875" bIns="121875" anchor="ctr" anchorCtr="0">
            <a:spAutoFit/>
          </a:bodyPr>
          <a:lstStyle/>
          <a:p>
            <a:pPr marL="0" marR="0" lvl="0" indent="0" algn="ctr" rtl="0">
              <a:lnSpc>
                <a:spcPct val="100000"/>
              </a:lnSpc>
              <a:spcBef>
                <a:spcPts val="0"/>
              </a:spcBef>
              <a:spcAft>
                <a:spcPts val="0"/>
              </a:spcAft>
              <a:buClr>
                <a:srgbClr val="FFFFFF"/>
              </a:buClr>
              <a:buSzPts val="3600"/>
              <a:buFont typeface="Open Sans ExtraBold"/>
              <a:buNone/>
            </a:pPr>
            <a:r>
              <a:rPr lang="en-US" sz="3600">
                <a:solidFill>
                  <a:srgbClr val="FFFFFF"/>
                </a:solidFill>
                <a:latin typeface="Open Sans ExtraBold"/>
                <a:ea typeface="Open Sans ExtraBold"/>
                <a:cs typeface="Open Sans ExtraBold"/>
                <a:sym typeface="Open Sans ExtraBold"/>
              </a:rPr>
              <a:t>4</a:t>
            </a:r>
            <a:endParaRPr sz="3600" b="0" i="0" u="none" strike="noStrike" cap="none">
              <a:solidFill>
                <a:srgbClr val="FFFFFF"/>
              </a:solidFill>
              <a:latin typeface="Open Sans ExtraBold"/>
              <a:ea typeface="Open Sans ExtraBold"/>
              <a:cs typeface="Open Sans ExtraBold"/>
              <a:sym typeface="Open Sans ExtraBold"/>
            </a:endParaRPr>
          </a:p>
        </p:txBody>
      </p:sp>
      <p:sp>
        <p:nvSpPr>
          <p:cNvPr id="310" name="Google Shape;310;g20a18db322b_0_70"/>
          <p:cNvSpPr txBox="1">
            <a:spLocks noGrp="1"/>
          </p:cNvSpPr>
          <p:nvPr>
            <p:ph type="sldNum" idx="12"/>
          </p:nvPr>
        </p:nvSpPr>
        <p:spPr>
          <a:xfrm>
            <a:off x="23194838" y="12301830"/>
            <a:ext cx="861600" cy="886500"/>
          </a:xfrm>
          <a:prstGeom prst="rect">
            <a:avLst/>
          </a:prstGeom>
          <a:noFill/>
          <a:ln>
            <a:noFill/>
          </a:ln>
        </p:spPr>
        <p:txBody>
          <a:bodyPr spcFirstLastPara="1" wrap="square" lIns="240800" tIns="240800" rIns="240800" bIns="240800" anchor="ctr" anchorCtr="0">
            <a:spAutoFit/>
          </a:bodyPr>
          <a:lstStyle/>
          <a:p>
            <a:pPr marL="0" lvl="0" indent="0" algn="r" rtl="0">
              <a:lnSpc>
                <a:spcPct val="100000"/>
              </a:lnSpc>
              <a:spcBef>
                <a:spcPts val="0"/>
              </a:spcBef>
              <a:spcAft>
                <a:spcPts val="0"/>
              </a:spcAft>
              <a:buClr>
                <a:srgbClr val="585858"/>
              </a:buClr>
              <a:buSzPts val="2600"/>
              <a:buFont typeface="Arial"/>
              <a:buNone/>
            </a:pPr>
            <a:fld id="{00000000-1234-1234-1234-123412341234}" type="slidenum">
              <a:rPr lang="en-US"/>
              <a:t>14</a:t>
            </a:fld>
            <a:endParaRPr/>
          </a:p>
        </p:txBody>
      </p:sp>
      <p:sp>
        <p:nvSpPr>
          <p:cNvPr id="311" name="Google Shape;311;g20a18db322b_0_70"/>
          <p:cNvSpPr txBox="1"/>
          <p:nvPr/>
        </p:nvSpPr>
        <p:spPr>
          <a:xfrm>
            <a:off x="15663000" y="13197400"/>
            <a:ext cx="97743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600">
                <a:latin typeface="Open Sans"/>
                <a:ea typeface="Open Sans"/>
                <a:cs typeface="Open Sans"/>
                <a:sym typeface="Open Sans"/>
              </a:rPr>
              <a:t>*Note: All models use 10-fold CV and random_state=2</a:t>
            </a:r>
            <a:endParaRPr sz="2600">
              <a:latin typeface="Open Sans"/>
              <a:ea typeface="Open Sans"/>
              <a:cs typeface="Open Sans"/>
              <a:sym typeface="Open Sans"/>
            </a:endParaRPr>
          </a:p>
        </p:txBody>
      </p:sp>
      <p:sp>
        <p:nvSpPr>
          <p:cNvPr id="312" name="Google Shape;312;g20a18db322b_0_70"/>
          <p:cNvSpPr txBox="1"/>
          <p:nvPr/>
        </p:nvSpPr>
        <p:spPr>
          <a:xfrm>
            <a:off x="1210389" y="10451741"/>
            <a:ext cx="14574000" cy="677400"/>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404040"/>
              </a:buClr>
              <a:buSzPts val="4400"/>
              <a:buFont typeface="Open Sans SemiBold"/>
              <a:buNone/>
            </a:pPr>
            <a:r>
              <a:rPr lang="en-US" sz="4400">
                <a:solidFill>
                  <a:srgbClr val="404040"/>
                </a:solidFill>
                <a:latin typeface="Open Sans SemiBold"/>
                <a:ea typeface="Open Sans SemiBold"/>
                <a:cs typeface="Open Sans SemiBold"/>
                <a:sym typeface="Open Sans SemiBold"/>
              </a:rPr>
              <a:t>Decision Tree</a:t>
            </a:r>
            <a:endParaRPr/>
          </a:p>
        </p:txBody>
      </p:sp>
      <p:cxnSp>
        <p:nvCxnSpPr>
          <p:cNvPr id="313" name="Google Shape;313;g20a18db322b_0_70"/>
          <p:cNvCxnSpPr/>
          <p:nvPr/>
        </p:nvCxnSpPr>
        <p:spPr>
          <a:xfrm>
            <a:off x="1210389" y="11214797"/>
            <a:ext cx="21544800" cy="0"/>
          </a:xfrm>
          <a:prstGeom prst="straightConnector1">
            <a:avLst/>
          </a:prstGeom>
          <a:noFill/>
          <a:ln w="12700" cap="flat" cmpd="sng">
            <a:solidFill>
              <a:srgbClr val="404040"/>
            </a:solidFill>
            <a:prstDash val="solid"/>
            <a:round/>
            <a:headEnd type="none" w="sm" len="sm"/>
            <a:tailEnd type="none" w="sm" len="sm"/>
          </a:ln>
        </p:spPr>
      </p:cxnSp>
      <p:sp>
        <p:nvSpPr>
          <p:cNvPr id="314" name="Google Shape;314;g20a18db322b_0_70"/>
          <p:cNvSpPr txBox="1"/>
          <p:nvPr/>
        </p:nvSpPr>
        <p:spPr>
          <a:xfrm>
            <a:off x="1778000" y="11648175"/>
            <a:ext cx="17672700" cy="1308300"/>
          </a:xfrm>
          <a:prstGeom prst="rect">
            <a:avLst/>
          </a:prstGeom>
          <a:noFill/>
          <a:ln>
            <a:noFill/>
          </a:ln>
        </p:spPr>
        <p:txBody>
          <a:bodyPr spcFirstLastPara="1" wrap="square" lIns="0" tIns="0" rIns="0" bIns="0" anchor="t" anchorCtr="0">
            <a:spAutoFit/>
          </a:bodyPr>
          <a:lstStyle/>
          <a:p>
            <a:pPr marL="345440" marR="0" lvl="0" indent="-345440" algn="l" rtl="0">
              <a:lnSpc>
                <a:spcPct val="150000"/>
              </a:lnSpc>
              <a:spcBef>
                <a:spcPts val="0"/>
              </a:spcBef>
              <a:spcAft>
                <a:spcPts val="0"/>
              </a:spcAft>
              <a:buClr>
                <a:srgbClr val="404040"/>
              </a:buClr>
              <a:buSzPts val="2040"/>
              <a:buFont typeface="Open Sans"/>
              <a:buChar char="‣"/>
            </a:pPr>
            <a:r>
              <a:rPr lang="en-US" sz="3400">
                <a:solidFill>
                  <a:srgbClr val="404040"/>
                </a:solidFill>
                <a:latin typeface="Open Sans"/>
                <a:ea typeface="Open Sans"/>
                <a:cs typeface="Open Sans"/>
                <a:sym typeface="Open Sans"/>
              </a:rPr>
              <a:t>Use ccp_alphas to find the optimal alpha value (hyperparameter) for this model</a:t>
            </a:r>
            <a:endParaRPr sz="3400">
              <a:solidFill>
                <a:srgbClr val="404040"/>
              </a:solidFill>
              <a:latin typeface="Open Sans"/>
              <a:ea typeface="Open Sans"/>
              <a:cs typeface="Open Sans"/>
              <a:sym typeface="Open Sans"/>
            </a:endParaRPr>
          </a:p>
          <a:p>
            <a:pPr marL="345440" marR="0" lvl="0" indent="-345440" algn="l" rtl="0">
              <a:lnSpc>
                <a:spcPct val="150000"/>
              </a:lnSpc>
              <a:spcBef>
                <a:spcPts val="0"/>
              </a:spcBef>
              <a:spcAft>
                <a:spcPts val="0"/>
              </a:spcAft>
              <a:buClr>
                <a:srgbClr val="404040"/>
              </a:buClr>
              <a:buSzPts val="2040"/>
              <a:buFont typeface="Open Sans"/>
              <a:buChar char="‣"/>
            </a:pPr>
            <a:r>
              <a:rPr lang="en-US" sz="3400">
                <a:solidFill>
                  <a:srgbClr val="404040"/>
                </a:solidFill>
                <a:latin typeface="Open Sans"/>
                <a:ea typeface="Open Sans"/>
                <a:cs typeface="Open Sans"/>
                <a:sym typeface="Open Sans"/>
              </a:rPr>
              <a:t>R-square = 0.992</a:t>
            </a:r>
            <a:endParaRPr sz="3400">
              <a:solidFill>
                <a:srgbClr val="404040"/>
              </a:solidFill>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8"/>
        <p:cNvGrpSpPr/>
        <p:nvPr/>
      </p:nvGrpSpPr>
      <p:grpSpPr>
        <a:xfrm>
          <a:off x="0" y="0"/>
          <a:ext cx="0" cy="0"/>
          <a:chOff x="0" y="0"/>
          <a:chExt cx="0" cy="0"/>
        </a:xfrm>
      </p:grpSpPr>
      <p:pic>
        <p:nvPicPr>
          <p:cNvPr id="319" name="Google Shape;319;g230e7fabcf9_0_301" descr="Google Shape;83;p16"/>
          <p:cNvPicPr preferRelativeResize="0"/>
          <p:nvPr/>
        </p:nvPicPr>
        <p:blipFill rotWithShape="1">
          <a:blip r:embed="rId3">
            <a:alphaModFix/>
          </a:blip>
          <a:srcRect/>
          <a:stretch/>
        </p:blipFill>
        <p:spPr>
          <a:xfrm>
            <a:off x="21317799" y="863587"/>
            <a:ext cx="2456602" cy="686435"/>
          </a:xfrm>
          <a:prstGeom prst="rect">
            <a:avLst/>
          </a:prstGeom>
          <a:noFill/>
          <a:ln>
            <a:noFill/>
          </a:ln>
        </p:spPr>
      </p:pic>
      <p:sp>
        <p:nvSpPr>
          <p:cNvPr id="320" name="Google Shape;320;g230e7fabcf9_0_301"/>
          <p:cNvSpPr txBox="1"/>
          <p:nvPr/>
        </p:nvSpPr>
        <p:spPr>
          <a:xfrm>
            <a:off x="1210389" y="3191256"/>
            <a:ext cx="14574000" cy="677400"/>
          </a:xfrm>
          <a:prstGeom prst="rect">
            <a:avLst/>
          </a:prstGeom>
          <a:noFill/>
          <a:ln>
            <a:noFill/>
          </a:ln>
        </p:spPr>
        <p:txBody>
          <a:bodyPr spcFirstLastPara="1" wrap="square" lIns="0" tIns="0" rIns="0" bIns="0" anchor="ctr" anchorCtr="0">
            <a:spAutoFit/>
          </a:bodyPr>
          <a:lstStyle/>
          <a:p>
            <a:pPr marL="0" lvl="0" indent="0" algn="l" rtl="0">
              <a:spcBef>
                <a:spcPts val="0"/>
              </a:spcBef>
              <a:spcAft>
                <a:spcPts val="0"/>
              </a:spcAft>
              <a:buClr>
                <a:srgbClr val="404040"/>
              </a:buClr>
              <a:buSzPts val="4400"/>
              <a:buFont typeface="Open Sans SemiBold"/>
              <a:buNone/>
            </a:pPr>
            <a:r>
              <a:rPr lang="en-US" sz="4400">
                <a:solidFill>
                  <a:srgbClr val="404040"/>
                </a:solidFill>
                <a:latin typeface="Open Sans SemiBold"/>
                <a:ea typeface="Open Sans SemiBold"/>
                <a:cs typeface="Open Sans SemiBold"/>
                <a:sym typeface="Open Sans SemiBold"/>
              </a:rPr>
              <a:t>XGBoost</a:t>
            </a:r>
            <a:endParaRPr sz="4400">
              <a:solidFill>
                <a:srgbClr val="404040"/>
              </a:solidFill>
              <a:latin typeface="Open Sans SemiBold"/>
              <a:ea typeface="Open Sans SemiBold"/>
              <a:cs typeface="Open Sans SemiBold"/>
              <a:sym typeface="Open Sans SemiBold"/>
            </a:endParaRPr>
          </a:p>
        </p:txBody>
      </p:sp>
      <p:cxnSp>
        <p:nvCxnSpPr>
          <p:cNvPr id="321" name="Google Shape;321;g230e7fabcf9_0_301"/>
          <p:cNvCxnSpPr/>
          <p:nvPr/>
        </p:nvCxnSpPr>
        <p:spPr>
          <a:xfrm>
            <a:off x="1210389" y="3954312"/>
            <a:ext cx="21544800" cy="0"/>
          </a:xfrm>
          <a:prstGeom prst="straightConnector1">
            <a:avLst/>
          </a:prstGeom>
          <a:noFill/>
          <a:ln w="12700" cap="flat" cmpd="sng">
            <a:solidFill>
              <a:srgbClr val="404040"/>
            </a:solidFill>
            <a:prstDash val="solid"/>
            <a:round/>
            <a:headEnd type="none" w="sm" len="sm"/>
            <a:tailEnd type="none" w="sm" len="sm"/>
          </a:ln>
        </p:spPr>
      </p:cxnSp>
      <p:sp>
        <p:nvSpPr>
          <p:cNvPr id="322" name="Google Shape;322;g230e7fabcf9_0_301"/>
          <p:cNvSpPr txBox="1"/>
          <p:nvPr/>
        </p:nvSpPr>
        <p:spPr>
          <a:xfrm>
            <a:off x="1778000" y="4387675"/>
            <a:ext cx="20865900" cy="4448400"/>
          </a:xfrm>
          <a:prstGeom prst="rect">
            <a:avLst/>
          </a:prstGeom>
          <a:noFill/>
          <a:ln>
            <a:noFill/>
          </a:ln>
        </p:spPr>
        <p:txBody>
          <a:bodyPr spcFirstLastPara="1" wrap="square" lIns="0" tIns="0" rIns="0" bIns="0" anchor="t" anchorCtr="0">
            <a:spAutoFit/>
          </a:bodyPr>
          <a:lstStyle/>
          <a:p>
            <a:pPr marL="457200" lvl="0" indent="-444500" algn="l" rtl="0">
              <a:lnSpc>
                <a:spcPct val="150000"/>
              </a:lnSpc>
              <a:spcBef>
                <a:spcPts val="0"/>
              </a:spcBef>
              <a:spcAft>
                <a:spcPts val="0"/>
              </a:spcAft>
              <a:buClr>
                <a:srgbClr val="404040"/>
              </a:buClr>
              <a:buSzPts val="3400"/>
              <a:buFont typeface="Open Sans"/>
              <a:buChar char="‣"/>
            </a:pPr>
            <a:r>
              <a:rPr lang="en-US" sz="3400">
                <a:solidFill>
                  <a:srgbClr val="404040"/>
                </a:solidFill>
                <a:latin typeface="Open Sans"/>
                <a:ea typeface="Open Sans"/>
                <a:cs typeface="Open Sans"/>
                <a:sym typeface="Open Sans"/>
              </a:rPr>
              <a:t>Use for loop to check training and test score for different combinations of hyperparameters</a:t>
            </a:r>
            <a:endParaRPr sz="3400">
              <a:solidFill>
                <a:srgbClr val="404040"/>
              </a:solidFill>
              <a:latin typeface="Open Sans"/>
              <a:ea typeface="Open Sans"/>
              <a:cs typeface="Open Sans"/>
              <a:sym typeface="Open Sans"/>
            </a:endParaRPr>
          </a:p>
          <a:p>
            <a:pPr marL="457200" lvl="0" indent="-444500" algn="l" rtl="0">
              <a:lnSpc>
                <a:spcPct val="150000"/>
              </a:lnSpc>
              <a:spcBef>
                <a:spcPts val="0"/>
              </a:spcBef>
              <a:spcAft>
                <a:spcPts val="0"/>
              </a:spcAft>
              <a:buClr>
                <a:srgbClr val="404040"/>
              </a:buClr>
              <a:buSzPts val="3400"/>
              <a:buFont typeface="Open Sans"/>
              <a:buChar char="‣"/>
            </a:pPr>
            <a:r>
              <a:rPr lang="en-US" sz="3400">
                <a:solidFill>
                  <a:srgbClr val="404040"/>
                </a:solidFill>
                <a:latin typeface="Open Sans"/>
                <a:ea typeface="Open Sans"/>
                <a:cs typeface="Open Sans"/>
                <a:sym typeface="Open Sans"/>
              </a:rPr>
              <a:t>Hyperparameter Tuning</a:t>
            </a:r>
            <a:endParaRPr sz="3400">
              <a:solidFill>
                <a:srgbClr val="404040"/>
              </a:solidFill>
              <a:latin typeface="Open Sans"/>
              <a:ea typeface="Open Sans"/>
              <a:cs typeface="Open Sans"/>
              <a:sym typeface="Open Sans"/>
            </a:endParaRPr>
          </a:p>
          <a:p>
            <a:pPr marL="914400" lvl="1" indent="-444500" algn="l" rtl="0">
              <a:lnSpc>
                <a:spcPct val="150000"/>
              </a:lnSpc>
              <a:spcBef>
                <a:spcPts val="0"/>
              </a:spcBef>
              <a:spcAft>
                <a:spcPts val="0"/>
              </a:spcAft>
              <a:buClr>
                <a:srgbClr val="404040"/>
              </a:buClr>
              <a:buSzPts val="3400"/>
              <a:buFont typeface="Open Sans"/>
              <a:buChar char="○"/>
            </a:pPr>
            <a:r>
              <a:rPr lang="en-US" sz="3400">
                <a:solidFill>
                  <a:srgbClr val="404040"/>
                </a:solidFill>
                <a:latin typeface="Open Sans"/>
                <a:ea typeface="Open Sans"/>
                <a:cs typeface="Open Sans"/>
                <a:sym typeface="Open Sans"/>
              </a:rPr>
              <a:t>Objective: Define optimization objective</a:t>
            </a:r>
            <a:endParaRPr sz="3400">
              <a:solidFill>
                <a:srgbClr val="404040"/>
              </a:solidFill>
              <a:latin typeface="Open Sans"/>
              <a:ea typeface="Open Sans"/>
              <a:cs typeface="Open Sans"/>
              <a:sym typeface="Open Sans"/>
            </a:endParaRPr>
          </a:p>
          <a:p>
            <a:pPr marL="914400" lvl="1" indent="-444500" algn="l" rtl="0">
              <a:lnSpc>
                <a:spcPct val="150000"/>
              </a:lnSpc>
              <a:spcBef>
                <a:spcPts val="0"/>
              </a:spcBef>
              <a:spcAft>
                <a:spcPts val="0"/>
              </a:spcAft>
              <a:buClr>
                <a:srgbClr val="404040"/>
              </a:buClr>
              <a:buSzPts val="3400"/>
              <a:buFont typeface="Open Sans"/>
              <a:buChar char="○"/>
            </a:pPr>
            <a:r>
              <a:rPr lang="en-US" sz="3400">
                <a:solidFill>
                  <a:srgbClr val="404040"/>
                </a:solidFill>
                <a:latin typeface="Open Sans"/>
                <a:ea typeface="Open Sans"/>
                <a:cs typeface="Open Sans"/>
                <a:sym typeface="Open Sans"/>
              </a:rPr>
              <a:t>Learning_rate: Control the speed at which the models learn</a:t>
            </a:r>
            <a:endParaRPr sz="3400">
              <a:solidFill>
                <a:srgbClr val="404040"/>
              </a:solidFill>
              <a:latin typeface="Open Sans"/>
              <a:ea typeface="Open Sans"/>
              <a:cs typeface="Open Sans"/>
              <a:sym typeface="Open Sans"/>
            </a:endParaRPr>
          </a:p>
          <a:p>
            <a:pPr marL="914400" lvl="1" indent="-444500" algn="l" rtl="0">
              <a:lnSpc>
                <a:spcPct val="150000"/>
              </a:lnSpc>
              <a:spcBef>
                <a:spcPts val="0"/>
              </a:spcBef>
              <a:spcAft>
                <a:spcPts val="0"/>
              </a:spcAft>
              <a:buClr>
                <a:srgbClr val="404040"/>
              </a:buClr>
              <a:buSzPts val="3400"/>
              <a:buFont typeface="Open Sans"/>
              <a:buChar char="○"/>
            </a:pPr>
            <a:r>
              <a:rPr lang="en-US" sz="3400">
                <a:solidFill>
                  <a:srgbClr val="404040"/>
                </a:solidFill>
                <a:latin typeface="Open Sans"/>
                <a:ea typeface="Open Sans"/>
                <a:cs typeface="Open Sans"/>
                <a:sym typeface="Open Sans"/>
              </a:rPr>
              <a:t>max_depth: Details to define a tree </a:t>
            </a:r>
            <a:endParaRPr sz="3400">
              <a:solidFill>
                <a:srgbClr val="404040"/>
              </a:solidFill>
              <a:latin typeface="Open Sans"/>
              <a:ea typeface="Open Sans"/>
              <a:cs typeface="Open Sans"/>
              <a:sym typeface="Open Sans"/>
            </a:endParaRPr>
          </a:p>
          <a:p>
            <a:pPr marL="914400" lvl="1" indent="-444500" algn="l" rtl="0">
              <a:lnSpc>
                <a:spcPct val="150000"/>
              </a:lnSpc>
              <a:spcBef>
                <a:spcPts val="0"/>
              </a:spcBef>
              <a:spcAft>
                <a:spcPts val="0"/>
              </a:spcAft>
              <a:buClr>
                <a:srgbClr val="404040"/>
              </a:buClr>
              <a:buSzPts val="3400"/>
              <a:buFont typeface="Open Sans"/>
              <a:buChar char="○"/>
            </a:pPr>
            <a:r>
              <a:rPr lang="en-US" sz="3400">
                <a:solidFill>
                  <a:srgbClr val="404040"/>
                </a:solidFill>
                <a:latin typeface="Open Sans"/>
                <a:ea typeface="Open Sans"/>
                <a:cs typeface="Open Sans"/>
                <a:sym typeface="Open Sans"/>
              </a:rPr>
              <a:t>alpha: L1 regularization term</a:t>
            </a:r>
            <a:endParaRPr sz="3400">
              <a:solidFill>
                <a:srgbClr val="404040"/>
              </a:solidFill>
              <a:latin typeface="Open Sans"/>
              <a:ea typeface="Open Sans"/>
              <a:cs typeface="Open Sans"/>
              <a:sym typeface="Open Sans"/>
            </a:endParaRPr>
          </a:p>
        </p:txBody>
      </p:sp>
      <p:sp>
        <p:nvSpPr>
          <p:cNvPr id="323" name="Google Shape;323;g230e7fabcf9_0_301"/>
          <p:cNvSpPr/>
          <p:nvPr/>
        </p:nvSpPr>
        <p:spPr>
          <a:xfrm>
            <a:off x="985149" y="1473199"/>
            <a:ext cx="14232900" cy="903600"/>
          </a:xfrm>
          <a:prstGeom prst="rect">
            <a:avLst/>
          </a:prstGeom>
          <a:solidFill>
            <a:srgbClr val="990000"/>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3800"/>
              <a:buFont typeface="Arial"/>
              <a:buNone/>
            </a:pPr>
            <a:endParaRPr sz="3800" b="0" i="0" u="none" strike="noStrike" cap="none">
              <a:solidFill>
                <a:srgbClr val="434343"/>
              </a:solidFill>
              <a:latin typeface="Open Sans"/>
              <a:ea typeface="Open Sans"/>
              <a:cs typeface="Open Sans"/>
              <a:sym typeface="Open Sans"/>
            </a:endParaRPr>
          </a:p>
        </p:txBody>
      </p:sp>
      <p:sp>
        <p:nvSpPr>
          <p:cNvPr id="324" name="Google Shape;324;g230e7fabcf9_0_301"/>
          <p:cNvSpPr txBox="1"/>
          <p:nvPr/>
        </p:nvSpPr>
        <p:spPr>
          <a:xfrm>
            <a:off x="1210391" y="1554950"/>
            <a:ext cx="13266300" cy="738900"/>
          </a:xfrm>
          <a:prstGeom prst="rect">
            <a:avLst/>
          </a:prstGeom>
          <a:noFill/>
          <a:ln>
            <a:noFill/>
          </a:ln>
        </p:spPr>
        <p:txBody>
          <a:bodyPr spcFirstLastPara="1" wrap="square" lIns="0" tIns="0" rIns="0" bIns="0" anchor="t" anchorCtr="0">
            <a:spAutoFit/>
          </a:bodyPr>
          <a:lstStyle/>
          <a:p>
            <a:pPr marL="0" marR="0" lvl="0" indent="0" algn="l" rtl="0">
              <a:lnSpc>
                <a:spcPct val="150000"/>
              </a:lnSpc>
              <a:spcBef>
                <a:spcPts val="0"/>
              </a:spcBef>
              <a:spcAft>
                <a:spcPts val="0"/>
              </a:spcAft>
              <a:buNone/>
            </a:pPr>
            <a:r>
              <a:rPr lang="en-US" sz="4800">
                <a:solidFill>
                  <a:srgbClr val="FFFFFF"/>
                </a:solidFill>
                <a:latin typeface="Open Sans Light"/>
                <a:ea typeface="Open Sans Light"/>
                <a:cs typeface="Open Sans Light"/>
                <a:sym typeface="Open Sans Light"/>
              </a:rPr>
              <a:t>Model Exploration – Regression</a:t>
            </a:r>
            <a:endParaRPr sz="4800">
              <a:solidFill>
                <a:srgbClr val="FFFFFF"/>
              </a:solidFill>
              <a:latin typeface="Open Sans Light"/>
              <a:ea typeface="Open Sans Light"/>
              <a:cs typeface="Open Sans Light"/>
              <a:sym typeface="Open Sans Light"/>
            </a:endParaRPr>
          </a:p>
        </p:txBody>
      </p:sp>
      <p:sp>
        <p:nvSpPr>
          <p:cNvPr id="325" name="Google Shape;325;g230e7fabcf9_0_301"/>
          <p:cNvSpPr/>
          <p:nvPr/>
        </p:nvSpPr>
        <p:spPr>
          <a:xfrm>
            <a:off x="-1" y="1473199"/>
            <a:ext cx="902400" cy="902400"/>
          </a:xfrm>
          <a:prstGeom prst="rect">
            <a:avLst/>
          </a:prstGeom>
          <a:solidFill>
            <a:srgbClr val="99000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EAEAEA"/>
              </a:buClr>
              <a:buSzPts val="3800"/>
              <a:buFont typeface="Open Sans ExtraBold"/>
              <a:buNone/>
            </a:pPr>
            <a:endParaRPr sz="3800" b="0" i="0" u="none" strike="noStrike" cap="none">
              <a:solidFill>
                <a:srgbClr val="434343"/>
              </a:solidFill>
              <a:latin typeface="Open Sans"/>
              <a:ea typeface="Open Sans"/>
              <a:cs typeface="Open Sans"/>
              <a:sym typeface="Open Sans"/>
            </a:endParaRPr>
          </a:p>
        </p:txBody>
      </p:sp>
      <p:sp>
        <p:nvSpPr>
          <p:cNvPr id="326" name="Google Shape;326;g230e7fabcf9_0_301"/>
          <p:cNvSpPr txBox="1"/>
          <p:nvPr/>
        </p:nvSpPr>
        <p:spPr>
          <a:xfrm>
            <a:off x="-1" y="1524311"/>
            <a:ext cx="902400" cy="800400"/>
          </a:xfrm>
          <a:prstGeom prst="rect">
            <a:avLst/>
          </a:prstGeom>
          <a:noFill/>
          <a:ln>
            <a:noFill/>
          </a:ln>
        </p:spPr>
        <p:txBody>
          <a:bodyPr spcFirstLastPara="1" wrap="square" lIns="121875" tIns="121875" rIns="121875" bIns="121875" anchor="ctr" anchorCtr="0">
            <a:spAutoFit/>
          </a:bodyPr>
          <a:lstStyle/>
          <a:p>
            <a:pPr marL="0" marR="0" lvl="0" indent="0" algn="ctr" rtl="0">
              <a:lnSpc>
                <a:spcPct val="100000"/>
              </a:lnSpc>
              <a:spcBef>
                <a:spcPts val="0"/>
              </a:spcBef>
              <a:spcAft>
                <a:spcPts val="0"/>
              </a:spcAft>
              <a:buClr>
                <a:srgbClr val="FFFFFF"/>
              </a:buClr>
              <a:buSzPts val="3600"/>
              <a:buFont typeface="Open Sans ExtraBold"/>
              <a:buNone/>
            </a:pPr>
            <a:r>
              <a:rPr lang="en-US" sz="3600">
                <a:solidFill>
                  <a:srgbClr val="FFFFFF"/>
                </a:solidFill>
                <a:latin typeface="Open Sans ExtraBold"/>
                <a:ea typeface="Open Sans ExtraBold"/>
                <a:cs typeface="Open Sans ExtraBold"/>
                <a:sym typeface="Open Sans ExtraBold"/>
              </a:rPr>
              <a:t>4</a:t>
            </a:r>
            <a:endParaRPr sz="3600" b="0" i="0" u="none" strike="noStrike" cap="none">
              <a:solidFill>
                <a:srgbClr val="FFFFFF"/>
              </a:solidFill>
              <a:latin typeface="Open Sans ExtraBold"/>
              <a:ea typeface="Open Sans ExtraBold"/>
              <a:cs typeface="Open Sans ExtraBold"/>
              <a:sym typeface="Open Sans ExtraBold"/>
            </a:endParaRPr>
          </a:p>
        </p:txBody>
      </p:sp>
      <p:sp>
        <p:nvSpPr>
          <p:cNvPr id="327" name="Google Shape;327;g230e7fabcf9_0_301"/>
          <p:cNvSpPr txBox="1">
            <a:spLocks noGrp="1"/>
          </p:cNvSpPr>
          <p:nvPr>
            <p:ph type="sldNum" idx="12"/>
          </p:nvPr>
        </p:nvSpPr>
        <p:spPr>
          <a:xfrm>
            <a:off x="23194838" y="12301830"/>
            <a:ext cx="861600" cy="886500"/>
          </a:xfrm>
          <a:prstGeom prst="rect">
            <a:avLst/>
          </a:prstGeom>
          <a:noFill/>
          <a:ln>
            <a:noFill/>
          </a:ln>
        </p:spPr>
        <p:txBody>
          <a:bodyPr spcFirstLastPara="1" wrap="square" lIns="240800" tIns="240800" rIns="240800" bIns="240800" anchor="ctr" anchorCtr="0">
            <a:spAutoFit/>
          </a:bodyPr>
          <a:lstStyle/>
          <a:p>
            <a:pPr marL="0" lvl="0" indent="0" algn="r" rtl="0">
              <a:lnSpc>
                <a:spcPct val="100000"/>
              </a:lnSpc>
              <a:spcBef>
                <a:spcPts val="0"/>
              </a:spcBef>
              <a:spcAft>
                <a:spcPts val="0"/>
              </a:spcAft>
              <a:buClr>
                <a:srgbClr val="585858"/>
              </a:buClr>
              <a:buSzPts val="2600"/>
              <a:buFont typeface="Arial"/>
              <a:buNone/>
            </a:pPr>
            <a:fld id="{00000000-1234-1234-1234-123412341234}" type="slidenum">
              <a:rPr lang="en-US"/>
              <a:t>15</a:t>
            </a:fld>
            <a:endParaRPr/>
          </a:p>
        </p:txBody>
      </p:sp>
      <p:sp>
        <p:nvSpPr>
          <p:cNvPr id="328" name="Google Shape;328;g230e7fabcf9_0_301"/>
          <p:cNvSpPr txBox="1"/>
          <p:nvPr/>
        </p:nvSpPr>
        <p:spPr>
          <a:xfrm>
            <a:off x="15663000" y="13197400"/>
            <a:ext cx="97743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600">
                <a:latin typeface="Open Sans"/>
                <a:ea typeface="Open Sans"/>
                <a:cs typeface="Open Sans"/>
                <a:sym typeface="Open Sans"/>
              </a:rPr>
              <a:t>*Note: All models use 10-fold CV and random_state=2</a:t>
            </a:r>
            <a:endParaRPr sz="2600">
              <a:latin typeface="Open Sans"/>
              <a:ea typeface="Open Sans"/>
              <a:cs typeface="Open Sans"/>
              <a:sym typeface="Open Sans"/>
            </a:endParaRPr>
          </a:p>
        </p:txBody>
      </p:sp>
      <p:pic>
        <p:nvPicPr>
          <p:cNvPr id="329" name="Google Shape;329;g230e7fabcf9_0_301"/>
          <p:cNvPicPr preferRelativeResize="0"/>
          <p:nvPr/>
        </p:nvPicPr>
        <p:blipFill>
          <a:blip r:embed="rId4">
            <a:alphaModFix/>
          </a:blip>
          <a:stretch>
            <a:fillRect/>
          </a:stretch>
        </p:blipFill>
        <p:spPr>
          <a:xfrm>
            <a:off x="14758550" y="6136350"/>
            <a:ext cx="5937250" cy="16821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3"/>
        <p:cNvGrpSpPr/>
        <p:nvPr/>
      </p:nvGrpSpPr>
      <p:grpSpPr>
        <a:xfrm>
          <a:off x="0" y="0"/>
          <a:ext cx="0" cy="0"/>
          <a:chOff x="0" y="0"/>
          <a:chExt cx="0" cy="0"/>
        </a:xfrm>
      </p:grpSpPr>
      <p:pic>
        <p:nvPicPr>
          <p:cNvPr id="334" name="Google Shape;334;g2374bfea9e3_1_1" descr="Google Shape;83;p16"/>
          <p:cNvPicPr preferRelativeResize="0"/>
          <p:nvPr/>
        </p:nvPicPr>
        <p:blipFill rotWithShape="1">
          <a:blip r:embed="rId3">
            <a:alphaModFix/>
          </a:blip>
          <a:srcRect/>
          <a:stretch/>
        </p:blipFill>
        <p:spPr>
          <a:xfrm>
            <a:off x="21317799" y="863587"/>
            <a:ext cx="2456602" cy="686435"/>
          </a:xfrm>
          <a:prstGeom prst="rect">
            <a:avLst/>
          </a:prstGeom>
          <a:noFill/>
          <a:ln>
            <a:noFill/>
          </a:ln>
        </p:spPr>
      </p:pic>
      <p:sp>
        <p:nvSpPr>
          <p:cNvPr id="335" name="Google Shape;335;g2374bfea9e3_1_1"/>
          <p:cNvSpPr txBox="1"/>
          <p:nvPr/>
        </p:nvSpPr>
        <p:spPr>
          <a:xfrm>
            <a:off x="1210389" y="3191256"/>
            <a:ext cx="14574000" cy="677400"/>
          </a:xfrm>
          <a:prstGeom prst="rect">
            <a:avLst/>
          </a:prstGeom>
          <a:noFill/>
          <a:ln>
            <a:noFill/>
          </a:ln>
        </p:spPr>
        <p:txBody>
          <a:bodyPr spcFirstLastPara="1" wrap="square" lIns="0" tIns="0" rIns="0" bIns="0" anchor="ctr" anchorCtr="0">
            <a:spAutoFit/>
          </a:bodyPr>
          <a:lstStyle/>
          <a:p>
            <a:pPr marL="0" lvl="0" indent="0" algn="l" rtl="0">
              <a:spcBef>
                <a:spcPts val="0"/>
              </a:spcBef>
              <a:spcAft>
                <a:spcPts val="0"/>
              </a:spcAft>
              <a:buClr>
                <a:srgbClr val="404040"/>
              </a:buClr>
              <a:buSzPts val="4400"/>
              <a:buFont typeface="Open Sans SemiBold"/>
              <a:buNone/>
            </a:pPr>
            <a:r>
              <a:rPr lang="en-US" sz="4400">
                <a:solidFill>
                  <a:srgbClr val="404040"/>
                </a:solidFill>
                <a:latin typeface="Open Sans SemiBold"/>
                <a:ea typeface="Open Sans SemiBold"/>
                <a:cs typeface="Open Sans SemiBold"/>
                <a:sym typeface="Open Sans SemiBold"/>
              </a:rPr>
              <a:t>XGBoost</a:t>
            </a:r>
            <a:endParaRPr sz="4400">
              <a:solidFill>
                <a:srgbClr val="404040"/>
              </a:solidFill>
              <a:latin typeface="Open Sans SemiBold"/>
              <a:ea typeface="Open Sans SemiBold"/>
              <a:cs typeface="Open Sans SemiBold"/>
              <a:sym typeface="Open Sans SemiBold"/>
            </a:endParaRPr>
          </a:p>
        </p:txBody>
      </p:sp>
      <p:cxnSp>
        <p:nvCxnSpPr>
          <p:cNvPr id="336" name="Google Shape;336;g2374bfea9e3_1_1"/>
          <p:cNvCxnSpPr/>
          <p:nvPr/>
        </p:nvCxnSpPr>
        <p:spPr>
          <a:xfrm>
            <a:off x="1210389" y="3954312"/>
            <a:ext cx="21544800" cy="0"/>
          </a:xfrm>
          <a:prstGeom prst="straightConnector1">
            <a:avLst/>
          </a:prstGeom>
          <a:noFill/>
          <a:ln w="12700" cap="flat" cmpd="sng">
            <a:solidFill>
              <a:srgbClr val="404040"/>
            </a:solidFill>
            <a:prstDash val="solid"/>
            <a:round/>
            <a:headEnd type="none" w="sm" len="sm"/>
            <a:tailEnd type="none" w="sm" len="sm"/>
          </a:ln>
        </p:spPr>
      </p:cxnSp>
      <p:sp>
        <p:nvSpPr>
          <p:cNvPr id="337" name="Google Shape;337;g2374bfea9e3_1_1"/>
          <p:cNvSpPr txBox="1"/>
          <p:nvPr/>
        </p:nvSpPr>
        <p:spPr>
          <a:xfrm>
            <a:off x="1777999" y="4387681"/>
            <a:ext cx="15573300" cy="2093400"/>
          </a:xfrm>
          <a:prstGeom prst="rect">
            <a:avLst/>
          </a:prstGeom>
          <a:noFill/>
          <a:ln>
            <a:noFill/>
          </a:ln>
        </p:spPr>
        <p:txBody>
          <a:bodyPr spcFirstLastPara="1" wrap="square" lIns="0" tIns="0" rIns="0" bIns="0" anchor="t" anchorCtr="0">
            <a:spAutoFit/>
          </a:bodyPr>
          <a:lstStyle/>
          <a:p>
            <a:pPr marL="345440" marR="0" lvl="0" indent="-431800" algn="l" rtl="0">
              <a:lnSpc>
                <a:spcPct val="150000"/>
              </a:lnSpc>
              <a:spcBef>
                <a:spcPts val="0"/>
              </a:spcBef>
              <a:spcAft>
                <a:spcPts val="0"/>
              </a:spcAft>
              <a:buClr>
                <a:srgbClr val="404040"/>
              </a:buClr>
              <a:buSzPts val="3400"/>
              <a:buFont typeface="Open Sans"/>
              <a:buChar char="‣"/>
            </a:pPr>
            <a:r>
              <a:rPr lang="en-US" sz="3400">
                <a:solidFill>
                  <a:srgbClr val="404040"/>
                </a:solidFill>
                <a:latin typeface="Open Sans"/>
                <a:ea typeface="Open Sans"/>
                <a:cs typeface="Open Sans"/>
                <a:sym typeface="Open Sans"/>
              </a:rPr>
              <a:t>Overfitting or Underfitting? - No.</a:t>
            </a:r>
            <a:endParaRPr sz="3400">
              <a:solidFill>
                <a:srgbClr val="404040"/>
              </a:solidFill>
              <a:latin typeface="Open Sans"/>
              <a:ea typeface="Open Sans"/>
              <a:cs typeface="Open Sans"/>
              <a:sym typeface="Open Sans"/>
            </a:endParaRPr>
          </a:p>
          <a:p>
            <a:pPr marL="345440" marR="0" lvl="0" indent="-431800" algn="l" rtl="0">
              <a:lnSpc>
                <a:spcPct val="150000"/>
              </a:lnSpc>
              <a:spcBef>
                <a:spcPts val="0"/>
              </a:spcBef>
              <a:spcAft>
                <a:spcPts val="0"/>
              </a:spcAft>
              <a:buClr>
                <a:srgbClr val="404040"/>
              </a:buClr>
              <a:buSzPts val="3400"/>
              <a:buFont typeface="Open Sans"/>
              <a:buChar char="‣"/>
            </a:pPr>
            <a:r>
              <a:rPr lang="en-US" sz="3400">
                <a:solidFill>
                  <a:srgbClr val="404040"/>
                </a:solidFill>
                <a:latin typeface="Open Sans"/>
                <a:ea typeface="Open Sans"/>
                <a:cs typeface="Open Sans"/>
                <a:sym typeface="Open Sans"/>
              </a:rPr>
              <a:t>The optimal parameters {max_depth=5, reg_alpha=0, learning_rate=0.1}</a:t>
            </a:r>
            <a:endParaRPr sz="3400">
              <a:solidFill>
                <a:srgbClr val="404040"/>
              </a:solidFill>
              <a:latin typeface="Open Sans"/>
              <a:ea typeface="Open Sans"/>
              <a:cs typeface="Open Sans"/>
              <a:sym typeface="Open Sans"/>
            </a:endParaRPr>
          </a:p>
          <a:p>
            <a:pPr marL="345440" marR="0" lvl="0" indent="-431800" algn="l" rtl="0">
              <a:lnSpc>
                <a:spcPct val="150000"/>
              </a:lnSpc>
              <a:spcBef>
                <a:spcPts val="0"/>
              </a:spcBef>
              <a:spcAft>
                <a:spcPts val="0"/>
              </a:spcAft>
              <a:buClr>
                <a:srgbClr val="404040"/>
              </a:buClr>
              <a:buSzPts val="3400"/>
              <a:buFont typeface="Open Sans"/>
              <a:buChar char="‣"/>
            </a:pPr>
            <a:r>
              <a:rPr lang="en-US" sz="3400">
                <a:solidFill>
                  <a:srgbClr val="404040"/>
                </a:solidFill>
                <a:latin typeface="Open Sans"/>
                <a:ea typeface="Open Sans"/>
                <a:cs typeface="Open Sans"/>
                <a:sym typeface="Open Sans"/>
              </a:rPr>
              <a:t>R-square = 0.997</a:t>
            </a:r>
            <a:endParaRPr sz="3400">
              <a:solidFill>
                <a:srgbClr val="404040"/>
              </a:solidFill>
              <a:latin typeface="Open Sans"/>
              <a:ea typeface="Open Sans"/>
              <a:cs typeface="Open Sans"/>
              <a:sym typeface="Open Sans"/>
            </a:endParaRPr>
          </a:p>
        </p:txBody>
      </p:sp>
      <p:sp>
        <p:nvSpPr>
          <p:cNvPr id="338" name="Google Shape;338;g2374bfea9e3_1_1"/>
          <p:cNvSpPr/>
          <p:nvPr/>
        </p:nvSpPr>
        <p:spPr>
          <a:xfrm>
            <a:off x="985149" y="1473199"/>
            <a:ext cx="14232900" cy="903600"/>
          </a:xfrm>
          <a:prstGeom prst="rect">
            <a:avLst/>
          </a:prstGeom>
          <a:solidFill>
            <a:srgbClr val="990000"/>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3800"/>
              <a:buFont typeface="Arial"/>
              <a:buNone/>
            </a:pPr>
            <a:endParaRPr sz="3800" b="0" i="0" u="none" strike="noStrike" cap="none">
              <a:solidFill>
                <a:srgbClr val="434343"/>
              </a:solidFill>
              <a:latin typeface="Open Sans"/>
              <a:ea typeface="Open Sans"/>
              <a:cs typeface="Open Sans"/>
              <a:sym typeface="Open Sans"/>
            </a:endParaRPr>
          </a:p>
        </p:txBody>
      </p:sp>
      <p:sp>
        <p:nvSpPr>
          <p:cNvPr id="339" name="Google Shape;339;g2374bfea9e3_1_1"/>
          <p:cNvSpPr txBox="1"/>
          <p:nvPr/>
        </p:nvSpPr>
        <p:spPr>
          <a:xfrm>
            <a:off x="1210391" y="1554950"/>
            <a:ext cx="13266300" cy="738900"/>
          </a:xfrm>
          <a:prstGeom prst="rect">
            <a:avLst/>
          </a:prstGeom>
          <a:noFill/>
          <a:ln>
            <a:noFill/>
          </a:ln>
        </p:spPr>
        <p:txBody>
          <a:bodyPr spcFirstLastPara="1" wrap="square" lIns="0" tIns="0" rIns="0" bIns="0" anchor="t" anchorCtr="0">
            <a:spAutoFit/>
          </a:bodyPr>
          <a:lstStyle/>
          <a:p>
            <a:pPr marL="0" marR="0" lvl="0" indent="0" algn="l" rtl="0">
              <a:lnSpc>
                <a:spcPct val="150000"/>
              </a:lnSpc>
              <a:spcBef>
                <a:spcPts val="0"/>
              </a:spcBef>
              <a:spcAft>
                <a:spcPts val="0"/>
              </a:spcAft>
              <a:buNone/>
            </a:pPr>
            <a:r>
              <a:rPr lang="en-US" sz="4800">
                <a:solidFill>
                  <a:srgbClr val="FFFFFF"/>
                </a:solidFill>
                <a:latin typeface="Open Sans Light"/>
                <a:ea typeface="Open Sans Light"/>
                <a:cs typeface="Open Sans Light"/>
                <a:sym typeface="Open Sans Light"/>
              </a:rPr>
              <a:t>Model Exploration – Regression</a:t>
            </a:r>
            <a:endParaRPr sz="4800">
              <a:solidFill>
                <a:srgbClr val="FFFFFF"/>
              </a:solidFill>
              <a:latin typeface="Open Sans Light"/>
              <a:ea typeface="Open Sans Light"/>
              <a:cs typeface="Open Sans Light"/>
              <a:sym typeface="Open Sans Light"/>
            </a:endParaRPr>
          </a:p>
        </p:txBody>
      </p:sp>
      <p:sp>
        <p:nvSpPr>
          <p:cNvPr id="340" name="Google Shape;340;g2374bfea9e3_1_1"/>
          <p:cNvSpPr/>
          <p:nvPr/>
        </p:nvSpPr>
        <p:spPr>
          <a:xfrm>
            <a:off x="-1" y="1473199"/>
            <a:ext cx="902400" cy="902400"/>
          </a:xfrm>
          <a:prstGeom prst="rect">
            <a:avLst/>
          </a:prstGeom>
          <a:solidFill>
            <a:srgbClr val="99000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EAEAEA"/>
              </a:buClr>
              <a:buSzPts val="3800"/>
              <a:buFont typeface="Open Sans ExtraBold"/>
              <a:buNone/>
            </a:pPr>
            <a:endParaRPr sz="3800" b="0" i="0" u="none" strike="noStrike" cap="none">
              <a:solidFill>
                <a:srgbClr val="434343"/>
              </a:solidFill>
              <a:latin typeface="Open Sans"/>
              <a:ea typeface="Open Sans"/>
              <a:cs typeface="Open Sans"/>
              <a:sym typeface="Open Sans"/>
            </a:endParaRPr>
          </a:p>
        </p:txBody>
      </p:sp>
      <p:sp>
        <p:nvSpPr>
          <p:cNvPr id="341" name="Google Shape;341;g2374bfea9e3_1_1"/>
          <p:cNvSpPr txBox="1"/>
          <p:nvPr/>
        </p:nvSpPr>
        <p:spPr>
          <a:xfrm>
            <a:off x="-1" y="1524311"/>
            <a:ext cx="902400" cy="800400"/>
          </a:xfrm>
          <a:prstGeom prst="rect">
            <a:avLst/>
          </a:prstGeom>
          <a:noFill/>
          <a:ln>
            <a:noFill/>
          </a:ln>
        </p:spPr>
        <p:txBody>
          <a:bodyPr spcFirstLastPara="1" wrap="square" lIns="121875" tIns="121875" rIns="121875" bIns="121875" anchor="ctr" anchorCtr="0">
            <a:spAutoFit/>
          </a:bodyPr>
          <a:lstStyle/>
          <a:p>
            <a:pPr marL="0" marR="0" lvl="0" indent="0" algn="ctr" rtl="0">
              <a:lnSpc>
                <a:spcPct val="100000"/>
              </a:lnSpc>
              <a:spcBef>
                <a:spcPts val="0"/>
              </a:spcBef>
              <a:spcAft>
                <a:spcPts val="0"/>
              </a:spcAft>
              <a:buClr>
                <a:srgbClr val="FFFFFF"/>
              </a:buClr>
              <a:buSzPts val="3600"/>
              <a:buFont typeface="Open Sans ExtraBold"/>
              <a:buNone/>
            </a:pPr>
            <a:r>
              <a:rPr lang="en-US" sz="3600">
                <a:solidFill>
                  <a:srgbClr val="FFFFFF"/>
                </a:solidFill>
                <a:latin typeface="Open Sans ExtraBold"/>
                <a:ea typeface="Open Sans ExtraBold"/>
                <a:cs typeface="Open Sans ExtraBold"/>
                <a:sym typeface="Open Sans ExtraBold"/>
              </a:rPr>
              <a:t>4</a:t>
            </a:r>
            <a:endParaRPr sz="3600" b="0" i="0" u="none" strike="noStrike" cap="none">
              <a:solidFill>
                <a:srgbClr val="FFFFFF"/>
              </a:solidFill>
              <a:latin typeface="Open Sans ExtraBold"/>
              <a:ea typeface="Open Sans ExtraBold"/>
              <a:cs typeface="Open Sans ExtraBold"/>
              <a:sym typeface="Open Sans ExtraBold"/>
            </a:endParaRPr>
          </a:p>
        </p:txBody>
      </p:sp>
      <p:sp>
        <p:nvSpPr>
          <p:cNvPr id="342" name="Google Shape;342;g2374bfea9e3_1_1"/>
          <p:cNvSpPr txBox="1">
            <a:spLocks noGrp="1"/>
          </p:cNvSpPr>
          <p:nvPr>
            <p:ph type="sldNum" idx="12"/>
          </p:nvPr>
        </p:nvSpPr>
        <p:spPr>
          <a:xfrm>
            <a:off x="23194838" y="12301830"/>
            <a:ext cx="861600" cy="886500"/>
          </a:xfrm>
          <a:prstGeom prst="rect">
            <a:avLst/>
          </a:prstGeom>
          <a:noFill/>
          <a:ln>
            <a:noFill/>
          </a:ln>
        </p:spPr>
        <p:txBody>
          <a:bodyPr spcFirstLastPara="1" wrap="square" lIns="240800" tIns="240800" rIns="240800" bIns="240800" anchor="ctr" anchorCtr="0">
            <a:spAutoFit/>
          </a:bodyPr>
          <a:lstStyle/>
          <a:p>
            <a:pPr marL="0" lvl="0" indent="0" algn="r" rtl="0">
              <a:lnSpc>
                <a:spcPct val="100000"/>
              </a:lnSpc>
              <a:spcBef>
                <a:spcPts val="0"/>
              </a:spcBef>
              <a:spcAft>
                <a:spcPts val="0"/>
              </a:spcAft>
              <a:buClr>
                <a:srgbClr val="585858"/>
              </a:buClr>
              <a:buSzPts val="2600"/>
              <a:buFont typeface="Arial"/>
              <a:buNone/>
            </a:pPr>
            <a:fld id="{00000000-1234-1234-1234-123412341234}" type="slidenum">
              <a:rPr lang="en-US"/>
              <a:t>16</a:t>
            </a:fld>
            <a:endParaRPr/>
          </a:p>
        </p:txBody>
      </p:sp>
      <p:sp>
        <p:nvSpPr>
          <p:cNvPr id="343" name="Google Shape;343;g2374bfea9e3_1_1"/>
          <p:cNvSpPr txBox="1"/>
          <p:nvPr/>
        </p:nvSpPr>
        <p:spPr>
          <a:xfrm>
            <a:off x="15663000" y="13197400"/>
            <a:ext cx="97743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600">
                <a:latin typeface="Open Sans"/>
                <a:ea typeface="Open Sans"/>
                <a:cs typeface="Open Sans"/>
                <a:sym typeface="Open Sans"/>
              </a:rPr>
              <a:t>*Note: All models use 10-fold CV and random_state=2</a:t>
            </a:r>
            <a:endParaRPr sz="2600">
              <a:latin typeface="Open Sans"/>
              <a:ea typeface="Open Sans"/>
              <a:cs typeface="Open Sans"/>
              <a:sym typeface="Open Sans"/>
            </a:endParaRPr>
          </a:p>
        </p:txBody>
      </p:sp>
      <p:pic>
        <p:nvPicPr>
          <p:cNvPr id="344" name="Google Shape;344;g2374bfea9e3_1_1"/>
          <p:cNvPicPr preferRelativeResize="0"/>
          <p:nvPr/>
        </p:nvPicPr>
        <p:blipFill>
          <a:blip r:embed="rId4">
            <a:alphaModFix/>
          </a:blip>
          <a:stretch>
            <a:fillRect/>
          </a:stretch>
        </p:blipFill>
        <p:spPr>
          <a:xfrm>
            <a:off x="1778000" y="6766560"/>
            <a:ext cx="7315200" cy="5486400"/>
          </a:xfrm>
          <a:prstGeom prst="rect">
            <a:avLst/>
          </a:prstGeom>
          <a:noFill/>
          <a:ln>
            <a:noFill/>
          </a:ln>
        </p:spPr>
      </p:pic>
      <p:pic>
        <p:nvPicPr>
          <p:cNvPr id="345" name="Google Shape;345;g2374bfea9e3_1_1"/>
          <p:cNvPicPr preferRelativeResize="0"/>
          <p:nvPr/>
        </p:nvPicPr>
        <p:blipFill>
          <a:blip r:embed="rId5">
            <a:alphaModFix/>
          </a:blip>
          <a:stretch>
            <a:fillRect/>
          </a:stretch>
        </p:blipFill>
        <p:spPr>
          <a:xfrm>
            <a:off x="8712200" y="6766560"/>
            <a:ext cx="7315200" cy="5486400"/>
          </a:xfrm>
          <a:prstGeom prst="rect">
            <a:avLst/>
          </a:prstGeom>
          <a:noFill/>
          <a:ln>
            <a:noFill/>
          </a:ln>
        </p:spPr>
      </p:pic>
      <p:pic>
        <p:nvPicPr>
          <p:cNvPr id="346" name="Google Shape;346;g2374bfea9e3_1_1"/>
          <p:cNvPicPr preferRelativeResize="0"/>
          <p:nvPr/>
        </p:nvPicPr>
        <p:blipFill rotWithShape="1">
          <a:blip r:embed="rId6">
            <a:alphaModFix/>
          </a:blip>
          <a:srcRect/>
          <a:stretch/>
        </p:blipFill>
        <p:spPr>
          <a:xfrm>
            <a:off x="15570199" y="6766560"/>
            <a:ext cx="7315200" cy="5486400"/>
          </a:xfrm>
          <a:prstGeom prst="rect">
            <a:avLst/>
          </a:prstGeom>
          <a:noFill/>
          <a:ln>
            <a:noFill/>
          </a:ln>
        </p:spPr>
      </p:pic>
      <p:cxnSp>
        <p:nvCxnSpPr>
          <p:cNvPr id="347" name="Google Shape;347;g2374bfea9e3_1_1"/>
          <p:cNvCxnSpPr/>
          <p:nvPr/>
        </p:nvCxnSpPr>
        <p:spPr>
          <a:xfrm flipH="1">
            <a:off x="21891500" y="7636500"/>
            <a:ext cx="13800" cy="4045500"/>
          </a:xfrm>
          <a:prstGeom prst="straightConnector1">
            <a:avLst/>
          </a:prstGeom>
          <a:noFill/>
          <a:ln w="38100" cap="flat" cmpd="sng">
            <a:solidFill>
              <a:srgbClr val="990000"/>
            </a:solidFill>
            <a:prstDash val="dash"/>
            <a:round/>
            <a:headEnd type="none" w="med" len="med"/>
            <a:tailEnd type="none" w="med" len="med"/>
          </a:ln>
        </p:spPr>
      </p:cxnSp>
      <p:cxnSp>
        <p:nvCxnSpPr>
          <p:cNvPr id="348" name="Google Shape;348;g2374bfea9e3_1_1"/>
          <p:cNvCxnSpPr/>
          <p:nvPr/>
        </p:nvCxnSpPr>
        <p:spPr>
          <a:xfrm flipH="1">
            <a:off x="10904850" y="8564750"/>
            <a:ext cx="13800" cy="3172800"/>
          </a:xfrm>
          <a:prstGeom prst="straightConnector1">
            <a:avLst/>
          </a:prstGeom>
          <a:noFill/>
          <a:ln w="38100" cap="flat" cmpd="sng">
            <a:solidFill>
              <a:srgbClr val="990000"/>
            </a:solidFill>
            <a:prstDash val="dash"/>
            <a:round/>
            <a:headEnd type="none" w="med" len="med"/>
            <a:tailEnd type="none" w="med" len="med"/>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52"/>
        <p:cNvGrpSpPr/>
        <p:nvPr/>
      </p:nvGrpSpPr>
      <p:grpSpPr>
        <a:xfrm>
          <a:off x="0" y="0"/>
          <a:ext cx="0" cy="0"/>
          <a:chOff x="0" y="0"/>
          <a:chExt cx="0" cy="0"/>
        </a:xfrm>
      </p:grpSpPr>
      <p:pic>
        <p:nvPicPr>
          <p:cNvPr id="353" name="Google Shape;353;g230e7fabcf9_0_282" descr="Google Shape;83;p16"/>
          <p:cNvPicPr preferRelativeResize="0"/>
          <p:nvPr/>
        </p:nvPicPr>
        <p:blipFill rotWithShape="1">
          <a:blip r:embed="rId3">
            <a:alphaModFix/>
          </a:blip>
          <a:srcRect/>
          <a:stretch/>
        </p:blipFill>
        <p:spPr>
          <a:xfrm>
            <a:off x="21317799" y="863587"/>
            <a:ext cx="2456602" cy="686435"/>
          </a:xfrm>
          <a:prstGeom prst="rect">
            <a:avLst/>
          </a:prstGeom>
          <a:noFill/>
          <a:ln>
            <a:noFill/>
          </a:ln>
        </p:spPr>
      </p:pic>
      <p:sp>
        <p:nvSpPr>
          <p:cNvPr id="354" name="Google Shape;354;g230e7fabcf9_0_282"/>
          <p:cNvSpPr txBox="1"/>
          <p:nvPr/>
        </p:nvSpPr>
        <p:spPr>
          <a:xfrm>
            <a:off x="1210389" y="3191181"/>
            <a:ext cx="14574000" cy="677400"/>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404040"/>
              </a:buClr>
              <a:buSzPts val="4400"/>
              <a:buFont typeface="Open Sans SemiBold"/>
              <a:buNone/>
            </a:pPr>
            <a:r>
              <a:rPr lang="en-US" sz="4400">
                <a:solidFill>
                  <a:srgbClr val="404040"/>
                </a:solidFill>
                <a:latin typeface="Open Sans SemiBold"/>
                <a:ea typeface="Open Sans SemiBold"/>
                <a:cs typeface="Open Sans SemiBold"/>
                <a:sym typeface="Open Sans SemiBold"/>
              </a:rPr>
              <a:t>Random Forest</a:t>
            </a:r>
            <a:endParaRPr/>
          </a:p>
        </p:txBody>
      </p:sp>
      <p:cxnSp>
        <p:nvCxnSpPr>
          <p:cNvPr id="355" name="Google Shape;355;g230e7fabcf9_0_282"/>
          <p:cNvCxnSpPr/>
          <p:nvPr/>
        </p:nvCxnSpPr>
        <p:spPr>
          <a:xfrm>
            <a:off x="1210389" y="3954236"/>
            <a:ext cx="21544800" cy="0"/>
          </a:xfrm>
          <a:prstGeom prst="straightConnector1">
            <a:avLst/>
          </a:prstGeom>
          <a:noFill/>
          <a:ln w="12700" cap="flat" cmpd="sng">
            <a:solidFill>
              <a:srgbClr val="404040"/>
            </a:solidFill>
            <a:prstDash val="solid"/>
            <a:round/>
            <a:headEnd type="none" w="sm" len="sm"/>
            <a:tailEnd type="none" w="sm" len="sm"/>
          </a:ln>
        </p:spPr>
      </p:cxnSp>
      <p:sp>
        <p:nvSpPr>
          <p:cNvPr id="356" name="Google Shape;356;g230e7fabcf9_0_282"/>
          <p:cNvSpPr txBox="1"/>
          <p:nvPr/>
        </p:nvSpPr>
        <p:spPr>
          <a:xfrm>
            <a:off x="1778000" y="4235200"/>
            <a:ext cx="21544800" cy="6018300"/>
          </a:xfrm>
          <a:prstGeom prst="rect">
            <a:avLst/>
          </a:prstGeom>
          <a:noFill/>
          <a:ln>
            <a:noFill/>
          </a:ln>
        </p:spPr>
        <p:txBody>
          <a:bodyPr spcFirstLastPara="1" wrap="square" lIns="0" tIns="0" rIns="0" bIns="0" anchor="t" anchorCtr="0">
            <a:spAutoFit/>
          </a:bodyPr>
          <a:lstStyle/>
          <a:p>
            <a:pPr marL="345440" marR="0" lvl="0" indent="-431800" algn="l" rtl="0">
              <a:lnSpc>
                <a:spcPct val="150000"/>
              </a:lnSpc>
              <a:spcBef>
                <a:spcPts val="0"/>
              </a:spcBef>
              <a:spcAft>
                <a:spcPts val="0"/>
              </a:spcAft>
              <a:buClr>
                <a:srgbClr val="404040"/>
              </a:buClr>
              <a:buSzPts val="3400"/>
              <a:buFont typeface="Open Sans"/>
              <a:buChar char="‣"/>
            </a:pPr>
            <a:r>
              <a:rPr lang="en-US" sz="3400">
                <a:solidFill>
                  <a:srgbClr val="404040"/>
                </a:solidFill>
                <a:latin typeface="Open Sans"/>
                <a:ea typeface="Open Sans"/>
                <a:cs typeface="Open Sans"/>
                <a:sym typeface="Open Sans"/>
              </a:rPr>
              <a:t>Use GridSearchCV for hyperparameters tuning to find the optimal set of hyperparameters for the model</a:t>
            </a:r>
            <a:endParaRPr sz="3400">
              <a:solidFill>
                <a:srgbClr val="404040"/>
              </a:solidFill>
              <a:latin typeface="Open Sans"/>
              <a:ea typeface="Open Sans"/>
              <a:cs typeface="Open Sans"/>
              <a:sym typeface="Open Sans"/>
            </a:endParaRPr>
          </a:p>
          <a:p>
            <a:pPr marL="0" marR="0" lvl="0" indent="0" algn="l" rtl="0">
              <a:lnSpc>
                <a:spcPct val="150000"/>
              </a:lnSpc>
              <a:spcBef>
                <a:spcPts val="0"/>
              </a:spcBef>
              <a:spcAft>
                <a:spcPts val="0"/>
              </a:spcAft>
              <a:buNone/>
            </a:pPr>
            <a:endParaRPr sz="3400">
              <a:solidFill>
                <a:srgbClr val="404040"/>
              </a:solidFill>
              <a:latin typeface="Open Sans"/>
              <a:ea typeface="Open Sans"/>
              <a:cs typeface="Open Sans"/>
              <a:sym typeface="Open Sans"/>
            </a:endParaRPr>
          </a:p>
          <a:p>
            <a:pPr marL="0" marR="0" lvl="0" indent="0" algn="l" rtl="0">
              <a:lnSpc>
                <a:spcPct val="150000"/>
              </a:lnSpc>
              <a:spcBef>
                <a:spcPts val="0"/>
              </a:spcBef>
              <a:spcAft>
                <a:spcPts val="0"/>
              </a:spcAft>
              <a:buNone/>
            </a:pPr>
            <a:endParaRPr sz="3400">
              <a:solidFill>
                <a:srgbClr val="404040"/>
              </a:solidFill>
              <a:latin typeface="Open Sans"/>
              <a:ea typeface="Open Sans"/>
              <a:cs typeface="Open Sans"/>
              <a:sym typeface="Open Sans"/>
            </a:endParaRPr>
          </a:p>
          <a:p>
            <a:pPr marL="0" marR="0" lvl="0" indent="0" algn="l" rtl="0">
              <a:lnSpc>
                <a:spcPct val="150000"/>
              </a:lnSpc>
              <a:spcBef>
                <a:spcPts val="0"/>
              </a:spcBef>
              <a:spcAft>
                <a:spcPts val="0"/>
              </a:spcAft>
              <a:buNone/>
            </a:pPr>
            <a:endParaRPr sz="3400">
              <a:solidFill>
                <a:srgbClr val="404040"/>
              </a:solidFill>
              <a:latin typeface="Open Sans"/>
              <a:ea typeface="Open Sans"/>
              <a:cs typeface="Open Sans"/>
              <a:sym typeface="Open Sans"/>
            </a:endParaRPr>
          </a:p>
          <a:p>
            <a:pPr marL="0" marR="0" lvl="0" indent="0" algn="l" rtl="0">
              <a:lnSpc>
                <a:spcPct val="150000"/>
              </a:lnSpc>
              <a:spcBef>
                <a:spcPts val="0"/>
              </a:spcBef>
              <a:spcAft>
                <a:spcPts val="0"/>
              </a:spcAft>
              <a:buNone/>
            </a:pPr>
            <a:endParaRPr sz="3400">
              <a:solidFill>
                <a:srgbClr val="404040"/>
              </a:solidFill>
              <a:latin typeface="Open Sans"/>
              <a:ea typeface="Open Sans"/>
              <a:cs typeface="Open Sans"/>
              <a:sym typeface="Open Sans"/>
            </a:endParaRPr>
          </a:p>
          <a:p>
            <a:pPr marL="0" marR="0" lvl="0" indent="0" algn="l" rtl="0">
              <a:lnSpc>
                <a:spcPct val="150000"/>
              </a:lnSpc>
              <a:spcBef>
                <a:spcPts val="0"/>
              </a:spcBef>
              <a:spcAft>
                <a:spcPts val="0"/>
              </a:spcAft>
              <a:buNone/>
            </a:pPr>
            <a:endParaRPr sz="3400">
              <a:solidFill>
                <a:srgbClr val="404040"/>
              </a:solidFill>
              <a:latin typeface="Open Sans"/>
              <a:ea typeface="Open Sans"/>
              <a:cs typeface="Open Sans"/>
              <a:sym typeface="Open Sans"/>
            </a:endParaRPr>
          </a:p>
          <a:p>
            <a:pPr marL="345440" marR="0" lvl="0" indent="-431800" algn="l" rtl="0">
              <a:lnSpc>
                <a:spcPct val="150000"/>
              </a:lnSpc>
              <a:spcBef>
                <a:spcPts val="0"/>
              </a:spcBef>
              <a:spcAft>
                <a:spcPts val="0"/>
              </a:spcAft>
              <a:buClr>
                <a:srgbClr val="404040"/>
              </a:buClr>
              <a:buSzPts val="3400"/>
              <a:buFont typeface="Open Sans"/>
              <a:buChar char="‣"/>
            </a:pPr>
            <a:r>
              <a:rPr lang="en-US" sz="3400">
                <a:solidFill>
                  <a:srgbClr val="404040"/>
                </a:solidFill>
                <a:latin typeface="Open Sans"/>
                <a:ea typeface="Open Sans"/>
                <a:cs typeface="Open Sans"/>
                <a:sym typeface="Open Sans"/>
              </a:rPr>
              <a:t>Hyperparameter {'max_depth': 20, 'min_samples_leaf'</a:t>
            </a:r>
            <a:r>
              <a:rPr lang="en-US" sz="3400">
                <a:solidFill>
                  <a:srgbClr val="404040"/>
                </a:solidFill>
                <a:latin typeface="Open Sans"/>
                <a:ea typeface="Open Sans"/>
                <a:cs typeface="Open Sans"/>
                <a:sym typeface="Open Sans"/>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 1,</a:t>
            </a:r>
            <a:r>
              <a:rPr lang="en-US" sz="3400">
                <a:solidFill>
                  <a:srgbClr val="404040"/>
                </a:solidFill>
                <a:latin typeface="Open Sans"/>
                <a:ea typeface="Open Sans"/>
                <a:cs typeface="Open Sans"/>
                <a:sym typeface="Open Sans"/>
              </a:rPr>
              <a:t> 'min_samples_split': 2, 'n_estimators': 300}</a:t>
            </a:r>
            <a:endParaRPr sz="3400">
              <a:solidFill>
                <a:srgbClr val="404040"/>
              </a:solidFill>
              <a:latin typeface="Open Sans"/>
              <a:ea typeface="Open Sans"/>
              <a:cs typeface="Open Sans"/>
              <a:sym typeface="Open Sans"/>
            </a:endParaRPr>
          </a:p>
          <a:p>
            <a:pPr marL="345440" marR="0" lvl="0" indent="-431800" algn="l" rtl="0">
              <a:lnSpc>
                <a:spcPct val="150000"/>
              </a:lnSpc>
              <a:spcBef>
                <a:spcPts val="0"/>
              </a:spcBef>
              <a:spcAft>
                <a:spcPts val="0"/>
              </a:spcAft>
              <a:buClr>
                <a:srgbClr val="404040"/>
              </a:buClr>
              <a:buSzPts val="3400"/>
              <a:buFont typeface="Open Sans"/>
              <a:buChar char="‣"/>
            </a:pPr>
            <a:r>
              <a:rPr lang="en-US" sz="3400">
                <a:solidFill>
                  <a:srgbClr val="404040"/>
                </a:solidFill>
                <a:latin typeface="Open Sans"/>
                <a:ea typeface="Open Sans"/>
                <a:cs typeface="Open Sans"/>
                <a:sym typeface="Open Sans"/>
              </a:rPr>
              <a:t>R-square = 0.996</a:t>
            </a:r>
            <a:endParaRPr sz="3400">
              <a:solidFill>
                <a:srgbClr val="404040"/>
              </a:solidFill>
              <a:latin typeface="Open Sans"/>
              <a:ea typeface="Open Sans"/>
              <a:cs typeface="Open Sans"/>
              <a:sym typeface="Open Sans"/>
            </a:endParaRPr>
          </a:p>
        </p:txBody>
      </p:sp>
      <p:sp>
        <p:nvSpPr>
          <p:cNvPr id="357" name="Google Shape;357;g230e7fabcf9_0_282"/>
          <p:cNvSpPr/>
          <p:nvPr/>
        </p:nvSpPr>
        <p:spPr>
          <a:xfrm>
            <a:off x="985149" y="1473199"/>
            <a:ext cx="14232900" cy="903600"/>
          </a:xfrm>
          <a:prstGeom prst="rect">
            <a:avLst/>
          </a:prstGeom>
          <a:solidFill>
            <a:srgbClr val="990000"/>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3800"/>
              <a:buFont typeface="Arial"/>
              <a:buNone/>
            </a:pPr>
            <a:endParaRPr sz="3800" b="0" i="0" u="none" strike="noStrike" cap="none">
              <a:solidFill>
                <a:srgbClr val="434343"/>
              </a:solidFill>
              <a:latin typeface="Open Sans"/>
              <a:ea typeface="Open Sans"/>
              <a:cs typeface="Open Sans"/>
              <a:sym typeface="Open Sans"/>
            </a:endParaRPr>
          </a:p>
        </p:txBody>
      </p:sp>
      <p:sp>
        <p:nvSpPr>
          <p:cNvPr id="358" name="Google Shape;358;g230e7fabcf9_0_282"/>
          <p:cNvSpPr txBox="1"/>
          <p:nvPr/>
        </p:nvSpPr>
        <p:spPr>
          <a:xfrm>
            <a:off x="1210391" y="1554950"/>
            <a:ext cx="13266300" cy="738900"/>
          </a:xfrm>
          <a:prstGeom prst="rect">
            <a:avLst/>
          </a:prstGeom>
          <a:noFill/>
          <a:ln>
            <a:noFill/>
          </a:ln>
        </p:spPr>
        <p:txBody>
          <a:bodyPr spcFirstLastPara="1" wrap="square" lIns="0" tIns="0" rIns="0" bIns="0" anchor="t" anchorCtr="0">
            <a:spAutoFit/>
          </a:bodyPr>
          <a:lstStyle/>
          <a:p>
            <a:pPr marL="0" marR="0" lvl="0" indent="0" algn="l" rtl="0">
              <a:lnSpc>
                <a:spcPct val="150000"/>
              </a:lnSpc>
              <a:spcBef>
                <a:spcPts val="0"/>
              </a:spcBef>
              <a:spcAft>
                <a:spcPts val="0"/>
              </a:spcAft>
              <a:buNone/>
            </a:pPr>
            <a:r>
              <a:rPr lang="en-US" sz="4800">
                <a:solidFill>
                  <a:srgbClr val="FFFFFF"/>
                </a:solidFill>
                <a:latin typeface="Open Sans Light"/>
                <a:ea typeface="Open Sans Light"/>
                <a:cs typeface="Open Sans Light"/>
                <a:sym typeface="Open Sans Light"/>
              </a:rPr>
              <a:t>Model Exploration – Regression</a:t>
            </a:r>
            <a:endParaRPr sz="4800">
              <a:solidFill>
                <a:srgbClr val="FFFFFF"/>
              </a:solidFill>
              <a:latin typeface="Open Sans Light"/>
              <a:ea typeface="Open Sans Light"/>
              <a:cs typeface="Open Sans Light"/>
              <a:sym typeface="Open Sans Light"/>
            </a:endParaRPr>
          </a:p>
        </p:txBody>
      </p:sp>
      <p:sp>
        <p:nvSpPr>
          <p:cNvPr id="359" name="Google Shape;359;g230e7fabcf9_0_282"/>
          <p:cNvSpPr/>
          <p:nvPr/>
        </p:nvSpPr>
        <p:spPr>
          <a:xfrm>
            <a:off x="-1" y="1473199"/>
            <a:ext cx="902400" cy="902400"/>
          </a:xfrm>
          <a:prstGeom prst="rect">
            <a:avLst/>
          </a:prstGeom>
          <a:solidFill>
            <a:srgbClr val="99000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EAEAEA"/>
              </a:buClr>
              <a:buSzPts val="3800"/>
              <a:buFont typeface="Open Sans ExtraBold"/>
              <a:buNone/>
            </a:pPr>
            <a:endParaRPr sz="3800" b="0" i="0" u="none" strike="noStrike" cap="none">
              <a:solidFill>
                <a:srgbClr val="434343"/>
              </a:solidFill>
              <a:latin typeface="Open Sans"/>
              <a:ea typeface="Open Sans"/>
              <a:cs typeface="Open Sans"/>
              <a:sym typeface="Open Sans"/>
            </a:endParaRPr>
          </a:p>
        </p:txBody>
      </p:sp>
      <p:sp>
        <p:nvSpPr>
          <p:cNvPr id="360" name="Google Shape;360;g230e7fabcf9_0_282"/>
          <p:cNvSpPr txBox="1"/>
          <p:nvPr/>
        </p:nvSpPr>
        <p:spPr>
          <a:xfrm>
            <a:off x="-1" y="1524311"/>
            <a:ext cx="902400" cy="800400"/>
          </a:xfrm>
          <a:prstGeom prst="rect">
            <a:avLst/>
          </a:prstGeom>
          <a:noFill/>
          <a:ln>
            <a:noFill/>
          </a:ln>
        </p:spPr>
        <p:txBody>
          <a:bodyPr spcFirstLastPara="1" wrap="square" lIns="121875" tIns="121875" rIns="121875" bIns="121875" anchor="ctr" anchorCtr="0">
            <a:spAutoFit/>
          </a:bodyPr>
          <a:lstStyle/>
          <a:p>
            <a:pPr marL="0" marR="0" lvl="0" indent="0" algn="ctr" rtl="0">
              <a:lnSpc>
                <a:spcPct val="100000"/>
              </a:lnSpc>
              <a:spcBef>
                <a:spcPts val="0"/>
              </a:spcBef>
              <a:spcAft>
                <a:spcPts val="0"/>
              </a:spcAft>
              <a:buClr>
                <a:srgbClr val="FFFFFF"/>
              </a:buClr>
              <a:buSzPts val="3600"/>
              <a:buFont typeface="Open Sans ExtraBold"/>
              <a:buNone/>
            </a:pPr>
            <a:r>
              <a:rPr lang="en-US" sz="3600">
                <a:solidFill>
                  <a:srgbClr val="FFFFFF"/>
                </a:solidFill>
                <a:latin typeface="Open Sans ExtraBold"/>
                <a:ea typeface="Open Sans ExtraBold"/>
                <a:cs typeface="Open Sans ExtraBold"/>
                <a:sym typeface="Open Sans ExtraBold"/>
              </a:rPr>
              <a:t>4</a:t>
            </a:r>
            <a:endParaRPr sz="3600" b="0" i="0" u="none" strike="noStrike" cap="none">
              <a:solidFill>
                <a:srgbClr val="FFFFFF"/>
              </a:solidFill>
              <a:latin typeface="Open Sans ExtraBold"/>
              <a:ea typeface="Open Sans ExtraBold"/>
              <a:cs typeface="Open Sans ExtraBold"/>
              <a:sym typeface="Open Sans ExtraBold"/>
            </a:endParaRPr>
          </a:p>
        </p:txBody>
      </p:sp>
      <p:sp>
        <p:nvSpPr>
          <p:cNvPr id="361" name="Google Shape;361;g230e7fabcf9_0_282"/>
          <p:cNvSpPr txBox="1">
            <a:spLocks noGrp="1"/>
          </p:cNvSpPr>
          <p:nvPr>
            <p:ph type="sldNum" idx="12"/>
          </p:nvPr>
        </p:nvSpPr>
        <p:spPr>
          <a:xfrm>
            <a:off x="23194838" y="12301830"/>
            <a:ext cx="861600" cy="886500"/>
          </a:xfrm>
          <a:prstGeom prst="rect">
            <a:avLst/>
          </a:prstGeom>
          <a:noFill/>
          <a:ln>
            <a:noFill/>
          </a:ln>
        </p:spPr>
        <p:txBody>
          <a:bodyPr spcFirstLastPara="1" wrap="square" lIns="240800" tIns="240800" rIns="240800" bIns="240800" anchor="ctr" anchorCtr="0">
            <a:spAutoFit/>
          </a:bodyPr>
          <a:lstStyle/>
          <a:p>
            <a:pPr marL="0" lvl="0" indent="0" algn="r" rtl="0">
              <a:lnSpc>
                <a:spcPct val="100000"/>
              </a:lnSpc>
              <a:spcBef>
                <a:spcPts val="0"/>
              </a:spcBef>
              <a:spcAft>
                <a:spcPts val="0"/>
              </a:spcAft>
              <a:buClr>
                <a:srgbClr val="585858"/>
              </a:buClr>
              <a:buSzPts val="2600"/>
              <a:buFont typeface="Arial"/>
              <a:buNone/>
            </a:pPr>
            <a:fld id="{00000000-1234-1234-1234-123412341234}" type="slidenum">
              <a:rPr lang="en-US"/>
              <a:t>17</a:t>
            </a:fld>
            <a:endParaRPr/>
          </a:p>
        </p:txBody>
      </p:sp>
      <p:sp>
        <p:nvSpPr>
          <p:cNvPr id="362" name="Google Shape;362;g230e7fabcf9_0_282"/>
          <p:cNvSpPr txBox="1"/>
          <p:nvPr/>
        </p:nvSpPr>
        <p:spPr>
          <a:xfrm>
            <a:off x="15663000" y="13197400"/>
            <a:ext cx="97743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600">
                <a:latin typeface="Open Sans"/>
                <a:ea typeface="Open Sans"/>
                <a:cs typeface="Open Sans"/>
                <a:sym typeface="Open Sans"/>
              </a:rPr>
              <a:t>*Note: All models use 10-fold CV and random_state=2</a:t>
            </a:r>
            <a:endParaRPr sz="2600">
              <a:latin typeface="Open Sans"/>
              <a:ea typeface="Open Sans"/>
              <a:cs typeface="Open Sans"/>
              <a:sym typeface="Open Sans"/>
            </a:endParaRPr>
          </a:p>
        </p:txBody>
      </p:sp>
      <p:pic>
        <p:nvPicPr>
          <p:cNvPr id="363" name="Google Shape;363;g230e7fabcf9_0_282"/>
          <p:cNvPicPr preferRelativeResize="0"/>
          <p:nvPr/>
        </p:nvPicPr>
        <p:blipFill>
          <a:blip r:embed="rId4">
            <a:alphaModFix/>
          </a:blip>
          <a:stretch>
            <a:fillRect/>
          </a:stretch>
        </p:blipFill>
        <p:spPr>
          <a:xfrm>
            <a:off x="7338725" y="4914100"/>
            <a:ext cx="5632076" cy="3376800"/>
          </a:xfrm>
          <a:prstGeom prst="rect">
            <a:avLst/>
          </a:prstGeom>
          <a:noFill/>
          <a:ln>
            <a:noFill/>
          </a:ln>
        </p:spPr>
      </p:pic>
      <p:pic>
        <p:nvPicPr>
          <p:cNvPr id="364" name="Google Shape;364;g230e7fabcf9_0_282"/>
          <p:cNvPicPr preferRelativeResize="0"/>
          <p:nvPr/>
        </p:nvPicPr>
        <p:blipFill>
          <a:blip r:embed="rId5">
            <a:alphaModFix/>
          </a:blip>
          <a:stretch>
            <a:fillRect/>
          </a:stretch>
        </p:blipFill>
        <p:spPr>
          <a:xfrm>
            <a:off x="6846675" y="9902950"/>
            <a:ext cx="6258275" cy="32853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68"/>
        <p:cNvGrpSpPr/>
        <p:nvPr/>
      </p:nvGrpSpPr>
      <p:grpSpPr>
        <a:xfrm>
          <a:off x="0" y="0"/>
          <a:ext cx="0" cy="0"/>
          <a:chOff x="0" y="0"/>
          <a:chExt cx="0" cy="0"/>
        </a:xfrm>
      </p:grpSpPr>
      <p:sp>
        <p:nvSpPr>
          <p:cNvPr id="369" name="Google Shape;369;g20a18db322b_0_29"/>
          <p:cNvSpPr txBox="1"/>
          <p:nvPr/>
        </p:nvSpPr>
        <p:spPr>
          <a:xfrm>
            <a:off x="4681967" y="6448200"/>
            <a:ext cx="15020100" cy="10467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6800">
                <a:solidFill>
                  <a:srgbClr val="FFFFFF"/>
                </a:solidFill>
                <a:latin typeface="Open Sans Light"/>
                <a:ea typeface="Open Sans Light"/>
                <a:cs typeface="Open Sans Light"/>
                <a:sym typeface="Open Sans Light"/>
              </a:rPr>
              <a:t>Model Exploration – Classification</a:t>
            </a:r>
            <a:endParaRPr sz="6800">
              <a:solidFill>
                <a:srgbClr val="FFFFFF"/>
              </a:solidFill>
              <a:latin typeface="Open Sans Light"/>
              <a:ea typeface="Open Sans Light"/>
              <a:cs typeface="Open Sans Light"/>
              <a:sym typeface="Open Sans Light"/>
            </a:endParaRPr>
          </a:p>
        </p:txBody>
      </p:sp>
      <p:sp>
        <p:nvSpPr>
          <p:cNvPr id="370" name="Google Shape;370;g20a18db322b_0_29"/>
          <p:cNvSpPr txBox="1"/>
          <p:nvPr/>
        </p:nvSpPr>
        <p:spPr>
          <a:xfrm>
            <a:off x="11373100" y="5483397"/>
            <a:ext cx="1637700" cy="4617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FFCC00"/>
              </a:buClr>
              <a:buSzPts val="1200"/>
              <a:buFont typeface="Open Sans ExtraBold"/>
              <a:buNone/>
            </a:pPr>
            <a:r>
              <a:rPr lang="en-US" sz="3000">
                <a:solidFill>
                  <a:srgbClr val="FFCC00"/>
                </a:solidFill>
                <a:latin typeface="Open Sans ExtraBold"/>
                <a:ea typeface="Open Sans ExtraBold"/>
                <a:cs typeface="Open Sans ExtraBold"/>
                <a:sym typeface="Open Sans ExtraBold"/>
              </a:rPr>
              <a:t>4/5</a:t>
            </a:r>
            <a:endParaRPr sz="3000"/>
          </a:p>
        </p:txBody>
      </p:sp>
      <p:cxnSp>
        <p:nvCxnSpPr>
          <p:cNvPr id="371" name="Google Shape;371;g20a18db322b_0_29"/>
          <p:cNvCxnSpPr/>
          <p:nvPr/>
        </p:nvCxnSpPr>
        <p:spPr>
          <a:xfrm>
            <a:off x="11853333" y="6016598"/>
            <a:ext cx="677400" cy="0"/>
          </a:xfrm>
          <a:prstGeom prst="straightConnector1">
            <a:avLst/>
          </a:prstGeom>
          <a:noFill/>
          <a:ln w="12700" cap="flat" cmpd="sng">
            <a:solidFill>
              <a:srgbClr val="FFCC00"/>
            </a:solidFill>
            <a:prstDash val="solid"/>
            <a:round/>
            <a:headEnd type="none" w="sm" len="sm"/>
            <a:tailEnd type="none" w="sm" len="sm"/>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75"/>
        <p:cNvGrpSpPr/>
        <p:nvPr/>
      </p:nvGrpSpPr>
      <p:grpSpPr>
        <a:xfrm>
          <a:off x="0" y="0"/>
          <a:ext cx="0" cy="0"/>
          <a:chOff x="0" y="0"/>
          <a:chExt cx="0" cy="0"/>
        </a:xfrm>
      </p:grpSpPr>
      <p:pic>
        <p:nvPicPr>
          <p:cNvPr id="376" name="Google Shape;376;g20a18db322b_0_55" descr="Google Shape;83;p16"/>
          <p:cNvPicPr preferRelativeResize="0"/>
          <p:nvPr/>
        </p:nvPicPr>
        <p:blipFill rotWithShape="1">
          <a:blip r:embed="rId3">
            <a:alphaModFix/>
          </a:blip>
          <a:srcRect/>
          <a:stretch/>
        </p:blipFill>
        <p:spPr>
          <a:xfrm>
            <a:off x="21317799" y="863587"/>
            <a:ext cx="2456602" cy="686435"/>
          </a:xfrm>
          <a:prstGeom prst="rect">
            <a:avLst/>
          </a:prstGeom>
          <a:noFill/>
          <a:ln>
            <a:noFill/>
          </a:ln>
        </p:spPr>
      </p:pic>
      <p:sp>
        <p:nvSpPr>
          <p:cNvPr id="377" name="Google Shape;377;g20a18db322b_0_55"/>
          <p:cNvSpPr txBox="1"/>
          <p:nvPr/>
        </p:nvSpPr>
        <p:spPr>
          <a:xfrm>
            <a:off x="1210389" y="3038856"/>
            <a:ext cx="14574000" cy="677400"/>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404040"/>
              </a:buClr>
              <a:buSzPts val="4400"/>
              <a:buFont typeface="Open Sans SemiBold"/>
              <a:buNone/>
            </a:pPr>
            <a:r>
              <a:rPr lang="en-US" sz="4400">
                <a:solidFill>
                  <a:srgbClr val="404040"/>
                </a:solidFill>
                <a:latin typeface="Open Sans SemiBold"/>
                <a:ea typeface="Open Sans SemiBold"/>
                <a:cs typeface="Open Sans SemiBold"/>
                <a:sym typeface="Open Sans SemiBold"/>
              </a:rPr>
              <a:t>Logistic Regression</a:t>
            </a:r>
            <a:endParaRPr/>
          </a:p>
        </p:txBody>
      </p:sp>
      <p:cxnSp>
        <p:nvCxnSpPr>
          <p:cNvPr id="378" name="Google Shape;378;g20a18db322b_0_55"/>
          <p:cNvCxnSpPr/>
          <p:nvPr/>
        </p:nvCxnSpPr>
        <p:spPr>
          <a:xfrm>
            <a:off x="1210389" y="3801912"/>
            <a:ext cx="21544800" cy="0"/>
          </a:xfrm>
          <a:prstGeom prst="straightConnector1">
            <a:avLst/>
          </a:prstGeom>
          <a:noFill/>
          <a:ln w="12700" cap="flat" cmpd="sng">
            <a:solidFill>
              <a:srgbClr val="404040"/>
            </a:solidFill>
            <a:prstDash val="solid"/>
            <a:round/>
            <a:headEnd type="none" w="sm" len="sm"/>
            <a:tailEnd type="none" w="sm" len="sm"/>
          </a:ln>
        </p:spPr>
      </p:cxnSp>
      <p:sp>
        <p:nvSpPr>
          <p:cNvPr id="379" name="Google Shape;379;g20a18db322b_0_55"/>
          <p:cNvSpPr txBox="1"/>
          <p:nvPr/>
        </p:nvSpPr>
        <p:spPr>
          <a:xfrm>
            <a:off x="1777999" y="4235281"/>
            <a:ext cx="15573300" cy="523200"/>
          </a:xfrm>
          <a:prstGeom prst="rect">
            <a:avLst/>
          </a:prstGeom>
          <a:noFill/>
          <a:ln>
            <a:noFill/>
          </a:ln>
        </p:spPr>
        <p:txBody>
          <a:bodyPr spcFirstLastPara="1" wrap="square" lIns="0" tIns="0" rIns="0" bIns="0" anchor="t" anchorCtr="0">
            <a:spAutoFit/>
          </a:bodyPr>
          <a:lstStyle/>
          <a:p>
            <a:pPr marL="457200" lvl="0" indent="-444500" algn="l" rtl="0">
              <a:lnSpc>
                <a:spcPct val="150000"/>
              </a:lnSpc>
              <a:spcBef>
                <a:spcPts val="0"/>
              </a:spcBef>
              <a:spcAft>
                <a:spcPts val="0"/>
              </a:spcAft>
              <a:buClr>
                <a:srgbClr val="404040"/>
              </a:buClr>
              <a:buSzPts val="3400"/>
              <a:buFont typeface="Open Sans"/>
              <a:buChar char="‣"/>
            </a:pPr>
            <a:r>
              <a:rPr lang="en-US" sz="3400">
                <a:solidFill>
                  <a:srgbClr val="404040"/>
                </a:solidFill>
                <a:latin typeface="Open Sans"/>
                <a:ea typeface="Open Sans"/>
                <a:cs typeface="Open Sans"/>
                <a:sym typeface="Open Sans"/>
              </a:rPr>
              <a:t>Classification Error = 0.092</a:t>
            </a:r>
            <a:endParaRPr/>
          </a:p>
        </p:txBody>
      </p:sp>
      <p:sp>
        <p:nvSpPr>
          <p:cNvPr id="380" name="Google Shape;380;g20a18db322b_0_55"/>
          <p:cNvSpPr txBox="1"/>
          <p:nvPr/>
        </p:nvSpPr>
        <p:spPr>
          <a:xfrm>
            <a:off x="1210389" y="5410356"/>
            <a:ext cx="14574000" cy="677400"/>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404040"/>
              </a:buClr>
              <a:buSzPts val="4400"/>
              <a:buFont typeface="Open Sans SemiBold"/>
              <a:buNone/>
            </a:pPr>
            <a:r>
              <a:rPr lang="en-US" sz="4400">
                <a:solidFill>
                  <a:srgbClr val="404040"/>
                </a:solidFill>
                <a:latin typeface="Open Sans SemiBold"/>
                <a:ea typeface="Open Sans SemiBold"/>
                <a:cs typeface="Open Sans SemiBold"/>
                <a:sym typeface="Open Sans SemiBold"/>
              </a:rPr>
              <a:t>Linear Discriminant Analysis (LDA)</a:t>
            </a:r>
            <a:endParaRPr/>
          </a:p>
        </p:txBody>
      </p:sp>
      <p:cxnSp>
        <p:nvCxnSpPr>
          <p:cNvPr id="381" name="Google Shape;381;g20a18db322b_0_55"/>
          <p:cNvCxnSpPr/>
          <p:nvPr/>
        </p:nvCxnSpPr>
        <p:spPr>
          <a:xfrm>
            <a:off x="1210389" y="6173411"/>
            <a:ext cx="21544800" cy="0"/>
          </a:xfrm>
          <a:prstGeom prst="straightConnector1">
            <a:avLst/>
          </a:prstGeom>
          <a:noFill/>
          <a:ln w="12700" cap="flat" cmpd="sng">
            <a:solidFill>
              <a:srgbClr val="404040"/>
            </a:solidFill>
            <a:prstDash val="solid"/>
            <a:round/>
            <a:headEnd type="none" w="sm" len="sm"/>
            <a:tailEnd type="none" w="sm" len="sm"/>
          </a:ln>
        </p:spPr>
      </p:cxnSp>
      <p:sp>
        <p:nvSpPr>
          <p:cNvPr id="382" name="Google Shape;382;g20a18db322b_0_55"/>
          <p:cNvSpPr txBox="1"/>
          <p:nvPr/>
        </p:nvSpPr>
        <p:spPr>
          <a:xfrm>
            <a:off x="1777999" y="6606781"/>
            <a:ext cx="15573300" cy="523200"/>
          </a:xfrm>
          <a:prstGeom prst="rect">
            <a:avLst/>
          </a:prstGeom>
          <a:noFill/>
          <a:ln>
            <a:noFill/>
          </a:ln>
        </p:spPr>
        <p:txBody>
          <a:bodyPr spcFirstLastPara="1" wrap="square" lIns="0" tIns="0" rIns="0" bIns="0" anchor="t" anchorCtr="0">
            <a:spAutoFit/>
          </a:bodyPr>
          <a:lstStyle/>
          <a:p>
            <a:pPr marL="457200" lvl="0" indent="-444500" algn="l" rtl="0">
              <a:lnSpc>
                <a:spcPct val="150000"/>
              </a:lnSpc>
              <a:spcBef>
                <a:spcPts val="0"/>
              </a:spcBef>
              <a:spcAft>
                <a:spcPts val="0"/>
              </a:spcAft>
              <a:buClr>
                <a:srgbClr val="404040"/>
              </a:buClr>
              <a:buSzPts val="3400"/>
              <a:buFont typeface="Open Sans"/>
              <a:buChar char="‣"/>
            </a:pPr>
            <a:r>
              <a:rPr lang="en-US" sz="3400">
                <a:solidFill>
                  <a:srgbClr val="404040"/>
                </a:solidFill>
                <a:latin typeface="Open Sans"/>
                <a:ea typeface="Open Sans"/>
                <a:cs typeface="Open Sans"/>
                <a:sym typeface="Open Sans"/>
              </a:rPr>
              <a:t>Classification Error = 0.088</a:t>
            </a:r>
            <a:endParaRPr sz="3400">
              <a:solidFill>
                <a:srgbClr val="404040"/>
              </a:solidFill>
              <a:latin typeface="Open Sans"/>
              <a:ea typeface="Open Sans"/>
              <a:cs typeface="Open Sans"/>
              <a:sym typeface="Open Sans"/>
            </a:endParaRPr>
          </a:p>
        </p:txBody>
      </p:sp>
      <p:sp>
        <p:nvSpPr>
          <p:cNvPr id="383" name="Google Shape;383;g20a18db322b_0_55"/>
          <p:cNvSpPr/>
          <p:nvPr/>
        </p:nvSpPr>
        <p:spPr>
          <a:xfrm>
            <a:off x="985149" y="1473199"/>
            <a:ext cx="14232900" cy="903600"/>
          </a:xfrm>
          <a:prstGeom prst="rect">
            <a:avLst/>
          </a:prstGeom>
          <a:solidFill>
            <a:srgbClr val="990000"/>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3800"/>
              <a:buFont typeface="Arial"/>
              <a:buNone/>
            </a:pPr>
            <a:endParaRPr sz="3800" b="0" i="0" u="none" strike="noStrike" cap="none">
              <a:solidFill>
                <a:srgbClr val="434343"/>
              </a:solidFill>
              <a:latin typeface="Open Sans"/>
              <a:ea typeface="Open Sans"/>
              <a:cs typeface="Open Sans"/>
              <a:sym typeface="Open Sans"/>
            </a:endParaRPr>
          </a:p>
        </p:txBody>
      </p:sp>
      <p:sp>
        <p:nvSpPr>
          <p:cNvPr id="384" name="Google Shape;384;g20a18db322b_0_55"/>
          <p:cNvSpPr txBox="1"/>
          <p:nvPr/>
        </p:nvSpPr>
        <p:spPr>
          <a:xfrm>
            <a:off x="1210391" y="1554950"/>
            <a:ext cx="13266300" cy="738900"/>
          </a:xfrm>
          <a:prstGeom prst="rect">
            <a:avLst/>
          </a:prstGeom>
          <a:noFill/>
          <a:ln>
            <a:noFill/>
          </a:ln>
        </p:spPr>
        <p:txBody>
          <a:bodyPr spcFirstLastPara="1" wrap="square" lIns="0" tIns="0" rIns="0" bIns="0" anchor="t" anchorCtr="0">
            <a:spAutoFit/>
          </a:bodyPr>
          <a:lstStyle/>
          <a:p>
            <a:pPr marL="0" marR="0" lvl="0" indent="0" algn="l" rtl="0">
              <a:lnSpc>
                <a:spcPct val="150000"/>
              </a:lnSpc>
              <a:spcBef>
                <a:spcPts val="0"/>
              </a:spcBef>
              <a:spcAft>
                <a:spcPts val="0"/>
              </a:spcAft>
              <a:buNone/>
            </a:pPr>
            <a:r>
              <a:rPr lang="en-US" sz="4800">
                <a:solidFill>
                  <a:srgbClr val="FFFFFF"/>
                </a:solidFill>
                <a:latin typeface="Open Sans Light"/>
                <a:ea typeface="Open Sans Light"/>
                <a:cs typeface="Open Sans Light"/>
                <a:sym typeface="Open Sans Light"/>
              </a:rPr>
              <a:t>Model Exploration – Classification</a:t>
            </a:r>
            <a:endParaRPr sz="4800">
              <a:solidFill>
                <a:srgbClr val="FFFFFF"/>
              </a:solidFill>
              <a:latin typeface="Open Sans Light"/>
              <a:ea typeface="Open Sans Light"/>
              <a:cs typeface="Open Sans Light"/>
              <a:sym typeface="Open Sans Light"/>
            </a:endParaRPr>
          </a:p>
        </p:txBody>
      </p:sp>
      <p:sp>
        <p:nvSpPr>
          <p:cNvPr id="385" name="Google Shape;385;g20a18db322b_0_55"/>
          <p:cNvSpPr/>
          <p:nvPr/>
        </p:nvSpPr>
        <p:spPr>
          <a:xfrm>
            <a:off x="-1" y="1473199"/>
            <a:ext cx="902400" cy="902400"/>
          </a:xfrm>
          <a:prstGeom prst="rect">
            <a:avLst/>
          </a:prstGeom>
          <a:solidFill>
            <a:srgbClr val="99000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EAEAEA"/>
              </a:buClr>
              <a:buSzPts val="3800"/>
              <a:buFont typeface="Open Sans ExtraBold"/>
              <a:buNone/>
            </a:pPr>
            <a:endParaRPr sz="3800" b="0" i="0" u="none" strike="noStrike" cap="none">
              <a:solidFill>
                <a:srgbClr val="434343"/>
              </a:solidFill>
              <a:latin typeface="Open Sans"/>
              <a:ea typeface="Open Sans"/>
              <a:cs typeface="Open Sans"/>
              <a:sym typeface="Open Sans"/>
            </a:endParaRPr>
          </a:p>
        </p:txBody>
      </p:sp>
      <p:sp>
        <p:nvSpPr>
          <p:cNvPr id="386" name="Google Shape;386;g20a18db322b_0_55"/>
          <p:cNvSpPr txBox="1"/>
          <p:nvPr/>
        </p:nvSpPr>
        <p:spPr>
          <a:xfrm>
            <a:off x="-1" y="1524311"/>
            <a:ext cx="902400" cy="800400"/>
          </a:xfrm>
          <a:prstGeom prst="rect">
            <a:avLst/>
          </a:prstGeom>
          <a:noFill/>
          <a:ln>
            <a:noFill/>
          </a:ln>
        </p:spPr>
        <p:txBody>
          <a:bodyPr spcFirstLastPara="1" wrap="square" lIns="121875" tIns="121875" rIns="121875" bIns="121875" anchor="ctr" anchorCtr="0">
            <a:spAutoFit/>
          </a:bodyPr>
          <a:lstStyle/>
          <a:p>
            <a:pPr marL="0" marR="0" lvl="0" indent="0" algn="ctr" rtl="0">
              <a:lnSpc>
                <a:spcPct val="100000"/>
              </a:lnSpc>
              <a:spcBef>
                <a:spcPts val="0"/>
              </a:spcBef>
              <a:spcAft>
                <a:spcPts val="0"/>
              </a:spcAft>
              <a:buClr>
                <a:srgbClr val="FFFFFF"/>
              </a:buClr>
              <a:buSzPts val="3600"/>
              <a:buFont typeface="Open Sans ExtraBold"/>
              <a:buNone/>
            </a:pPr>
            <a:r>
              <a:rPr lang="en-US" sz="3600">
                <a:solidFill>
                  <a:srgbClr val="FFFFFF"/>
                </a:solidFill>
                <a:latin typeface="Open Sans ExtraBold"/>
                <a:ea typeface="Open Sans ExtraBold"/>
                <a:cs typeface="Open Sans ExtraBold"/>
                <a:sym typeface="Open Sans ExtraBold"/>
              </a:rPr>
              <a:t>3</a:t>
            </a:r>
            <a:endParaRPr sz="3600" b="0" i="0" u="none" strike="noStrike" cap="none">
              <a:solidFill>
                <a:srgbClr val="FFFFFF"/>
              </a:solidFill>
              <a:latin typeface="Open Sans ExtraBold"/>
              <a:ea typeface="Open Sans ExtraBold"/>
              <a:cs typeface="Open Sans ExtraBold"/>
              <a:sym typeface="Open Sans ExtraBold"/>
            </a:endParaRPr>
          </a:p>
        </p:txBody>
      </p:sp>
      <p:sp>
        <p:nvSpPr>
          <p:cNvPr id="387" name="Google Shape;387;g20a18db322b_0_55"/>
          <p:cNvSpPr txBox="1">
            <a:spLocks noGrp="1"/>
          </p:cNvSpPr>
          <p:nvPr>
            <p:ph type="sldNum" idx="12"/>
          </p:nvPr>
        </p:nvSpPr>
        <p:spPr>
          <a:xfrm>
            <a:off x="23194838" y="12301830"/>
            <a:ext cx="861600" cy="886500"/>
          </a:xfrm>
          <a:prstGeom prst="rect">
            <a:avLst/>
          </a:prstGeom>
          <a:noFill/>
          <a:ln>
            <a:noFill/>
          </a:ln>
        </p:spPr>
        <p:txBody>
          <a:bodyPr spcFirstLastPara="1" wrap="square" lIns="240800" tIns="240800" rIns="240800" bIns="240800" anchor="ctr" anchorCtr="0">
            <a:spAutoFit/>
          </a:bodyPr>
          <a:lstStyle/>
          <a:p>
            <a:pPr marL="0" lvl="0" indent="0" algn="r" rtl="0">
              <a:lnSpc>
                <a:spcPct val="100000"/>
              </a:lnSpc>
              <a:spcBef>
                <a:spcPts val="0"/>
              </a:spcBef>
              <a:spcAft>
                <a:spcPts val="0"/>
              </a:spcAft>
              <a:buClr>
                <a:srgbClr val="585858"/>
              </a:buClr>
              <a:buSzPts val="2600"/>
              <a:buFont typeface="Arial"/>
              <a:buNone/>
            </a:pPr>
            <a:fld id="{00000000-1234-1234-1234-123412341234}" type="slidenum">
              <a:rPr lang="en-US"/>
              <a:t>19</a:t>
            </a:fld>
            <a:endParaRPr/>
          </a:p>
        </p:txBody>
      </p:sp>
      <p:sp>
        <p:nvSpPr>
          <p:cNvPr id="388" name="Google Shape;388;g20a18db322b_0_55"/>
          <p:cNvSpPr txBox="1"/>
          <p:nvPr/>
        </p:nvSpPr>
        <p:spPr>
          <a:xfrm>
            <a:off x="15663000" y="13197400"/>
            <a:ext cx="97743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600">
                <a:latin typeface="Open Sans"/>
                <a:ea typeface="Open Sans"/>
                <a:cs typeface="Open Sans"/>
                <a:sym typeface="Open Sans"/>
              </a:rPr>
              <a:t>*Note: All models use 10-fold CV and random_state=2</a:t>
            </a:r>
            <a:endParaRPr sz="2600">
              <a:latin typeface="Open Sans"/>
              <a:ea typeface="Open Sans"/>
              <a:cs typeface="Open Sans"/>
              <a:sym typeface="Open Sans"/>
            </a:endParaRPr>
          </a:p>
        </p:txBody>
      </p:sp>
      <p:sp>
        <p:nvSpPr>
          <p:cNvPr id="389" name="Google Shape;389;g20a18db322b_0_55"/>
          <p:cNvSpPr txBox="1"/>
          <p:nvPr/>
        </p:nvSpPr>
        <p:spPr>
          <a:xfrm>
            <a:off x="1210389" y="7610856"/>
            <a:ext cx="14574000" cy="677400"/>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404040"/>
              </a:buClr>
              <a:buSzPts val="4400"/>
              <a:buFont typeface="Open Sans SemiBold"/>
              <a:buNone/>
            </a:pPr>
            <a:r>
              <a:rPr lang="en-US" sz="4400">
                <a:solidFill>
                  <a:srgbClr val="404040"/>
                </a:solidFill>
                <a:latin typeface="Open Sans SemiBold"/>
                <a:ea typeface="Open Sans SemiBold"/>
                <a:cs typeface="Open Sans SemiBold"/>
                <a:sym typeface="Open Sans SemiBold"/>
              </a:rPr>
              <a:t>K-Nearest Neighbors (KNN)</a:t>
            </a:r>
            <a:endParaRPr/>
          </a:p>
        </p:txBody>
      </p:sp>
      <p:cxnSp>
        <p:nvCxnSpPr>
          <p:cNvPr id="390" name="Google Shape;390;g20a18db322b_0_55"/>
          <p:cNvCxnSpPr/>
          <p:nvPr/>
        </p:nvCxnSpPr>
        <p:spPr>
          <a:xfrm>
            <a:off x="1210389" y="8373912"/>
            <a:ext cx="21544800" cy="0"/>
          </a:xfrm>
          <a:prstGeom prst="straightConnector1">
            <a:avLst/>
          </a:prstGeom>
          <a:noFill/>
          <a:ln w="12700" cap="flat" cmpd="sng">
            <a:solidFill>
              <a:srgbClr val="404040"/>
            </a:solidFill>
            <a:prstDash val="solid"/>
            <a:round/>
            <a:headEnd type="none" w="sm" len="sm"/>
            <a:tailEnd type="none" w="sm" len="sm"/>
          </a:ln>
        </p:spPr>
      </p:cxnSp>
      <p:sp>
        <p:nvSpPr>
          <p:cNvPr id="391" name="Google Shape;391;g20a18db322b_0_55"/>
          <p:cNvSpPr txBox="1"/>
          <p:nvPr/>
        </p:nvSpPr>
        <p:spPr>
          <a:xfrm>
            <a:off x="1777999" y="8807281"/>
            <a:ext cx="15573300" cy="1308300"/>
          </a:xfrm>
          <a:prstGeom prst="rect">
            <a:avLst/>
          </a:prstGeom>
          <a:noFill/>
          <a:ln>
            <a:noFill/>
          </a:ln>
        </p:spPr>
        <p:txBody>
          <a:bodyPr spcFirstLastPara="1" wrap="square" lIns="0" tIns="0" rIns="0" bIns="0" anchor="t" anchorCtr="0">
            <a:spAutoFit/>
          </a:bodyPr>
          <a:lstStyle/>
          <a:p>
            <a:pPr marL="457200" lvl="0" indent="-444500" algn="l" rtl="0">
              <a:lnSpc>
                <a:spcPct val="150000"/>
              </a:lnSpc>
              <a:spcBef>
                <a:spcPts val="0"/>
              </a:spcBef>
              <a:spcAft>
                <a:spcPts val="0"/>
              </a:spcAft>
              <a:buClr>
                <a:srgbClr val="404040"/>
              </a:buClr>
              <a:buSzPts val="3400"/>
              <a:buFont typeface="Open Sans"/>
              <a:buChar char="‣"/>
            </a:pPr>
            <a:r>
              <a:rPr lang="en-US" sz="3400">
                <a:solidFill>
                  <a:srgbClr val="404040"/>
                </a:solidFill>
                <a:latin typeface="Open Sans"/>
                <a:ea typeface="Open Sans"/>
                <a:cs typeface="Open Sans"/>
                <a:sym typeface="Open Sans"/>
              </a:rPr>
              <a:t>Classification Error = 0.070</a:t>
            </a:r>
            <a:endParaRPr sz="3400">
              <a:solidFill>
                <a:srgbClr val="404040"/>
              </a:solidFill>
              <a:latin typeface="Open Sans"/>
              <a:ea typeface="Open Sans"/>
              <a:cs typeface="Open Sans"/>
              <a:sym typeface="Open Sans"/>
            </a:endParaRPr>
          </a:p>
          <a:p>
            <a:pPr marL="345440" marR="0" lvl="0" indent="-431800" algn="l" rtl="0">
              <a:lnSpc>
                <a:spcPct val="150000"/>
              </a:lnSpc>
              <a:spcBef>
                <a:spcPts val="0"/>
              </a:spcBef>
              <a:spcAft>
                <a:spcPts val="0"/>
              </a:spcAft>
              <a:buClr>
                <a:srgbClr val="404040"/>
              </a:buClr>
              <a:buSzPts val="3400"/>
              <a:buFont typeface="Open Sans"/>
              <a:buChar char="‣"/>
            </a:pPr>
            <a:r>
              <a:rPr lang="en-US" sz="3400">
                <a:solidFill>
                  <a:srgbClr val="404040"/>
                </a:solidFill>
                <a:latin typeface="Open Sans"/>
                <a:ea typeface="Open Sans"/>
                <a:cs typeface="Open Sans"/>
                <a:sym typeface="Open Sans"/>
              </a:rPr>
              <a:t>n_neighbors = 3</a:t>
            </a:r>
            <a:endParaRPr sz="3400">
              <a:solidFill>
                <a:srgbClr val="404040"/>
              </a:solidFill>
              <a:latin typeface="Open Sans"/>
              <a:ea typeface="Open Sans"/>
              <a:cs typeface="Open Sans"/>
              <a:sym typeface="Open Sans"/>
            </a:endParaRPr>
          </a:p>
        </p:txBody>
      </p:sp>
      <p:sp>
        <p:nvSpPr>
          <p:cNvPr id="392" name="Google Shape;392;g20a18db322b_0_55"/>
          <p:cNvSpPr txBox="1"/>
          <p:nvPr/>
        </p:nvSpPr>
        <p:spPr>
          <a:xfrm>
            <a:off x="1210389" y="10744356"/>
            <a:ext cx="14574000" cy="677400"/>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404040"/>
              </a:buClr>
              <a:buSzPts val="4400"/>
              <a:buFont typeface="Open Sans SemiBold"/>
              <a:buNone/>
            </a:pPr>
            <a:r>
              <a:rPr lang="en-US" sz="4400">
                <a:solidFill>
                  <a:srgbClr val="404040"/>
                </a:solidFill>
                <a:latin typeface="Open Sans SemiBold"/>
                <a:ea typeface="Open Sans SemiBold"/>
                <a:cs typeface="Open Sans SemiBold"/>
                <a:sym typeface="Open Sans SemiBold"/>
              </a:rPr>
              <a:t>Decision Tree</a:t>
            </a:r>
            <a:endParaRPr/>
          </a:p>
        </p:txBody>
      </p:sp>
      <p:cxnSp>
        <p:nvCxnSpPr>
          <p:cNvPr id="393" name="Google Shape;393;g20a18db322b_0_55"/>
          <p:cNvCxnSpPr/>
          <p:nvPr/>
        </p:nvCxnSpPr>
        <p:spPr>
          <a:xfrm>
            <a:off x="1210389" y="11507411"/>
            <a:ext cx="21544800" cy="0"/>
          </a:xfrm>
          <a:prstGeom prst="straightConnector1">
            <a:avLst/>
          </a:prstGeom>
          <a:noFill/>
          <a:ln w="12700" cap="flat" cmpd="sng">
            <a:solidFill>
              <a:srgbClr val="404040"/>
            </a:solidFill>
            <a:prstDash val="solid"/>
            <a:round/>
            <a:headEnd type="none" w="sm" len="sm"/>
            <a:tailEnd type="none" w="sm" len="sm"/>
          </a:ln>
        </p:spPr>
      </p:cxnSp>
      <p:sp>
        <p:nvSpPr>
          <p:cNvPr id="394" name="Google Shape;394;g20a18db322b_0_55"/>
          <p:cNvSpPr txBox="1"/>
          <p:nvPr/>
        </p:nvSpPr>
        <p:spPr>
          <a:xfrm>
            <a:off x="1777999" y="11940781"/>
            <a:ext cx="15573300" cy="523200"/>
          </a:xfrm>
          <a:prstGeom prst="rect">
            <a:avLst/>
          </a:prstGeom>
          <a:noFill/>
          <a:ln>
            <a:noFill/>
          </a:ln>
        </p:spPr>
        <p:txBody>
          <a:bodyPr spcFirstLastPara="1" wrap="square" lIns="0" tIns="0" rIns="0" bIns="0" anchor="t" anchorCtr="0">
            <a:spAutoFit/>
          </a:bodyPr>
          <a:lstStyle/>
          <a:p>
            <a:pPr marL="457200" lvl="0" indent="-444500" algn="l" rtl="0">
              <a:lnSpc>
                <a:spcPct val="150000"/>
              </a:lnSpc>
              <a:spcBef>
                <a:spcPts val="0"/>
              </a:spcBef>
              <a:spcAft>
                <a:spcPts val="0"/>
              </a:spcAft>
              <a:buClr>
                <a:srgbClr val="404040"/>
              </a:buClr>
              <a:buSzPts val="3400"/>
              <a:buFont typeface="Open Sans"/>
              <a:buChar char="‣"/>
            </a:pPr>
            <a:r>
              <a:rPr lang="en-US" sz="3400">
                <a:solidFill>
                  <a:srgbClr val="404040"/>
                </a:solidFill>
                <a:latin typeface="Open Sans"/>
                <a:ea typeface="Open Sans"/>
                <a:cs typeface="Open Sans"/>
                <a:sym typeface="Open Sans"/>
              </a:rPr>
              <a:t>Classification Error = 0.077</a:t>
            </a:r>
            <a:endParaRPr sz="3400">
              <a:solidFill>
                <a:srgbClr val="404040"/>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0"/>
        <p:cNvGrpSpPr/>
        <p:nvPr/>
      </p:nvGrpSpPr>
      <p:grpSpPr>
        <a:xfrm>
          <a:off x="0" y="0"/>
          <a:ext cx="0" cy="0"/>
          <a:chOff x="0" y="0"/>
          <a:chExt cx="0" cy="0"/>
        </a:xfrm>
      </p:grpSpPr>
      <p:pic>
        <p:nvPicPr>
          <p:cNvPr id="101" name="Google Shape;101;p2" descr="Google Shape;63;p14"/>
          <p:cNvPicPr preferRelativeResize="0"/>
          <p:nvPr/>
        </p:nvPicPr>
        <p:blipFill rotWithShape="1">
          <a:blip r:embed="rId4">
            <a:alphaModFix/>
          </a:blip>
          <a:srcRect/>
          <a:stretch/>
        </p:blipFill>
        <p:spPr>
          <a:xfrm>
            <a:off x="21317799" y="863587"/>
            <a:ext cx="2456603" cy="686435"/>
          </a:xfrm>
          <a:prstGeom prst="rect">
            <a:avLst/>
          </a:prstGeom>
          <a:noFill/>
          <a:ln>
            <a:noFill/>
          </a:ln>
        </p:spPr>
      </p:pic>
      <p:grpSp>
        <p:nvGrpSpPr>
          <p:cNvPr id="102" name="Google Shape;102;p2"/>
          <p:cNvGrpSpPr/>
          <p:nvPr/>
        </p:nvGrpSpPr>
        <p:grpSpPr>
          <a:xfrm>
            <a:off x="2336799" y="3237589"/>
            <a:ext cx="15386799" cy="609601"/>
            <a:chOff x="0" y="0"/>
            <a:chExt cx="15386799" cy="609601"/>
          </a:xfrm>
        </p:grpSpPr>
        <p:sp>
          <p:nvSpPr>
            <p:cNvPr id="103" name="Google Shape;103;p2"/>
            <p:cNvSpPr txBox="1"/>
            <p:nvPr/>
          </p:nvSpPr>
          <p:spPr>
            <a:xfrm>
              <a:off x="812799" y="80269"/>
              <a:ext cx="14574000" cy="492600"/>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404040"/>
                </a:buClr>
                <a:buSzPts val="3200"/>
                <a:buFont typeface="Open Sans"/>
                <a:buNone/>
              </a:pPr>
              <a:r>
                <a:rPr lang="en-US" sz="3200">
                  <a:solidFill>
                    <a:srgbClr val="404040"/>
                  </a:solidFill>
                  <a:latin typeface="Open Sans"/>
                  <a:ea typeface="Open Sans"/>
                  <a:cs typeface="Open Sans"/>
                  <a:sym typeface="Open Sans"/>
                </a:rPr>
                <a:t>Introduction</a:t>
              </a:r>
              <a:endParaRPr sz="3200" b="0" i="0" u="none" strike="noStrike" cap="none">
                <a:solidFill>
                  <a:srgbClr val="404040"/>
                </a:solidFill>
                <a:latin typeface="Open Sans"/>
                <a:ea typeface="Open Sans"/>
                <a:cs typeface="Open Sans"/>
                <a:sym typeface="Open Sans"/>
              </a:endParaRPr>
            </a:p>
          </p:txBody>
        </p:sp>
        <p:sp>
          <p:nvSpPr>
            <p:cNvPr id="104" name="Google Shape;104;p2"/>
            <p:cNvSpPr/>
            <p:nvPr/>
          </p:nvSpPr>
          <p:spPr>
            <a:xfrm>
              <a:off x="0" y="0"/>
              <a:ext cx="609601" cy="609601"/>
            </a:xfrm>
            <a:prstGeom prst="rect">
              <a:avLst/>
            </a:prstGeom>
            <a:solidFill>
              <a:srgbClr val="FFCC0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434343"/>
                </a:buClr>
                <a:buSzPts val="2400"/>
                <a:buFont typeface="Open Sans ExtraBold"/>
                <a:buNone/>
              </a:pPr>
              <a:endParaRPr sz="2400" b="0" i="0" u="none" strike="noStrike" cap="none">
                <a:solidFill>
                  <a:srgbClr val="434343"/>
                </a:solidFill>
                <a:latin typeface="Open Sans"/>
                <a:ea typeface="Open Sans"/>
                <a:cs typeface="Open Sans"/>
                <a:sym typeface="Open Sans"/>
              </a:endParaRPr>
            </a:p>
          </p:txBody>
        </p:sp>
        <p:sp>
          <p:nvSpPr>
            <p:cNvPr id="105" name="Google Shape;105;p2"/>
            <p:cNvSpPr txBox="1"/>
            <p:nvPr/>
          </p:nvSpPr>
          <p:spPr>
            <a:xfrm>
              <a:off x="0" y="120134"/>
              <a:ext cx="609600" cy="36930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404040"/>
                </a:buClr>
                <a:buSzPts val="2400"/>
                <a:buFont typeface="Open Sans ExtraBold"/>
                <a:buNone/>
              </a:pPr>
              <a:r>
                <a:rPr lang="en-US" sz="2400" b="0" i="0" u="none" strike="noStrike" cap="none">
                  <a:solidFill>
                    <a:srgbClr val="404040"/>
                  </a:solidFill>
                  <a:latin typeface="Open Sans ExtraBold"/>
                  <a:ea typeface="Open Sans ExtraBold"/>
                  <a:cs typeface="Open Sans ExtraBold"/>
                  <a:sym typeface="Open Sans ExtraBold"/>
                </a:rPr>
                <a:t>1</a:t>
              </a:r>
              <a:endParaRPr/>
            </a:p>
          </p:txBody>
        </p:sp>
      </p:grpSp>
      <p:sp>
        <p:nvSpPr>
          <p:cNvPr id="106" name="Google Shape;106;p2"/>
          <p:cNvSpPr/>
          <p:nvPr/>
        </p:nvSpPr>
        <p:spPr>
          <a:xfrm>
            <a:off x="-1" y="1473199"/>
            <a:ext cx="15144002" cy="903601"/>
          </a:xfrm>
          <a:prstGeom prst="rect">
            <a:avLst/>
          </a:prstGeom>
          <a:solidFill>
            <a:srgbClr val="990000"/>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3800"/>
              <a:buFont typeface="Arial"/>
              <a:buNone/>
            </a:pPr>
            <a:endParaRPr sz="3800" b="0" i="0" u="none" strike="noStrike" cap="none">
              <a:solidFill>
                <a:srgbClr val="434343"/>
              </a:solidFill>
              <a:latin typeface="Open Sans"/>
              <a:ea typeface="Open Sans"/>
              <a:cs typeface="Open Sans"/>
              <a:sym typeface="Open Sans"/>
            </a:endParaRPr>
          </a:p>
        </p:txBody>
      </p:sp>
      <p:sp>
        <p:nvSpPr>
          <p:cNvPr id="107" name="Google Shape;107;p2"/>
          <p:cNvSpPr txBox="1"/>
          <p:nvPr/>
        </p:nvSpPr>
        <p:spPr>
          <a:xfrm>
            <a:off x="1166350" y="1506225"/>
            <a:ext cx="12327300" cy="738900"/>
          </a:xfrm>
          <a:prstGeom prst="rect">
            <a:avLst/>
          </a:prstGeom>
          <a:noFill/>
          <a:ln>
            <a:noFill/>
          </a:ln>
        </p:spPr>
        <p:txBody>
          <a:bodyPr spcFirstLastPara="1" wrap="square" lIns="0" tIns="0" rIns="0" bIns="0" anchor="t" anchorCtr="0">
            <a:spAutoFit/>
          </a:bodyPr>
          <a:lstStyle/>
          <a:p>
            <a:pPr marL="0" marR="0" lvl="0" indent="0" algn="l" rtl="0">
              <a:lnSpc>
                <a:spcPct val="150000"/>
              </a:lnSpc>
              <a:spcBef>
                <a:spcPts val="0"/>
              </a:spcBef>
              <a:spcAft>
                <a:spcPts val="0"/>
              </a:spcAft>
              <a:buClr>
                <a:srgbClr val="FFFFFF"/>
              </a:buClr>
              <a:buSzPts val="4800"/>
              <a:buFont typeface="Open Sans Light"/>
              <a:buNone/>
            </a:pPr>
            <a:r>
              <a:rPr lang="en-US" sz="4800" b="0" i="0" u="none" strike="noStrike" cap="none">
                <a:solidFill>
                  <a:srgbClr val="FFFFFF"/>
                </a:solidFill>
                <a:latin typeface="Open Sans Light"/>
                <a:ea typeface="Open Sans Light"/>
                <a:cs typeface="Open Sans Light"/>
                <a:sym typeface="Open Sans Light"/>
              </a:rPr>
              <a:t>Agenda</a:t>
            </a:r>
            <a:endParaRPr sz="4800" b="0" i="0" u="none" strike="noStrike" cap="none">
              <a:solidFill>
                <a:srgbClr val="FFFFFF"/>
              </a:solidFill>
              <a:latin typeface="Open Sans Light"/>
              <a:ea typeface="Open Sans Light"/>
              <a:cs typeface="Open Sans Light"/>
              <a:sym typeface="Open Sans Light"/>
            </a:endParaRPr>
          </a:p>
        </p:txBody>
      </p:sp>
      <p:grpSp>
        <p:nvGrpSpPr>
          <p:cNvPr id="108" name="Google Shape;108;p2"/>
          <p:cNvGrpSpPr/>
          <p:nvPr/>
        </p:nvGrpSpPr>
        <p:grpSpPr>
          <a:xfrm>
            <a:off x="2336799" y="4473265"/>
            <a:ext cx="15386799" cy="609601"/>
            <a:chOff x="0" y="0"/>
            <a:chExt cx="15386799" cy="609601"/>
          </a:xfrm>
        </p:grpSpPr>
        <p:sp>
          <p:nvSpPr>
            <p:cNvPr id="109" name="Google Shape;109;p2"/>
            <p:cNvSpPr txBox="1"/>
            <p:nvPr/>
          </p:nvSpPr>
          <p:spPr>
            <a:xfrm>
              <a:off x="812799" y="80268"/>
              <a:ext cx="14574000" cy="492600"/>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3200">
                  <a:solidFill>
                    <a:srgbClr val="404040"/>
                  </a:solidFill>
                  <a:latin typeface="Open Sans"/>
                  <a:ea typeface="Open Sans"/>
                  <a:cs typeface="Open Sans"/>
                  <a:sym typeface="Open Sans"/>
                </a:rPr>
                <a:t>Data Exploration &amp; Cleaning</a:t>
              </a:r>
              <a:endParaRPr sz="3200">
                <a:solidFill>
                  <a:srgbClr val="404040"/>
                </a:solidFill>
                <a:latin typeface="Open Sans"/>
                <a:ea typeface="Open Sans"/>
                <a:cs typeface="Open Sans"/>
                <a:sym typeface="Open Sans"/>
              </a:endParaRPr>
            </a:p>
          </p:txBody>
        </p:sp>
        <p:sp>
          <p:nvSpPr>
            <p:cNvPr id="110" name="Google Shape;110;p2"/>
            <p:cNvSpPr/>
            <p:nvPr/>
          </p:nvSpPr>
          <p:spPr>
            <a:xfrm>
              <a:off x="0" y="0"/>
              <a:ext cx="609601" cy="609601"/>
            </a:xfrm>
            <a:prstGeom prst="rect">
              <a:avLst/>
            </a:prstGeom>
            <a:solidFill>
              <a:srgbClr val="FFCC0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434343"/>
                </a:buClr>
                <a:buSzPts val="2400"/>
                <a:buFont typeface="Open Sans ExtraBold"/>
                <a:buNone/>
              </a:pPr>
              <a:endParaRPr sz="2400" b="0" i="0" u="none" strike="noStrike" cap="none">
                <a:solidFill>
                  <a:srgbClr val="434343"/>
                </a:solidFill>
                <a:latin typeface="Open Sans"/>
                <a:ea typeface="Open Sans"/>
                <a:cs typeface="Open Sans"/>
                <a:sym typeface="Open Sans"/>
              </a:endParaRPr>
            </a:p>
          </p:txBody>
        </p:sp>
        <p:sp>
          <p:nvSpPr>
            <p:cNvPr id="111" name="Google Shape;111;p2"/>
            <p:cNvSpPr txBox="1"/>
            <p:nvPr/>
          </p:nvSpPr>
          <p:spPr>
            <a:xfrm>
              <a:off x="0" y="120134"/>
              <a:ext cx="609600" cy="36930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404040"/>
                </a:buClr>
                <a:buSzPts val="2400"/>
                <a:buFont typeface="Open Sans ExtraBold"/>
                <a:buNone/>
              </a:pPr>
              <a:r>
                <a:rPr lang="en-US" sz="2400" b="0" i="0" u="none" strike="noStrike" cap="none">
                  <a:solidFill>
                    <a:srgbClr val="404040"/>
                  </a:solidFill>
                  <a:latin typeface="Open Sans ExtraBold"/>
                  <a:ea typeface="Open Sans ExtraBold"/>
                  <a:cs typeface="Open Sans ExtraBold"/>
                  <a:sym typeface="Open Sans ExtraBold"/>
                </a:rPr>
                <a:t>2</a:t>
              </a:r>
              <a:endParaRPr sz="2400" b="0" i="0" u="none" strike="noStrike" cap="none">
                <a:solidFill>
                  <a:srgbClr val="404040"/>
                </a:solidFill>
                <a:latin typeface="Open Sans ExtraBold"/>
                <a:ea typeface="Open Sans ExtraBold"/>
                <a:cs typeface="Open Sans ExtraBold"/>
                <a:sym typeface="Open Sans ExtraBold"/>
              </a:endParaRPr>
            </a:p>
          </p:txBody>
        </p:sp>
      </p:grpSp>
      <p:grpSp>
        <p:nvGrpSpPr>
          <p:cNvPr id="112" name="Google Shape;112;p2"/>
          <p:cNvGrpSpPr/>
          <p:nvPr/>
        </p:nvGrpSpPr>
        <p:grpSpPr>
          <a:xfrm>
            <a:off x="2336799" y="5743044"/>
            <a:ext cx="20857898" cy="609601"/>
            <a:chOff x="0" y="0"/>
            <a:chExt cx="20857898" cy="609601"/>
          </a:xfrm>
        </p:grpSpPr>
        <p:sp>
          <p:nvSpPr>
            <p:cNvPr id="113" name="Google Shape;113;p2"/>
            <p:cNvSpPr txBox="1"/>
            <p:nvPr/>
          </p:nvSpPr>
          <p:spPr>
            <a:xfrm>
              <a:off x="812798" y="80268"/>
              <a:ext cx="20045100" cy="492600"/>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404040"/>
                </a:buClr>
                <a:buSzPts val="3200"/>
                <a:buFont typeface="Open Sans"/>
                <a:buNone/>
              </a:pPr>
              <a:r>
                <a:rPr lang="en-US" sz="3200">
                  <a:solidFill>
                    <a:srgbClr val="404040"/>
                  </a:solidFill>
                  <a:latin typeface="Open Sans"/>
                  <a:ea typeface="Open Sans"/>
                  <a:cs typeface="Open Sans"/>
                  <a:sym typeface="Open Sans"/>
                </a:rPr>
                <a:t>Model Exploration – Classification</a:t>
              </a:r>
              <a:endParaRPr/>
            </a:p>
          </p:txBody>
        </p:sp>
        <p:sp>
          <p:nvSpPr>
            <p:cNvPr id="114" name="Google Shape;114;p2"/>
            <p:cNvSpPr/>
            <p:nvPr/>
          </p:nvSpPr>
          <p:spPr>
            <a:xfrm>
              <a:off x="0" y="0"/>
              <a:ext cx="609601" cy="609601"/>
            </a:xfrm>
            <a:prstGeom prst="rect">
              <a:avLst/>
            </a:prstGeom>
            <a:solidFill>
              <a:srgbClr val="FFCC0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434343"/>
                </a:buClr>
                <a:buSzPts val="2400"/>
                <a:buFont typeface="Open Sans ExtraBold"/>
                <a:buNone/>
              </a:pPr>
              <a:endParaRPr sz="2400" b="0" i="0" u="none" strike="noStrike" cap="none">
                <a:solidFill>
                  <a:srgbClr val="434343"/>
                </a:solidFill>
                <a:latin typeface="Open Sans"/>
                <a:ea typeface="Open Sans"/>
                <a:cs typeface="Open Sans"/>
                <a:sym typeface="Open Sans"/>
              </a:endParaRPr>
            </a:p>
          </p:txBody>
        </p:sp>
        <p:sp>
          <p:nvSpPr>
            <p:cNvPr id="115" name="Google Shape;115;p2"/>
            <p:cNvSpPr txBox="1"/>
            <p:nvPr/>
          </p:nvSpPr>
          <p:spPr>
            <a:xfrm>
              <a:off x="0" y="120134"/>
              <a:ext cx="609600" cy="36930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404040"/>
                </a:buClr>
                <a:buSzPts val="2400"/>
                <a:buFont typeface="Open Sans ExtraBold"/>
                <a:buNone/>
              </a:pPr>
              <a:r>
                <a:rPr lang="en-US" sz="2400" b="0" i="0" u="none" strike="noStrike" cap="none">
                  <a:solidFill>
                    <a:srgbClr val="404040"/>
                  </a:solidFill>
                  <a:latin typeface="Open Sans ExtraBold"/>
                  <a:ea typeface="Open Sans ExtraBold"/>
                  <a:cs typeface="Open Sans ExtraBold"/>
                  <a:sym typeface="Open Sans ExtraBold"/>
                </a:rPr>
                <a:t>3</a:t>
              </a:r>
              <a:endParaRPr sz="2400" b="0" i="0" u="none" strike="noStrike" cap="none">
                <a:solidFill>
                  <a:srgbClr val="404040"/>
                </a:solidFill>
                <a:latin typeface="Open Sans ExtraBold"/>
                <a:ea typeface="Open Sans ExtraBold"/>
                <a:cs typeface="Open Sans ExtraBold"/>
                <a:sym typeface="Open Sans ExtraBold"/>
              </a:endParaRPr>
            </a:p>
          </p:txBody>
        </p:sp>
      </p:grpSp>
      <p:sp>
        <p:nvSpPr>
          <p:cNvPr id="116" name="Google Shape;116;p2"/>
          <p:cNvSpPr txBox="1">
            <a:spLocks noGrp="1"/>
          </p:cNvSpPr>
          <p:nvPr>
            <p:ph type="sldNum" idx="12"/>
          </p:nvPr>
        </p:nvSpPr>
        <p:spPr>
          <a:xfrm>
            <a:off x="23194838" y="12301830"/>
            <a:ext cx="861584" cy="864499"/>
          </a:xfrm>
          <a:prstGeom prst="rect">
            <a:avLst/>
          </a:prstGeom>
          <a:noFill/>
          <a:ln>
            <a:noFill/>
          </a:ln>
        </p:spPr>
        <p:txBody>
          <a:bodyPr spcFirstLastPara="1" wrap="square" lIns="240800" tIns="240800" rIns="240800" bIns="240800" anchor="ctr" anchorCtr="0">
            <a:spAutoFit/>
          </a:bodyPr>
          <a:lstStyle/>
          <a:p>
            <a:pPr marL="0" lvl="0" indent="0" algn="r" rtl="0">
              <a:lnSpc>
                <a:spcPct val="100000"/>
              </a:lnSpc>
              <a:spcBef>
                <a:spcPts val="0"/>
              </a:spcBef>
              <a:spcAft>
                <a:spcPts val="0"/>
              </a:spcAft>
              <a:buClr>
                <a:srgbClr val="585858"/>
              </a:buClr>
              <a:buSzPts val="2600"/>
              <a:buFont typeface="Arial"/>
              <a:buNone/>
            </a:pPr>
            <a:fld id="{00000000-1234-1234-1234-123412341234}" type="slidenum">
              <a:rPr lang="en-US"/>
              <a:t>2</a:t>
            </a:fld>
            <a:endParaRPr/>
          </a:p>
        </p:txBody>
      </p:sp>
      <p:grpSp>
        <p:nvGrpSpPr>
          <p:cNvPr id="117" name="Google Shape;117;p2"/>
          <p:cNvGrpSpPr/>
          <p:nvPr/>
        </p:nvGrpSpPr>
        <p:grpSpPr>
          <a:xfrm>
            <a:off x="2336799" y="7026939"/>
            <a:ext cx="15386799" cy="609600"/>
            <a:chOff x="0" y="0"/>
            <a:chExt cx="15386799" cy="609600"/>
          </a:xfrm>
        </p:grpSpPr>
        <p:sp>
          <p:nvSpPr>
            <p:cNvPr id="118" name="Google Shape;118;p2"/>
            <p:cNvSpPr txBox="1"/>
            <p:nvPr/>
          </p:nvSpPr>
          <p:spPr>
            <a:xfrm>
              <a:off x="812799" y="80269"/>
              <a:ext cx="14574000" cy="492600"/>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3200">
                  <a:solidFill>
                    <a:srgbClr val="404040"/>
                  </a:solidFill>
                  <a:latin typeface="Open Sans"/>
                  <a:ea typeface="Open Sans"/>
                  <a:cs typeface="Open Sans"/>
                  <a:sym typeface="Open Sans"/>
                </a:rPr>
                <a:t>Model Exploration – Regression</a:t>
              </a:r>
              <a:endParaRPr sz="3200">
                <a:solidFill>
                  <a:srgbClr val="404040"/>
                </a:solidFill>
                <a:latin typeface="Open Sans"/>
                <a:ea typeface="Open Sans"/>
                <a:cs typeface="Open Sans"/>
                <a:sym typeface="Open Sans"/>
              </a:endParaRPr>
            </a:p>
          </p:txBody>
        </p:sp>
        <p:sp>
          <p:nvSpPr>
            <p:cNvPr id="119" name="Google Shape;119;p2"/>
            <p:cNvSpPr/>
            <p:nvPr/>
          </p:nvSpPr>
          <p:spPr>
            <a:xfrm>
              <a:off x="0" y="0"/>
              <a:ext cx="609600" cy="609600"/>
            </a:xfrm>
            <a:prstGeom prst="rect">
              <a:avLst/>
            </a:prstGeom>
            <a:solidFill>
              <a:srgbClr val="FFCC0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434343"/>
                </a:buClr>
                <a:buSzPts val="2400"/>
                <a:buFont typeface="Open Sans ExtraBold"/>
                <a:buNone/>
              </a:pPr>
              <a:endParaRPr sz="2400" b="0" i="0" u="none" strike="noStrike" cap="none">
                <a:solidFill>
                  <a:srgbClr val="434343"/>
                </a:solidFill>
                <a:latin typeface="Open Sans"/>
                <a:ea typeface="Open Sans"/>
                <a:cs typeface="Open Sans"/>
                <a:sym typeface="Open Sans"/>
              </a:endParaRPr>
            </a:p>
          </p:txBody>
        </p:sp>
        <p:sp>
          <p:nvSpPr>
            <p:cNvPr id="120" name="Google Shape;120;p2"/>
            <p:cNvSpPr txBox="1"/>
            <p:nvPr/>
          </p:nvSpPr>
          <p:spPr>
            <a:xfrm>
              <a:off x="0" y="120134"/>
              <a:ext cx="609600" cy="36930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404040"/>
                </a:buClr>
                <a:buSzPts val="2400"/>
                <a:buFont typeface="Open Sans ExtraBold"/>
                <a:buNone/>
              </a:pPr>
              <a:r>
                <a:rPr lang="en-US" sz="2400">
                  <a:solidFill>
                    <a:srgbClr val="404040"/>
                  </a:solidFill>
                  <a:latin typeface="Open Sans ExtraBold"/>
                  <a:ea typeface="Open Sans ExtraBold"/>
                  <a:cs typeface="Open Sans ExtraBold"/>
                  <a:sym typeface="Open Sans ExtraBold"/>
                </a:rPr>
                <a:t>4</a:t>
              </a:r>
              <a:endParaRPr/>
            </a:p>
          </p:txBody>
        </p:sp>
      </p:grpSp>
      <p:grpSp>
        <p:nvGrpSpPr>
          <p:cNvPr id="121" name="Google Shape;121;p2"/>
          <p:cNvGrpSpPr/>
          <p:nvPr/>
        </p:nvGrpSpPr>
        <p:grpSpPr>
          <a:xfrm>
            <a:off x="2336799" y="8262615"/>
            <a:ext cx="15386799" cy="609600"/>
            <a:chOff x="0" y="0"/>
            <a:chExt cx="15386799" cy="609600"/>
          </a:xfrm>
        </p:grpSpPr>
        <p:sp>
          <p:nvSpPr>
            <p:cNvPr id="122" name="Google Shape;122;p2"/>
            <p:cNvSpPr txBox="1"/>
            <p:nvPr/>
          </p:nvSpPr>
          <p:spPr>
            <a:xfrm>
              <a:off x="812799" y="80268"/>
              <a:ext cx="14574000" cy="492600"/>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404040"/>
                </a:buClr>
                <a:buSzPts val="3200"/>
                <a:buFont typeface="Open Sans"/>
                <a:buNone/>
              </a:pPr>
              <a:r>
                <a:rPr lang="en-US" sz="3200">
                  <a:solidFill>
                    <a:srgbClr val="404040"/>
                  </a:solidFill>
                  <a:latin typeface="Open Sans"/>
                  <a:ea typeface="Open Sans"/>
                  <a:cs typeface="Open Sans"/>
                  <a:sym typeface="Open Sans"/>
                </a:rPr>
                <a:t>Conclusion</a:t>
              </a:r>
              <a:endParaRPr/>
            </a:p>
          </p:txBody>
        </p:sp>
        <p:sp>
          <p:nvSpPr>
            <p:cNvPr id="123" name="Google Shape;123;p2"/>
            <p:cNvSpPr/>
            <p:nvPr/>
          </p:nvSpPr>
          <p:spPr>
            <a:xfrm>
              <a:off x="0" y="0"/>
              <a:ext cx="609600" cy="609600"/>
            </a:xfrm>
            <a:prstGeom prst="rect">
              <a:avLst/>
            </a:prstGeom>
            <a:solidFill>
              <a:srgbClr val="FFCC0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434343"/>
                </a:buClr>
                <a:buSzPts val="2400"/>
                <a:buFont typeface="Open Sans ExtraBold"/>
                <a:buNone/>
              </a:pPr>
              <a:endParaRPr sz="2400" b="0" i="0" u="none" strike="noStrike" cap="none">
                <a:solidFill>
                  <a:srgbClr val="434343"/>
                </a:solidFill>
                <a:latin typeface="Open Sans"/>
                <a:ea typeface="Open Sans"/>
                <a:cs typeface="Open Sans"/>
                <a:sym typeface="Open Sans"/>
              </a:endParaRPr>
            </a:p>
          </p:txBody>
        </p:sp>
        <p:sp>
          <p:nvSpPr>
            <p:cNvPr id="124" name="Google Shape;124;p2"/>
            <p:cNvSpPr txBox="1"/>
            <p:nvPr/>
          </p:nvSpPr>
          <p:spPr>
            <a:xfrm>
              <a:off x="0" y="120134"/>
              <a:ext cx="609600" cy="36930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404040"/>
                </a:buClr>
                <a:buSzPts val="2400"/>
                <a:buFont typeface="Open Sans ExtraBold"/>
                <a:buNone/>
              </a:pPr>
              <a:r>
                <a:rPr lang="en-US" sz="2400">
                  <a:solidFill>
                    <a:srgbClr val="404040"/>
                  </a:solidFill>
                  <a:latin typeface="Open Sans ExtraBold"/>
                  <a:ea typeface="Open Sans ExtraBold"/>
                  <a:cs typeface="Open Sans ExtraBold"/>
                  <a:sym typeface="Open Sans ExtraBold"/>
                </a:rPr>
                <a:t>5</a:t>
              </a:r>
              <a:endParaRPr sz="2400" b="0" i="0" u="none" strike="noStrike" cap="none">
                <a:solidFill>
                  <a:srgbClr val="404040"/>
                </a:solidFill>
                <a:latin typeface="Open Sans ExtraBold"/>
                <a:ea typeface="Open Sans ExtraBold"/>
                <a:cs typeface="Open Sans ExtraBold"/>
                <a:sym typeface="Open Sans ExtraBold"/>
              </a:endParaRPr>
            </a:p>
          </p:txBody>
        </p:sp>
      </p:grpSp>
      <p:grpSp>
        <p:nvGrpSpPr>
          <p:cNvPr id="125" name="Google Shape;125;p2"/>
          <p:cNvGrpSpPr/>
          <p:nvPr/>
        </p:nvGrpSpPr>
        <p:grpSpPr>
          <a:xfrm>
            <a:off x="2336799" y="8262615"/>
            <a:ext cx="609600" cy="609600"/>
            <a:chOff x="0" y="0"/>
            <a:chExt cx="609600" cy="609600"/>
          </a:xfrm>
        </p:grpSpPr>
        <p:sp>
          <p:nvSpPr>
            <p:cNvPr id="126" name="Google Shape;126;p2"/>
            <p:cNvSpPr/>
            <p:nvPr/>
          </p:nvSpPr>
          <p:spPr>
            <a:xfrm>
              <a:off x="0" y="0"/>
              <a:ext cx="609600" cy="609600"/>
            </a:xfrm>
            <a:prstGeom prst="rect">
              <a:avLst/>
            </a:prstGeom>
            <a:solidFill>
              <a:srgbClr val="FFCC0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434343"/>
                </a:buClr>
                <a:buSzPts val="2400"/>
                <a:buFont typeface="Open Sans ExtraBold"/>
                <a:buNone/>
              </a:pPr>
              <a:endParaRPr sz="2400" b="0" i="0" u="none" strike="noStrike" cap="none">
                <a:solidFill>
                  <a:srgbClr val="434343"/>
                </a:solidFill>
                <a:latin typeface="Open Sans"/>
                <a:ea typeface="Open Sans"/>
                <a:cs typeface="Open Sans"/>
                <a:sym typeface="Open Sans"/>
              </a:endParaRPr>
            </a:p>
          </p:txBody>
        </p:sp>
        <p:sp>
          <p:nvSpPr>
            <p:cNvPr id="127" name="Google Shape;127;p2"/>
            <p:cNvSpPr txBox="1"/>
            <p:nvPr/>
          </p:nvSpPr>
          <p:spPr>
            <a:xfrm>
              <a:off x="0" y="120134"/>
              <a:ext cx="609600" cy="36930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404040"/>
                </a:buClr>
                <a:buSzPts val="2400"/>
                <a:buFont typeface="Open Sans ExtraBold"/>
                <a:buNone/>
              </a:pPr>
              <a:r>
                <a:rPr lang="en-US" sz="2400">
                  <a:solidFill>
                    <a:srgbClr val="404040"/>
                  </a:solidFill>
                  <a:latin typeface="Open Sans ExtraBold"/>
                  <a:ea typeface="Open Sans ExtraBold"/>
                  <a:cs typeface="Open Sans ExtraBold"/>
                  <a:sym typeface="Open Sans ExtraBold"/>
                </a:rPr>
                <a:t>5</a:t>
              </a:r>
              <a:endParaRPr sz="2400" b="0" i="0" u="none" strike="noStrike" cap="none">
                <a:solidFill>
                  <a:srgbClr val="404040"/>
                </a:solidFill>
                <a:latin typeface="Open Sans ExtraBold"/>
                <a:ea typeface="Open Sans ExtraBold"/>
                <a:cs typeface="Open Sans ExtraBold"/>
                <a:sym typeface="Open Sans ExtraBold"/>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98"/>
        <p:cNvGrpSpPr/>
        <p:nvPr/>
      </p:nvGrpSpPr>
      <p:grpSpPr>
        <a:xfrm>
          <a:off x="0" y="0"/>
          <a:ext cx="0" cy="0"/>
          <a:chOff x="0" y="0"/>
          <a:chExt cx="0" cy="0"/>
        </a:xfrm>
      </p:grpSpPr>
      <p:pic>
        <p:nvPicPr>
          <p:cNvPr id="399" name="Google Shape;399;g20a18db322b_0_124" descr="Google Shape;83;p16"/>
          <p:cNvPicPr preferRelativeResize="0"/>
          <p:nvPr/>
        </p:nvPicPr>
        <p:blipFill rotWithShape="1">
          <a:blip r:embed="rId3">
            <a:alphaModFix/>
          </a:blip>
          <a:srcRect/>
          <a:stretch/>
        </p:blipFill>
        <p:spPr>
          <a:xfrm>
            <a:off x="21317799" y="863587"/>
            <a:ext cx="2456602" cy="686435"/>
          </a:xfrm>
          <a:prstGeom prst="rect">
            <a:avLst/>
          </a:prstGeom>
          <a:noFill/>
          <a:ln>
            <a:noFill/>
          </a:ln>
        </p:spPr>
      </p:pic>
      <p:sp>
        <p:nvSpPr>
          <p:cNvPr id="400" name="Google Shape;400;g20a18db322b_0_124"/>
          <p:cNvSpPr txBox="1"/>
          <p:nvPr/>
        </p:nvSpPr>
        <p:spPr>
          <a:xfrm>
            <a:off x="1210389" y="3191256"/>
            <a:ext cx="14574000" cy="677400"/>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4400">
                <a:solidFill>
                  <a:srgbClr val="404040"/>
                </a:solidFill>
                <a:latin typeface="Open Sans SemiBold"/>
                <a:ea typeface="Open Sans SemiBold"/>
                <a:cs typeface="Open Sans SemiBold"/>
                <a:sym typeface="Open Sans SemiBold"/>
              </a:rPr>
              <a:t>Random Forest</a:t>
            </a:r>
            <a:endParaRPr sz="4400">
              <a:solidFill>
                <a:srgbClr val="404040"/>
              </a:solidFill>
              <a:latin typeface="Open Sans SemiBold"/>
              <a:ea typeface="Open Sans SemiBold"/>
              <a:cs typeface="Open Sans SemiBold"/>
              <a:sym typeface="Open Sans SemiBold"/>
            </a:endParaRPr>
          </a:p>
        </p:txBody>
      </p:sp>
      <p:cxnSp>
        <p:nvCxnSpPr>
          <p:cNvPr id="401" name="Google Shape;401;g20a18db322b_0_124"/>
          <p:cNvCxnSpPr/>
          <p:nvPr/>
        </p:nvCxnSpPr>
        <p:spPr>
          <a:xfrm>
            <a:off x="1210389" y="3954312"/>
            <a:ext cx="21544800" cy="0"/>
          </a:xfrm>
          <a:prstGeom prst="straightConnector1">
            <a:avLst/>
          </a:prstGeom>
          <a:noFill/>
          <a:ln w="12700" cap="flat" cmpd="sng">
            <a:solidFill>
              <a:srgbClr val="404040"/>
            </a:solidFill>
            <a:prstDash val="solid"/>
            <a:round/>
            <a:headEnd type="none" w="sm" len="sm"/>
            <a:tailEnd type="none" w="sm" len="sm"/>
          </a:ln>
        </p:spPr>
      </p:cxnSp>
      <p:sp>
        <p:nvSpPr>
          <p:cNvPr id="402" name="Google Shape;402;g20a18db322b_0_124"/>
          <p:cNvSpPr txBox="1"/>
          <p:nvPr/>
        </p:nvSpPr>
        <p:spPr>
          <a:xfrm>
            <a:off x="1778000" y="4387690"/>
            <a:ext cx="21544800" cy="2093400"/>
          </a:xfrm>
          <a:prstGeom prst="rect">
            <a:avLst/>
          </a:prstGeom>
          <a:noFill/>
          <a:ln>
            <a:noFill/>
          </a:ln>
        </p:spPr>
        <p:txBody>
          <a:bodyPr spcFirstLastPara="1" wrap="square" lIns="0" tIns="0" rIns="0" bIns="0" anchor="t" anchorCtr="0">
            <a:spAutoFit/>
          </a:bodyPr>
          <a:lstStyle/>
          <a:p>
            <a:pPr marL="345440" marR="0" lvl="0" indent="-431800" algn="l" rtl="0">
              <a:lnSpc>
                <a:spcPct val="150000"/>
              </a:lnSpc>
              <a:spcBef>
                <a:spcPts val="0"/>
              </a:spcBef>
              <a:spcAft>
                <a:spcPts val="0"/>
              </a:spcAft>
              <a:buClr>
                <a:srgbClr val="404040"/>
              </a:buClr>
              <a:buSzPts val="3400"/>
              <a:buFont typeface="Open Sans"/>
              <a:buChar char="‣"/>
            </a:pPr>
            <a:r>
              <a:rPr lang="en-US" sz="3400">
                <a:solidFill>
                  <a:srgbClr val="404040"/>
                </a:solidFill>
                <a:latin typeface="Open Sans"/>
                <a:ea typeface="Open Sans"/>
                <a:cs typeface="Open Sans"/>
                <a:sym typeface="Open Sans"/>
              </a:rPr>
              <a:t>Use GridSearchCV to find the optimal set of hyperparameters for the model</a:t>
            </a:r>
            <a:endParaRPr sz="3400">
              <a:solidFill>
                <a:srgbClr val="404040"/>
              </a:solidFill>
              <a:latin typeface="Open Sans"/>
              <a:ea typeface="Open Sans"/>
              <a:cs typeface="Open Sans"/>
              <a:sym typeface="Open Sans"/>
            </a:endParaRPr>
          </a:p>
          <a:p>
            <a:pPr marL="345440" marR="0" lvl="0" indent="-431800" algn="l" rtl="0">
              <a:lnSpc>
                <a:spcPct val="150000"/>
              </a:lnSpc>
              <a:spcBef>
                <a:spcPts val="0"/>
              </a:spcBef>
              <a:spcAft>
                <a:spcPts val="0"/>
              </a:spcAft>
              <a:buClr>
                <a:srgbClr val="404040"/>
              </a:buClr>
              <a:buSzPts val="3400"/>
              <a:buFont typeface="Open Sans"/>
              <a:buChar char="‣"/>
            </a:pPr>
            <a:r>
              <a:rPr lang="en-US" sz="3400">
                <a:solidFill>
                  <a:srgbClr val="404040"/>
                </a:solidFill>
                <a:latin typeface="Open Sans"/>
                <a:ea typeface="Open Sans"/>
                <a:cs typeface="Open Sans"/>
                <a:sym typeface="Open Sans"/>
              </a:rPr>
              <a:t>Hyperparameter {'max_depth': None, 'min_samples_leaf': 1, 'min_samples_split': 2, 'n_estimators': 100}</a:t>
            </a:r>
            <a:endParaRPr/>
          </a:p>
          <a:p>
            <a:pPr marL="345440" marR="0" lvl="0" indent="-431800" algn="l" rtl="0">
              <a:lnSpc>
                <a:spcPct val="150000"/>
              </a:lnSpc>
              <a:spcBef>
                <a:spcPts val="0"/>
              </a:spcBef>
              <a:spcAft>
                <a:spcPts val="0"/>
              </a:spcAft>
              <a:buClr>
                <a:srgbClr val="404040"/>
              </a:buClr>
              <a:buSzPts val="3400"/>
              <a:buFont typeface="Open Sans"/>
              <a:buChar char="‣"/>
            </a:pPr>
            <a:r>
              <a:rPr lang="en-US" sz="3400">
                <a:solidFill>
                  <a:srgbClr val="404040"/>
                </a:solidFill>
                <a:latin typeface="Open Sans"/>
                <a:ea typeface="Open Sans"/>
                <a:cs typeface="Open Sans"/>
                <a:sym typeface="Open Sans"/>
              </a:rPr>
              <a:t>Classification Error = 0.068</a:t>
            </a:r>
            <a:endParaRPr sz="3400">
              <a:solidFill>
                <a:srgbClr val="404040"/>
              </a:solidFill>
              <a:latin typeface="Open Sans"/>
              <a:ea typeface="Open Sans"/>
              <a:cs typeface="Open Sans"/>
              <a:sym typeface="Open Sans"/>
            </a:endParaRPr>
          </a:p>
        </p:txBody>
      </p:sp>
      <p:sp>
        <p:nvSpPr>
          <p:cNvPr id="403" name="Google Shape;403;g20a18db322b_0_124"/>
          <p:cNvSpPr/>
          <p:nvPr/>
        </p:nvSpPr>
        <p:spPr>
          <a:xfrm>
            <a:off x="985149" y="1473199"/>
            <a:ext cx="14232900" cy="903600"/>
          </a:xfrm>
          <a:prstGeom prst="rect">
            <a:avLst/>
          </a:prstGeom>
          <a:solidFill>
            <a:srgbClr val="990000"/>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3800"/>
              <a:buFont typeface="Arial"/>
              <a:buNone/>
            </a:pPr>
            <a:endParaRPr sz="3800" b="0" i="0" u="none" strike="noStrike" cap="none">
              <a:solidFill>
                <a:srgbClr val="434343"/>
              </a:solidFill>
              <a:latin typeface="Open Sans"/>
              <a:ea typeface="Open Sans"/>
              <a:cs typeface="Open Sans"/>
              <a:sym typeface="Open Sans"/>
            </a:endParaRPr>
          </a:p>
        </p:txBody>
      </p:sp>
      <p:sp>
        <p:nvSpPr>
          <p:cNvPr id="404" name="Google Shape;404;g20a18db322b_0_124"/>
          <p:cNvSpPr txBox="1"/>
          <p:nvPr/>
        </p:nvSpPr>
        <p:spPr>
          <a:xfrm>
            <a:off x="1210391" y="1554950"/>
            <a:ext cx="13266300" cy="738900"/>
          </a:xfrm>
          <a:prstGeom prst="rect">
            <a:avLst/>
          </a:prstGeom>
          <a:noFill/>
          <a:ln>
            <a:noFill/>
          </a:ln>
        </p:spPr>
        <p:txBody>
          <a:bodyPr spcFirstLastPara="1" wrap="square" lIns="0" tIns="0" rIns="0" bIns="0" anchor="t" anchorCtr="0">
            <a:spAutoFit/>
          </a:bodyPr>
          <a:lstStyle/>
          <a:p>
            <a:pPr marL="0" marR="0" lvl="0" indent="0" algn="l" rtl="0">
              <a:lnSpc>
                <a:spcPct val="150000"/>
              </a:lnSpc>
              <a:spcBef>
                <a:spcPts val="0"/>
              </a:spcBef>
              <a:spcAft>
                <a:spcPts val="0"/>
              </a:spcAft>
              <a:buNone/>
            </a:pPr>
            <a:r>
              <a:rPr lang="en-US" sz="4800">
                <a:solidFill>
                  <a:srgbClr val="FFFFFF"/>
                </a:solidFill>
                <a:latin typeface="Open Sans Light"/>
                <a:ea typeface="Open Sans Light"/>
                <a:cs typeface="Open Sans Light"/>
                <a:sym typeface="Open Sans Light"/>
              </a:rPr>
              <a:t>Model Exploration – Classification</a:t>
            </a:r>
            <a:endParaRPr sz="4800">
              <a:solidFill>
                <a:srgbClr val="FFFFFF"/>
              </a:solidFill>
              <a:latin typeface="Open Sans Light"/>
              <a:ea typeface="Open Sans Light"/>
              <a:cs typeface="Open Sans Light"/>
              <a:sym typeface="Open Sans Light"/>
            </a:endParaRPr>
          </a:p>
        </p:txBody>
      </p:sp>
      <p:sp>
        <p:nvSpPr>
          <p:cNvPr id="405" name="Google Shape;405;g20a18db322b_0_124"/>
          <p:cNvSpPr/>
          <p:nvPr/>
        </p:nvSpPr>
        <p:spPr>
          <a:xfrm>
            <a:off x="-1" y="1473199"/>
            <a:ext cx="902400" cy="902400"/>
          </a:xfrm>
          <a:prstGeom prst="rect">
            <a:avLst/>
          </a:prstGeom>
          <a:solidFill>
            <a:srgbClr val="99000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EAEAEA"/>
              </a:buClr>
              <a:buSzPts val="3800"/>
              <a:buFont typeface="Open Sans ExtraBold"/>
              <a:buNone/>
            </a:pPr>
            <a:endParaRPr sz="3800" b="0" i="0" u="none" strike="noStrike" cap="none">
              <a:solidFill>
                <a:srgbClr val="434343"/>
              </a:solidFill>
              <a:latin typeface="Open Sans"/>
              <a:ea typeface="Open Sans"/>
              <a:cs typeface="Open Sans"/>
              <a:sym typeface="Open Sans"/>
            </a:endParaRPr>
          </a:p>
        </p:txBody>
      </p:sp>
      <p:sp>
        <p:nvSpPr>
          <p:cNvPr id="406" name="Google Shape;406;g20a18db322b_0_124"/>
          <p:cNvSpPr txBox="1"/>
          <p:nvPr/>
        </p:nvSpPr>
        <p:spPr>
          <a:xfrm>
            <a:off x="-1" y="1524311"/>
            <a:ext cx="902400" cy="800400"/>
          </a:xfrm>
          <a:prstGeom prst="rect">
            <a:avLst/>
          </a:prstGeom>
          <a:noFill/>
          <a:ln>
            <a:noFill/>
          </a:ln>
        </p:spPr>
        <p:txBody>
          <a:bodyPr spcFirstLastPara="1" wrap="square" lIns="121875" tIns="121875" rIns="121875" bIns="121875" anchor="ctr" anchorCtr="0">
            <a:spAutoFit/>
          </a:bodyPr>
          <a:lstStyle/>
          <a:p>
            <a:pPr marL="0" marR="0" lvl="0" indent="0" algn="ctr" rtl="0">
              <a:lnSpc>
                <a:spcPct val="100000"/>
              </a:lnSpc>
              <a:spcBef>
                <a:spcPts val="0"/>
              </a:spcBef>
              <a:spcAft>
                <a:spcPts val="0"/>
              </a:spcAft>
              <a:buClr>
                <a:srgbClr val="FFFFFF"/>
              </a:buClr>
              <a:buSzPts val="3600"/>
              <a:buFont typeface="Open Sans ExtraBold"/>
              <a:buNone/>
            </a:pPr>
            <a:r>
              <a:rPr lang="en-US" sz="3600">
                <a:solidFill>
                  <a:srgbClr val="FFFFFF"/>
                </a:solidFill>
                <a:latin typeface="Open Sans ExtraBold"/>
                <a:ea typeface="Open Sans ExtraBold"/>
                <a:cs typeface="Open Sans ExtraBold"/>
                <a:sym typeface="Open Sans ExtraBold"/>
              </a:rPr>
              <a:t>3</a:t>
            </a:r>
            <a:endParaRPr sz="3600" b="0" i="0" u="none" strike="noStrike" cap="none">
              <a:solidFill>
                <a:srgbClr val="FFFFFF"/>
              </a:solidFill>
              <a:latin typeface="Open Sans ExtraBold"/>
              <a:ea typeface="Open Sans ExtraBold"/>
              <a:cs typeface="Open Sans ExtraBold"/>
              <a:sym typeface="Open Sans ExtraBold"/>
            </a:endParaRPr>
          </a:p>
        </p:txBody>
      </p:sp>
      <p:sp>
        <p:nvSpPr>
          <p:cNvPr id="407" name="Google Shape;407;g20a18db322b_0_124"/>
          <p:cNvSpPr txBox="1">
            <a:spLocks noGrp="1"/>
          </p:cNvSpPr>
          <p:nvPr>
            <p:ph type="sldNum" idx="12"/>
          </p:nvPr>
        </p:nvSpPr>
        <p:spPr>
          <a:xfrm>
            <a:off x="23194838" y="12301830"/>
            <a:ext cx="861600" cy="886500"/>
          </a:xfrm>
          <a:prstGeom prst="rect">
            <a:avLst/>
          </a:prstGeom>
          <a:noFill/>
          <a:ln>
            <a:noFill/>
          </a:ln>
        </p:spPr>
        <p:txBody>
          <a:bodyPr spcFirstLastPara="1" wrap="square" lIns="240800" tIns="240800" rIns="240800" bIns="240800" anchor="ctr" anchorCtr="0">
            <a:spAutoFit/>
          </a:bodyPr>
          <a:lstStyle/>
          <a:p>
            <a:pPr marL="0" lvl="0" indent="0" algn="r" rtl="0">
              <a:lnSpc>
                <a:spcPct val="100000"/>
              </a:lnSpc>
              <a:spcBef>
                <a:spcPts val="0"/>
              </a:spcBef>
              <a:spcAft>
                <a:spcPts val="0"/>
              </a:spcAft>
              <a:buClr>
                <a:srgbClr val="585858"/>
              </a:buClr>
              <a:buSzPts val="2600"/>
              <a:buFont typeface="Arial"/>
              <a:buNone/>
            </a:pPr>
            <a:fld id="{00000000-1234-1234-1234-123412341234}" type="slidenum">
              <a:rPr lang="en-US"/>
              <a:t>20</a:t>
            </a:fld>
            <a:endParaRPr/>
          </a:p>
        </p:txBody>
      </p:sp>
      <p:sp>
        <p:nvSpPr>
          <p:cNvPr id="408" name="Google Shape;408;g20a18db322b_0_124"/>
          <p:cNvSpPr txBox="1"/>
          <p:nvPr/>
        </p:nvSpPr>
        <p:spPr>
          <a:xfrm>
            <a:off x="15663000" y="13197400"/>
            <a:ext cx="97743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600">
                <a:latin typeface="Open Sans"/>
                <a:ea typeface="Open Sans"/>
                <a:cs typeface="Open Sans"/>
                <a:sym typeface="Open Sans"/>
              </a:rPr>
              <a:t>*Note: All models use 10-fold CV and random_state=2</a:t>
            </a:r>
            <a:endParaRPr sz="2600">
              <a:latin typeface="Open Sans"/>
              <a:ea typeface="Open Sans"/>
              <a:cs typeface="Open Sans"/>
              <a:sym typeface="Open Sans"/>
            </a:endParaRPr>
          </a:p>
        </p:txBody>
      </p:sp>
      <p:sp>
        <p:nvSpPr>
          <p:cNvPr id="409" name="Google Shape;409;g20a18db322b_0_124"/>
          <p:cNvSpPr txBox="1"/>
          <p:nvPr/>
        </p:nvSpPr>
        <p:spPr>
          <a:xfrm>
            <a:off x="2448925" y="4739875"/>
            <a:ext cx="15167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410" name="Google Shape;410;g20a18db322b_0_124"/>
          <p:cNvPicPr preferRelativeResize="0"/>
          <p:nvPr/>
        </p:nvPicPr>
        <p:blipFill>
          <a:blip r:embed="rId4">
            <a:alphaModFix/>
          </a:blip>
          <a:stretch>
            <a:fillRect/>
          </a:stretch>
        </p:blipFill>
        <p:spPr>
          <a:xfrm>
            <a:off x="7185350" y="6914490"/>
            <a:ext cx="8229600" cy="53149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14"/>
        <p:cNvGrpSpPr/>
        <p:nvPr/>
      </p:nvGrpSpPr>
      <p:grpSpPr>
        <a:xfrm>
          <a:off x="0" y="0"/>
          <a:ext cx="0" cy="0"/>
          <a:chOff x="0" y="0"/>
          <a:chExt cx="0" cy="0"/>
        </a:xfrm>
      </p:grpSpPr>
      <p:pic>
        <p:nvPicPr>
          <p:cNvPr id="415" name="Google Shape;415;g2374bfea9e3_1_20" descr="Google Shape;83;p16"/>
          <p:cNvPicPr preferRelativeResize="0"/>
          <p:nvPr/>
        </p:nvPicPr>
        <p:blipFill rotWithShape="1">
          <a:blip r:embed="rId3">
            <a:alphaModFix/>
          </a:blip>
          <a:srcRect/>
          <a:stretch/>
        </p:blipFill>
        <p:spPr>
          <a:xfrm>
            <a:off x="21317799" y="863587"/>
            <a:ext cx="2456602" cy="686435"/>
          </a:xfrm>
          <a:prstGeom prst="rect">
            <a:avLst/>
          </a:prstGeom>
          <a:noFill/>
          <a:ln>
            <a:noFill/>
          </a:ln>
        </p:spPr>
      </p:pic>
      <p:sp>
        <p:nvSpPr>
          <p:cNvPr id="416" name="Google Shape;416;g2374bfea9e3_1_20"/>
          <p:cNvSpPr txBox="1"/>
          <p:nvPr/>
        </p:nvSpPr>
        <p:spPr>
          <a:xfrm>
            <a:off x="1210389" y="3191256"/>
            <a:ext cx="14574000" cy="1354500"/>
          </a:xfrm>
          <a:prstGeom prst="rect">
            <a:avLst/>
          </a:prstGeom>
          <a:noFill/>
          <a:ln>
            <a:noFill/>
          </a:ln>
        </p:spPr>
        <p:txBody>
          <a:bodyPr spcFirstLastPara="1" wrap="square" lIns="0" tIns="0" rIns="0" bIns="0" anchor="ctr" anchorCtr="0">
            <a:spAutoFit/>
          </a:bodyPr>
          <a:lstStyle/>
          <a:p>
            <a:pPr marL="0" lvl="0" indent="0" algn="l" rtl="0">
              <a:spcBef>
                <a:spcPts val="0"/>
              </a:spcBef>
              <a:spcAft>
                <a:spcPts val="0"/>
              </a:spcAft>
              <a:buClr>
                <a:srgbClr val="404040"/>
              </a:buClr>
              <a:buSzPts val="4400"/>
              <a:buFont typeface="Open Sans SemiBold"/>
              <a:buNone/>
            </a:pPr>
            <a:r>
              <a:rPr lang="en-US" sz="4400">
                <a:solidFill>
                  <a:srgbClr val="404040"/>
                </a:solidFill>
                <a:latin typeface="Open Sans SemiBold"/>
                <a:ea typeface="Open Sans SemiBold"/>
                <a:cs typeface="Open Sans SemiBold"/>
                <a:sym typeface="Open Sans SemiBold"/>
              </a:rPr>
              <a:t>XGBoost</a:t>
            </a:r>
            <a:endParaRPr/>
          </a:p>
          <a:p>
            <a:pPr marL="0" marR="0" lvl="0" indent="0" algn="l" rtl="0">
              <a:lnSpc>
                <a:spcPct val="100000"/>
              </a:lnSpc>
              <a:spcBef>
                <a:spcPts val="0"/>
              </a:spcBef>
              <a:spcAft>
                <a:spcPts val="0"/>
              </a:spcAft>
              <a:buNone/>
            </a:pPr>
            <a:endParaRPr sz="4400">
              <a:solidFill>
                <a:srgbClr val="404040"/>
              </a:solidFill>
              <a:latin typeface="Open Sans SemiBold"/>
              <a:ea typeface="Open Sans SemiBold"/>
              <a:cs typeface="Open Sans SemiBold"/>
              <a:sym typeface="Open Sans SemiBold"/>
            </a:endParaRPr>
          </a:p>
        </p:txBody>
      </p:sp>
      <p:cxnSp>
        <p:nvCxnSpPr>
          <p:cNvPr id="417" name="Google Shape;417;g2374bfea9e3_1_20"/>
          <p:cNvCxnSpPr/>
          <p:nvPr/>
        </p:nvCxnSpPr>
        <p:spPr>
          <a:xfrm>
            <a:off x="1210389" y="3954312"/>
            <a:ext cx="21544800" cy="0"/>
          </a:xfrm>
          <a:prstGeom prst="straightConnector1">
            <a:avLst/>
          </a:prstGeom>
          <a:noFill/>
          <a:ln w="12700" cap="flat" cmpd="sng">
            <a:solidFill>
              <a:srgbClr val="404040"/>
            </a:solidFill>
            <a:prstDash val="solid"/>
            <a:round/>
            <a:headEnd type="none" w="sm" len="sm"/>
            <a:tailEnd type="none" w="sm" len="sm"/>
          </a:ln>
        </p:spPr>
      </p:cxnSp>
      <p:sp>
        <p:nvSpPr>
          <p:cNvPr id="418" name="Google Shape;418;g2374bfea9e3_1_20"/>
          <p:cNvSpPr txBox="1"/>
          <p:nvPr/>
        </p:nvSpPr>
        <p:spPr>
          <a:xfrm>
            <a:off x="1778000" y="4387690"/>
            <a:ext cx="21544800" cy="2093400"/>
          </a:xfrm>
          <a:prstGeom prst="rect">
            <a:avLst/>
          </a:prstGeom>
          <a:noFill/>
          <a:ln>
            <a:noFill/>
          </a:ln>
        </p:spPr>
        <p:txBody>
          <a:bodyPr spcFirstLastPara="1" wrap="square" lIns="0" tIns="0" rIns="0" bIns="0" anchor="t" anchorCtr="0">
            <a:spAutoFit/>
          </a:bodyPr>
          <a:lstStyle/>
          <a:p>
            <a:pPr marL="345440" marR="0" lvl="0" indent="-431800" algn="l" rtl="0">
              <a:lnSpc>
                <a:spcPct val="150000"/>
              </a:lnSpc>
              <a:spcBef>
                <a:spcPts val="0"/>
              </a:spcBef>
              <a:spcAft>
                <a:spcPts val="0"/>
              </a:spcAft>
              <a:buClr>
                <a:srgbClr val="404040"/>
              </a:buClr>
              <a:buSzPts val="3400"/>
              <a:buFont typeface="Open Sans"/>
              <a:buChar char="‣"/>
            </a:pPr>
            <a:r>
              <a:rPr lang="en-US" sz="3400">
                <a:solidFill>
                  <a:srgbClr val="404040"/>
                </a:solidFill>
                <a:latin typeface="Open Sans"/>
                <a:ea typeface="Open Sans"/>
                <a:cs typeface="Open Sans"/>
                <a:sym typeface="Open Sans"/>
              </a:rPr>
              <a:t>Overfitting or Underfitting? No.</a:t>
            </a:r>
            <a:endParaRPr sz="3400">
              <a:solidFill>
                <a:srgbClr val="404040"/>
              </a:solidFill>
              <a:latin typeface="Open Sans"/>
              <a:ea typeface="Open Sans"/>
              <a:cs typeface="Open Sans"/>
              <a:sym typeface="Open Sans"/>
            </a:endParaRPr>
          </a:p>
          <a:p>
            <a:pPr marL="457200" lvl="0" indent="-444500" algn="l" rtl="0">
              <a:lnSpc>
                <a:spcPct val="150000"/>
              </a:lnSpc>
              <a:spcBef>
                <a:spcPts val="0"/>
              </a:spcBef>
              <a:spcAft>
                <a:spcPts val="0"/>
              </a:spcAft>
              <a:buClr>
                <a:srgbClr val="404040"/>
              </a:buClr>
              <a:buSzPts val="3400"/>
              <a:buFont typeface="Open Sans"/>
              <a:buChar char="‣"/>
            </a:pPr>
            <a:r>
              <a:rPr lang="en-US" sz="3400">
                <a:solidFill>
                  <a:srgbClr val="404040"/>
                </a:solidFill>
                <a:latin typeface="Open Sans"/>
                <a:ea typeface="Open Sans"/>
                <a:cs typeface="Open Sans"/>
                <a:sym typeface="Open Sans"/>
              </a:rPr>
              <a:t>The optimal hyperparameters {max_depth=2, reg_alpha=0.001, learning_rate=0.3}</a:t>
            </a:r>
            <a:endParaRPr sz="3400">
              <a:solidFill>
                <a:srgbClr val="404040"/>
              </a:solidFill>
              <a:latin typeface="Open Sans"/>
              <a:ea typeface="Open Sans"/>
              <a:cs typeface="Open Sans"/>
              <a:sym typeface="Open Sans"/>
            </a:endParaRPr>
          </a:p>
          <a:p>
            <a:pPr marL="457200" lvl="0" indent="-444500" algn="l" rtl="0">
              <a:lnSpc>
                <a:spcPct val="150000"/>
              </a:lnSpc>
              <a:spcBef>
                <a:spcPts val="0"/>
              </a:spcBef>
              <a:spcAft>
                <a:spcPts val="0"/>
              </a:spcAft>
              <a:buClr>
                <a:srgbClr val="404040"/>
              </a:buClr>
              <a:buSzPts val="3400"/>
              <a:buFont typeface="Open Sans"/>
              <a:buChar char="‣"/>
            </a:pPr>
            <a:r>
              <a:rPr lang="en-US" sz="3400">
                <a:solidFill>
                  <a:srgbClr val="404040"/>
                </a:solidFill>
                <a:latin typeface="Open Sans"/>
                <a:ea typeface="Open Sans"/>
                <a:cs typeface="Open Sans"/>
                <a:sym typeface="Open Sans"/>
              </a:rPr>
              <a:t>Classification error = 0.072</a:t>
            </a:r>
            <a:endParaRPr sz="3400">
              <a:solidFill>
                <a:srgbClr val="404040"/>
              </a:solidFill>
              <a:latin typeface="Open Sans"/>
              <a:ea typeface="Open Sans"/>
              <a:cs typeface="Open Sans"/>
              <a:sym typeface="Open Sans"/>
            </a:endParaRPr>
          </a:p>
        </p:txBody>
      </p:sp>
      <p:sp>
        <p:nvSpPr>
          <p:cNvPr id="419" name="Google Shape;419;g2374bfea9e3_1_20"/>
          <p:cNvSpPr/>
          <p:nvPr/>
        </p:nvSpPr>
        <p:spPr>
          <a:xfrm>
            <a:off x="985149" y="1473199"/>
            <a:ext cx="14232900" cy="903600"/>
          </a:xfrm>
          <a:prstGeom prst="rect">
            <a:avLst/>
          </a:prstGeom>
          <a:solidFill>
            <a:srgbClr val="990000"/>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3800"/>
              <a:buFont typeface="Arial"/>
              <a:buNone/>
            </a:pPr>
            <a:endParaRPr sz="3800" b="0" i="0" u="none" strike="noStrike" cap="none">
              <a:solidFill>
                <a:srgbClr val="434343"/>
              </a:solidFill>
              <a:latin typeface="Open Sans"/>
              <a:ea typeface="Open Sans"/>
              <a:cs typeface="Open Sans"/>
              <a:sym typeface="Open Sans"/>
            </a:endParaRPr>
          </a:p>
        </p:txBody>
      </p:sp>
      <p:sp>
        <p:nvSpPr>
          <p:cNvPr id="420" name="Google Shape;420;g2374bfea9e3_1_20"/>
          <p:cNvSpPr txBox="1"/>
          <p:nvPr/>
        </p:nvSpPr>
        <p:spPr>
          <a:xfrm>
            <a:off x="1210391" y="1554950"/>
            <a:ext cx="13266300" cy="738900"/>
          </a:xfrm>
          <a:prstGeom prst="rect">
            <a:avLst/>
          </a:prstGeom>
          <a:noFill/>
          <a:ln>
            <a:noFill/>
          </a:ln>
        </p:spPr>
        <p:txBody>
          <a:bodyPr spcFirstLastPara="1" wrap="square" lIns="0" tIns="0" rIns="0" bIns="0" anchor="t" anchorCtr="0">
            <a:spAutoFit/>
          </a:bodyPr>
          <a:lstStyle/>
          <a:p>
            <a:pPr marL="0" marR="0" lvl="0" indent="0" algn="l" rtl="0">
              <a:lnSpc>
                <a:spcPct val="150000"/>
              </a:lnSpc>
              <a:spcBef>
                <a:spcPts val="0"/>
              </a:spcBef>
              <a:spcAft>
                <a:spcPts val="0"/>
              </a:spcAft>
              <a:buNone/>
            </a:pPr>
            <a:r>
              <a:rPr lang="en-US" sz="4800">
                <a:solidFill>
                  <a:srgbClr val="FFFFFF"/>
                </a:solidFill>
                <a:latin typeface="Open Sans Light"/>
                <a:ea typeface="Open Sans Light"/>
                <a:cs typeface="Open Sans Light"/>
                <a:sym typeface="Open Sans Light"/>
              </a:rPr>
              <a:t>Model Exploration – Classification</a:t>
            </a:r>
            <a:endParaRPr sz="4800">
              <a:solidFill>
                <a:srgbClr val="FFFFFF"/>
              </a:solidFill>
              <a:latin typeface="Open Sans Light"/>
              <a:ea typeface="Open Sans Light"/>
              <a:cs typeface="Open Sans Light"/>
              <a:sym typeface="Open Sans Light"/>
            </a:endParaRPr>
          </a:p>
        </p:txBody>
      </p:sp>
      <p:sp>
        <p:nvSpPr>
          <p:cNvPr id="421" name="Google Shape;421;g2374bfea9e3_1_20"/>
          <p:cNvSpPr/>
          <p:nvPr/>
        </p:nvSpPr>
        <p:spPr>
          <a:xfrm>
            <a:off x="-1" y="1473199"/>
            <a:ext cx="902400" cy="902400"/>
          </a:xfrm>
          <a:prstGeom prst="rect">
            <a:avLst/>
          </a:prstGeom>
          <a:solidFill>
            <a:srgbClr val="99000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EAEAEA"/>
              </a:buClr>
              <a:buSzPts val="3800"/>
              <a:buFont typeface="Open Sans ExtraBold"/>
              <a:buNone/>
            </a:pPr>
            <a:endParaRPr sz="3800" b="0" i="0" u="none" strike="noStrike" cap="none">
              <a:solidFill>
                <a:srgbClr val="434343"/>
              </a:solidFill>
              <a:latin typeface="Open Sans"/>
              <a:ea typeface="Open Sans"/>
              <a:cs typeface="Open Sans"/>
              <a:sym typeface="Open Sans"/>
            </a:endParaRPr>
          </a:p>
        </p:txBody>
      </p:sp>
      <p:sp>
        <p:nvSpPr>
          <p:cNvPr id="422" name="Google Shape;422;g2374bfea9e3_1_20"/>
          <p:cNvSpPr txBox="1"/>
          <p:nvPr/>
        </p:nvSpPr>
        <p:spPr>
          <a:xfrm>
            <a:off x="-1" y="1524311"/>
            <a:ext cx="902400" cy="800400"/>
          </a:xfrm>
          <a:prstGeom prst="rect">
            <a:avLst/>
          </a:prstGeom>
          <a:noFill/>
          <a:ln>
            <a:noFill/>
          </a:ln>
        </p:spPr>
        <p:txBody>
          <a:bodyPr spcFirstLastPara="1" wrap="square" lIns="121875" tIns="121875" rIns="121875" bIns="121875" anchor="ctr" anchorCtr="0">
            <a:spAutoFit/>
          </a:bodyPr>
          <a:lstStyle/>
          <a:p>
            <a:pPr marL="0" marR="0" lvl="0" indent="0" algn="ctr" rtl="0">
              <a:lnSpc>
                <a:spcPct val="100000"/>
              </a:lnSpc>
              <a:spcBef>
                <a:spcPts val="0"/>
              </a:spcBef>
              <a:spcAft>
                <a:spcPts val="0"/>
              </a:spcAft>
              <a:buClr>
                <a:srgbClr val="FFFFFF"/>
              </a:buClr>
              <a:buSzPts val="3600"/>
              <a:buFont typeface="Open Sans ExtraBold"/>
              <a:buNone/>
            </a:pPr>
            <a:r>
              <a:rPr lang="en-US" sz="3600">
                <a:solidFill>
                  <a:srgbClr val="FFFFFF"/>
                </a:solidFill>
                <a:latin typeface="Open Sans ExtraBold"/>
                <a:ea typeface="Open Sans ExtraBold"/>
                <a:cs typeface="Open Sans ExtraBold"/>
                <a:sym typeface="Open Sans ExtraBold"/>
              </a:rPr>
              <a:t>3</a:t>
            </a:r>
            <a:endParaRPr sz="3600" b="0" i="0" u="none" strike="noStrike" cap="none">
              <a:solidFill>
                <a:srgbClr val="FFFFFF"/>
              </a:solidFill>
              <a:latin typeface="Open Sans ExtraBold"/>
              <a:ea typeface="Open Sans ExtraBold"/>
              <a:cs typeface="Open Sans ExtraBold"/>
              <a:sym typeface="Open Sans ExtraBold"/>
            </a:endParaRPr>
          </a:p>
        </p:txBody>
      </p:sp>
      <p:sp>
        <p:nvSpPr>
          <p:cNvPr id="423" name="Google Shape;423;g2374bfea9e3_1_20"/>
          <p:cNvSpPr txBox="1">
            <a:spLocks noGrp="1"/>
          </p:cNvSpPr>
          <p:nvPr>
            <p:ph type="sldNum" idx="12"/>
          </p:nvPr>
        </p:nvSpPr>
        <p:spPr>
          <a:xfrm>
            <a:off x="23194838" y="12301830"/>
            <a:ext cx="861600" cy="886500"/>
          </a:xfrm>
          <a:prstGeom prst="rect">
            <a:avLst/>
          </a:prstGeom>
          <a:noFill/>
          <a:ln>
            <a:noFill/>
          </a:ln>
        </p:spPr>
        <p:txBody>
          <a:bodyPr spcFirstLastPara="1" wrap="square" lIns="240800" tIns="240800" rIns="240800" bIns="240800" anchor="ctr" anchorCtr="0">
            <a:spAutoFit/>
          </a:bodyPr>
          <a:lstStyle/>
          <a:p>
            <a:pPr marL="0" lvl="0" indent="0" algn="r" rtl="0">
              <a:lnSpc>
                <a:spcPct val="100000"/>
              </a:lnSpc>
              <a:spcBef>
                <a:spcPts val="0"/>
              </a:spcBef>
              <a:spcAft>
                <a:spcPts val="0"/>
              </a:spcAft>
              <a:buClr>
                <a:srgbClr val="585858"/>
              </a:buClr>
              <a:buSzPts val="2600"/>
              <a:buFont typeface="Arial"/>
              <a:buNone/>
            </a:pPr>
            <a:fld id="{00000000-1234-1234-1234-123412341234}" type="slidenum">
              <a:rPr lang="en-US"/>
              <a:t>21</a:t>
            </a:fld>
            <a:endParaRPr/>
          </a:p>
        </p:txBody>
      </p:sp>
      <p:sp>
        <p:nvSpPr>
          <p:cNvPr id="424" name="Google Shape;424;g2374bfea9e3_1_20"/>
          <p:cNvSpPr txBox="1"/>
          <p:nvPr/>
        </p:nvSpPr>
        <p:spPr>
          <a:xfrm>
            <a:off x="15663000" y="13197400"/>
            <a:ext cx="97743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600">
                <a:latin typeface="Open Sans"/>
                <a:ea typeface="Open Sans"/>
                <a:cs typeface="Open Sans"/>
                <a:sym typeface="Open Sans"/>
              </a:rPr>
              <a:t>*Note: All models use 10-fold CV and random_state=2</a:t>
            </a:r>
            <a:endParaRPr sz="2600">
              <a:latin typeface="Open Sans"/>
              <a:ea typeface="Open Sans"/>
              <a:cs typeface="Open Sans"/>
              <a:sym typeface="Open Sans"/>
            </a:endParaRPr>
          </a:p>
        </p:txBody>
      </p:sp>
      <p:sp>
        <p:nvSpPr>
          <p:cNvPr id="425" name="Google Shape;425;g2374bfea9e3_1_20"/>
          <p:cNvSpPr txBox="1"/>
          <p:nvPr/>
        </p:nvSpPr>
        <p:spPr>
          <a:xfrm>
            <a:off x="2448925" y="4739875"/>
            <a:ext cx="15167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426" name="Google Shape;426;g2374bfea9e3_1_20"/>
          <p:cNvPicPr preferRelativeResize="0"/>
          <p:nvPr/>
        </p:nvPicPr>
        <p:blipFill>
          <a:blip r:embed="rId4">
            <a:alphaModFix/>
          </a:blip>
          <a:stretch>
            <a:fillRect/>
          </a:stretch>
        </p:blipFill>
        <p:spPr>
          <a:xfrm>
            <a:off x="1773936" y="6766560"/>
            <a:ext cx="7315200" cy="5486400"/>
          </a:xfrm>
          <a:prstGeom prst="rect">
            <a:avLst/>
          </a:prstGeom>
          <a:noFill/>
          <a:ln>
            <a:noFill/>
          </a:ln>
        </p:spPr>
      </p:pic>
      <p:pic>
        <p:nvPicPr>
          <p:cNvPr id="427" name="Google Shape;427;g2374bfea9e3_1_20"/>
          <p:cNvPicPr preferRelativeResize="0"/>
          <p:nvPr/>
        </p:nvPicPr>
        <p:blipFill>
          <a:blip r:embed="rId5">
            <a:alphaModFix/>
          </a:blip>
          <a:stretch>
            <a:fillRect/>
          </a:stretch>
        </p:blipFill>
        <p:spPr>
          <a:xfrm>
            <a:off x="8714232" y="6766560"/>
            <a:ext cx="7315200" cy="5486400"/>
          </a:xfrm>
          <a:prstGeom prst="rect">
            <a:avLst/>
          </a:prstGeom>
          <a:noFill/>
          <a:ln>
            <a:noFill/>
          </a:ln>
        </p:spPr>
      </p:pic>
      <p:pic>
        <p:nvPicPr>
          <p:cNvPr id="428" name="Google Shape;428;g2374bfea9e3_1_20"/>
          <p:cNvPicPr preferRelativeResize="0"/>
          <p:nvPr/>
        </p:nvPicPr>
        <p:blipFill>
          <a:blip r:embed="rId6">
            <a:alphaModFix/>
          </a:blip>
          <a:stretch>
            <a:fillRect/>
          </a:stretch>
        </p:blipFill>
        <p:spPr>
          <a:xfrm>
            <a:off x="15572232" y="6766560"/>
            <a:ext cx="7315200" cy="5486400"/>
          </a:xfrm>
          <a:prstGeom prst="rect">
            <a:avLst/>
          </a:prstGeom>
          <a:noFill/>
          <a:ln>
            <a:noFill/>
          </a:ln>
        </p:spPr>
      </p:pic>
      <p:cxnSp>
        <p:nvCxnSpPr>
          <p:cNvPr id="429" name="Google Shape;429;g2374bfea9e3_1_20"/>
          <p:cNvCxnSpPr/>
          <p:nvPr/>
        </p:nvCxnSpPr>
        <p:spPr>
          <a:xfrm>
            <a:off x="18026025" y="8246100"/>
            <a:ext cx="0" cy="3422100"/>
          </a:xfrm>
          <a:prstGeom prst="straightConnector1">
            <a:avLst/>
          </a:prstGeom>
          <a:noFill/>
          <a:ln w="38100" cap="flat" cmpd="sng">
            <a:solidFill>
              <a:srgbClr val="990000"/>
            </a:solidFill>
            <a:prstDash val="dash"/>
            <a:round/>
            <a:headEnd type="none" w="med" len="med"/>
            <a:tailEnd type="none" w="med" len="med"/>
          </a:ln>
        </p:spPr>
      </p:cxnSp>
      <p:cxnSp>
        <p:nvCxnSpPr>
          <p:cNvPr id="430" name="Google Shape;430;g2374bfea9e3_1_20"/>
          <p:cNvCxnSpPr/>
          <p:nvPr/>
        </p:nvCxnSpPr>
        <p:spPr>
          <a:xfrm>
            <a:off x="15033450" y="8384650"/>
            <a:ext cx="13800" cy="3283500"/>
          </a:xfrm>
          <a:prstGeom prst="straightConnector1">
            <a:avLst/>
          </a:prstGeom>
          <a:noFill/>
          <a:ln w="38100" cap="flat" cmpd="sng">
            <a:solidFill>
              <a:srgbClr val="990000"/>
            </a:solidFill>
            <a:prstDash val="dash"/>
            <a:round/>
            <a:headEnd type="none" w="med" len="med"/>
            <a:tailEnd type="none" w="med" len="med"/>
          </a:ln>
        </p:spPr>
      </p:cxnSp>
      <p:sp>
        <p:nvSpPr>
          <p:cNvPr id="431" name="Google Shape;431;g2374bfea9e3_1_20"/>
          <p:cNvSpPr/>
          <p:nvPr/>
        </p:nvSpPr>
        <p:spPr>
          <a:xfrm rot="5400000">
            <a:off x="21139747" y="10300486"/>
            <a:ext cx="902400" cy="546300"/>
          </a:xfrm>
          <a:prstGeom prst="rightArrow">
            <a:avLst>
              <a:gd name="adj1" fmla="val 50000"/>
              <a:gd name="adj2" fmla="val 50000"/>
            </a:avLst>
          </a:prstGeom>
          <a:solidFill>
            <a:srgbClr val="99000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g2374bfea9e3_1_20"/>
          <p:cNvSpPr txBox="1"/>
          <p:nvPr/>
        </p:nvSpPr>
        <p:spPr>
          <a:xfrm>
            <a:off x="19937925" y="9201950"/>
            <a:ext cx="2244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rgbClr val="990000"/>
                </a:solidFill>
              </a:rPr>
              <a:t>as max_depth increase, model will overfit</a:t>
            </a:r>
            <a:endParaRPr>
              <a:solidFill>
                <a:srgbClr val="99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36"/>
        <p:cNvGrpSpPr/>
        <p:nvPr/>
      </p:nvGrpSpPr>
      <p:grpSpPr>
        <a:xfrm>
          <a:off x="0" y="0"/>
          <a:ext cx="0" cy="0"/>
          <a:chOff x="0" y="0"/>
          <a:chExt cx="0" cy="0"/>
        </a:xfrm>
      </p:grpSpPr>
      <p:pic>
        <p:nvPicPr>
          <p:cNvPr id="437" name="Google Shape;437;g230e7fabcf9_0_342" descr="Google Shape;83;p16"/>
          <p:cNvPicPr preferRelativeResize="0"/>
          <p:nvPr/>
        </p:nvPicPr>
        <p:blipFill rotWithShape="1">
          <a:blip r:embed="rId3">
            <a:alphaModFix/>
          </a:blip>
          <a:srcRect/>
          <a:stretch/>
        </p:blipFill>
        <p:spPr>
          <a:xfrm>
            <a:off x="21317799" y="863587"/>
            <a:ext cx="2456602" cy="686435"/>
          </a:xfrm>
          <a:prstGeom prst="rect">
            <a:avLst/>
          </a:prstGeom>
          <a:noFill/>
          <a:ln>
            <a:noFill/>
          </a:ln>
        </p:spPr>
      </p:pic>
      <p:sp>
        <p:nvSpPr>
          <p:cNvPr id="438" name="Google Shape;438;g230e7fabcf9_0_342"/>
          <p:cNvSpPr/>
          <p:nvPr/>
        </p:nvSpPr>
        <p:spPr>
          <a:xfrm>
            <a:off x="985149" y="1473199"/>
            <a:ext cx="14232900" cy="903600"/>
          </a:xfrm>
          <a:prstGeom prst="rect">
            <a:avLst/>
          </a:prstGeom>
          <a:solidFill>
            <a:srgbClr val="990000"/>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3800"/>
              <a:buFont typeface="Arial"/>
              <a:buNone/>
            </a:pPr>
            <a:endParaRPr sz="3800" b="0" i="0" u="none" strike="noStrike" cap="none">
              <a:solidFill>
                <a:srgbClr val="434343"/>
              </a:solidFill>
              <a:latin typeface="Open Sans"/>
              <a:ea typeface="Open Sans"/>
              <a:cs typeface="Open Sans"/>
              <a:sym typeface="Open Sans"/>
            </a:endParaRPr>
          </a:p>
        </p:txBody>
      </p:sp>
      <p:sp>
        <p:nvSpPr>
          <p:cNvPr id="439" name="Google Shape;439;g230e7fabcf9_0_342"/>
          <p:cNvSpPr txBox="1"/>
          <p:nvPr/>
        </p:nvSpPr>
        <p:spPr>
          <a:xfrm>
            <a:off x="1210391" y="1554950"/>
            <a:ext cx="13266300" cy="738900"/>
          </a:xfrm>
          <a:prstGeom prst="rect">
            <a:avLst/>
          </a:prstGeom>
          <a:noFill/>
          <a:ln>
            <a:noFill/>
          </a:ln>
        </p:spPr>
        <p:txBody>
          <a:bodyPr spcFirstLastPara="1" wrap="square" lIns="0" tIns="0" rIns="0" bIns="0" anchor="t" anchorCtr="0">
            <a:spAutoFit/>
          </a:bodyPr>
          <a:lstStyle/>
          <a:p>
            <a:pPr marL="0" marR="0" lvl="0" indent="0" algn="l" rtl="0">
              <a:lnSpc>
                <a:spcPct val="150000"/>
              </a:lnSpc>
              <a:spcBef>
                <a:spcPts val="0"/>
              </a:spcBef>
              <a:spcAft>
                <a:spcPts val="0"/>
              </a:spcAft>
              <a:buNone/>
            </a:pPr>
            <a:r>
              <a:rPr lang="en-US" sz="4800">
                <a:solidFill>
                  <a:srgbClr val="FFFFFF"/>
                </a:solidFill>
                <a:latin typeface="Open Sans Light"/>
                <a:ea typeface="Open Sans Light"/>
                <a:cs typeface="Open Sans Light"/>
                <a:sym typeface="Open Sans Light"/>
              </a:rPr>
              <a:t>Model Comparison – Regression &amp; Classification</a:t>
            </a:r>
            <a:endParaRPr sz="4800">
              <a:solidFill>
                <a:srgbClr val="FFFFFF"/>
              </a:solidFill>
              <a:latin typeface="Open Sans Light"/>
              <a:ea typeface="Open Sans Light"/>
              <a:cs typeface="Open Sans Light"/>
              <a:sym typeface="Open Sans Light"/>
            </a:endParaRPr>
          </a:p>
        </p:txBody>
      </p:sp>
      <p:sp>
        <p:nvSpPr>
          <p:cNvPr id="440" name="Google Shape;440;g230e7fabcf9_0_342"/>
          <p:cNvSpPr/>
          <p:nvPr/>
        </p:nvSpPr>
        <p:spPr>
          <a:xfrm>
            <a:off x="-1" y="1473199"/>
            <a:ext cx="902400" cy="902400"/>
          </a:xfrm>
          <a:prstGeom prst="rect">
            <a:avLst/>
          </a:prstGeom>
          <a:solidFill>
            <a:srgbClr val="99000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EAEAEA"/>
              </a:buClr>
              <a:buSzPts val="3800"/>
              <a:buFont typeface="Open Sans ExtraBold"/>
              <a:buNone/>
            </a:pPr>
            <a:endParaRPr sz="3800" b="0" i="0" u="none" strike="noStrike" cap="none">
              <a:solidFill>
                <a:srgbClr val="434343"/>
              </a:solidFill>
              <a:latin typeface="Open Sans"/>
              <a:ea typeface="Open Sans"/>
              <a:cs typeface="Open Sans"/>
              <a:sym typeface="Open Sans"/>
            </a:endParaRPr>
          </a:p>
        </p:txBody>
      </p:sp>
      <p:sp>
        <p:nvSpPr>
          <p:cNvPr id="441" name="Google Shape;441;g230e7fabcf9_0_342"/>
          <p:cNvSpPr txBox="1"/>
          <p:nvPr/>
        </p:nvSpPr>
        <p:spPr>
          <a:xfrm>
            <a:off x="-1" y="1524311"/>
            <a:ext cx="902400" cy="800400"/>
          </a:xfrm>
          <a:prstGeom prst="rect">
            <a:avLst/>
          </a:prstGeom>
          <a:noFill/>
          <a:ln>
            <a:noFill/>
          </a:ln>
        </p:spPr>
        <p:txBody>
          <a:bodyPr spcFirstLastPara="1" wrap="square" lIns="121875" tIns="121875" rIns="121875" bIns="121875" anchor="ctr" anchorCtr="0">
            <a:spAutoFit/>
          </a:bodyPr>
          <a:lstStyle/>
          <a:p>
            <a:pPr marL="0" marR="0" lvl="0" indent="0" algn="ctr" rtl="0">
              <a:lnSpc>
                <a:spcPct val="100000"/>
              </a:lnSpc>
              <a:spcBef>
                <a:spcPts val="0"/>
              </a:spcBef>
              <a:spcAft>
                <a:spcPts val="0"/>
              </a:spcAft>
              <a:buClr>
                <a:srgbClr val="FFFFFF"/>
              </a:buClr>
              <a:buSzPts val="3600"/>
              <a:buFont typeface="Open Sans ExtraBold"/>
              <a:buNone/>
            </a:pPr>
            <a:r>
              <a:rPr lang="en-US" sz="3600">
                <a:solidFill>
                  <a:srgbClr val="FFFFFF"/>
                </a:solidFill>
                <a:latin typeface="Open Sans ExtraBold"/>
                <a:ea typeface="Open Sans ExtraBold"/>
                <a:cs typeface="Open Sans ExtraBold"/>
                <a:sym typeface="Open Sans ExtraBold"/>
              </a:rPr>
              <a:t>3</a:t>
            </a:r>
            <a:endParaRPr sz="3600" b="0" i="0" u="none" strike="noStrike" cap="none">
              <a:solidFill>
                <a:srgbClr val="FFFFFF"/>
              </a:solidFill>
              <a:latin typeface="Open Sans ExtraBold"/>
              <a:ea typeface="Open Sans ExtraBold"/>
              <a:cs typeface="Open Sans ExtraBold"/>
              <a:sym typeface="Open Sans ExtraBold"/>
            </a:endParaRPr>
          </a:p>
        </p:txBody>
      </p:sp>
      <p:sp>
        <p:nvSpPr>
          <p:cNvPr id="442" name="Google Shape;442;g230e7fabcf9_0_342"/>
          <p:cNvSpPr txBox="1">
            <a:spLocks noGrp="1"/>
          </p:cNvSpPr>
          <p:nvPr>
            <p:ph type="sldNum" idx="12"/>
          </p:nvPr>
        </p:nvSpPr>
        <p:spPr>
          <a:xfrm>
            <a:off x="23194838" y="12301830"/>
            <a:ext cx="861600" cy="886500"/>
          </a:xfrm>
          <a:prstGeom prst="rect">
            <a:avLst/>
          </a:prstGeom>
          <a:noFill/>
          <a:ln>
            <a:noFill/>
          </a:ln>
        </p:spPr>
        <p:txBody>
          <a:bodyPr spcFirstLastPara="1" wrap="square" lIns="240800" tIns="240800" rIns="240800" bIns="240800" anchor="ctr" anchorCtr="0">
            <a:spAutoFit/>
          </a:bodyPr>
          <a:lstStyle/>
          <a:p>
            <a:pPr marL="0" lvl="0" indent="0" algn="r" rtl="0">
              <a:lnSpc>
                <a:spcPct val="100000"/>
              </a:lnSpc>
              <a:spcBef>
                <a:spcPts val="0"/>
              </a:spcBef>
              <a:spcAft>
                <a:spcPts val="0"/>
              </a:spcAft>
              <a:buClr>
                <a:srgbClr val="585858"/>
              </a:buClr>
              <a:buSzPts val="2600"/>
              <a:buFont typeface="Arial"/>
              <a:buNone/>
            </a:pPr>
            <a:fld id="{00000000-1234-1234-1234-123412341234}" type="slidenum">
              <a:rPr lang="en-US"/>
              <a:t>22</a:t>
            </a:fld>
            <a:endParaRPr/>
          </a:p>
        </p:txBody>
      </p:sp>
      <p:sp>
        <p:nvSpPr>
          <p:cNvPr id="443" name="Google Shape;443;g230e7fabcf9_0_342"/>
          <p:cNvSpPr txBox="1"/>
          <p:nvPr/>
        </p:nvSpPr>
        <p:spPr>
          <a:xfrm>
            <a:off x="15663000" y="13197400"/>
            <a:ext cx="97743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600">
                <a:latin typeface="Open Sans"/>
                <a:ea typeface="Open Sans"/>
                <a:cs typeface="Open Sans"/>
                <a:sym typeface="Open Sans"/>
              </a:rPr>
              <a:t>*Note: All models use 10-fold CV and random_state=2</a:t>
            </a:r>
            <a:endParaRPr sz="2600">
              <a:latin typeface="Open Sans"/>
              <a:ea typeface="Open Sans"/>
              <a:cs typeface="Open Sans"/>
              <a:sym typeface="Open Sans"/>
            </a:endParaRPr>
          </a:p>
        </p:txBody>
      </p:sp>
      <p:pic>
        <p:nvPicPr>
          <p:cNvPr id="444" name="Google Shape;444;g230e7fabcf9_0_342"/>
          <p:cNvPicPr preferRelativeResize="0"/>
          <p:nvPr/>
        </p:nvPicPr>
        <p:blipFill rotWithShape="1">
          <a:blip r:embed="rId4">
            <a:alphaModFix/>
          </a:blip>
          <a:srcRect t="6420" b="1987"/>
          <a:stretch/>
        </p:blipFill>
        <p:spPr>
          <a:xfrm>
            <a:off x="985150" y="3204138"/>
            <a:ext cx="11156499" cy="6288108"/>
          </a:xfrm>
          <a:prstGeom prst="rect">
            <a:avLst/>
          </a:prstGeom>
          <a:noFill/>
          <a:ln>
            <a:noFill/>
          </a:ln>
        </p:spPr>
      </p:pic>
      <p:sp>
        <p:nvSpPr>
          <p:cNvPr id="445" name="Google Shape;445;g230e7fabcf9_0_342"/>
          <p:cNvSpPr txBox="1"/>
          <p:nvPr/>
        </p:nvSpPr>
        <p:spPr>
          <a:xfrm>
            <a:off x="902400" y="10402528"/>
            <a:ext cx="21544800" cy="1308300"/>
          </a:xfrm>
          <a:prstGeom prst="rect">
            <a:avLst/>
          </a:prstGeom>
          <a:noFill/>
          <a:ln>
            <a:noFill/>
          </a:ln>
        </p:spPr>
        <p:txBody>
          <a:bodyPr spcFirstLastPara="1" wrap="square" lIns="0" tIns="0" rIns="0" bIns="0" anchor="t" anchorCtr="0">
            <a:spAutoFit/>
          </a:bodyPr>
          <a:lstStyle/>
          <a:p>
            <a:pPr marL="345440" marR="0" lvl="0" indent="-431800" algn="l" rtl="0">
              <a:lnSpc>
                <a:spcPct val="150000"/>
              </a:lnSpc>
              <a:spcBef>
                <a:spcPts val="0"/>
              </a:spcBef>
              <a:spcAft>
                <a:spcPts val="0"/>
              </a:spcAft>
              <a:buClr>
                <a:srgbClr val="404040"/>
              </a:buClr>
              <a:buSzPts val="3400"/>
              <a:buFont typeface="Open Sans"/>
              <a:buChar char="‣"/>
            </a:pPr>
            <a:r>
              <a:rPr lang="en-US" sz="3400">
                <a:solidFill>
                  <a:srgbClr val="404040"/>
                </a:solidFill>
                <a:latin typeface="Open Sans"/>
                <a:ea typeface="Open Sans"/>
                <a:cs typeface="Open Sans"/>
                <a:sym typeface="Open Sans"/>
              </a:rPr>
              <a:t>As you can see the chart show above, Random Forest model has a better performance compared with others </a:t>
            </a:r>
            <a:endParaRPr sz="3400">
              <a:solidFill>
                <a:srgbClr val="404040"/>
              </a:solidFill>
              <a:latin typeface="Open Sans"/>
              <a:ea typeface="Open Sans"/>
              <a:cs typeface="Open Sans"/>
              <a:sym typeface="Open Sans"/>
            </a:endParaRPr>
          </a:p>
        </p:txBody>
      </p:sp>
      <p:pic>
        <p:nvPicPr>
          <p:cNvPr id="446" name="Google Shape;446;g230e7fabcf9_0_342"/>
          <p:cNvPicPr preferRelativeResize="0"/>
          <p:nvPr/>
        </p:nvPicPr>
        <p:blipFill>
          <a:blip r:embed="rId5">
            <a:alphaModFix/>
          </a:blip>
          <a:stretch>
            <a:fillRect/>
          </a:stretch>
        </p:blipFill>
        <p:spPr>
          <a:xfrm>
            <a:off x="11439675" y="2768637"/>
            <a:ext cx="12159849" cy="672361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50"/>
        <p:cNvGrpSpPr/>
        <p:nvPr/>
      </p:nvGrpSpPr>
      <p:grpSpPr>
        <a:xfrm>
          <a:off x="0" y="0"/>
          <a:ext cx="0" cy="0"/>
          <a:chOff x="0" y="0"/>
          <a:chExt cx="0" cy="0"/>
        </a:xfrm>
      </p:grpSpPr>
      <p:sp>
        <p:nvSpPr>
          <p:cNvPr id="451" name="Google Shape;451;g20a18db322b_0_168"/>
          <p:cNvSpPr txBox="1"/>
          <p:nvPr/>
        </p:nvSpPr>
        <p:spPr>
          <a:xfrm>
            <a:off x="4681967" y="6448200"/>
            <a:ext cx="15020100" cy="10467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6800">
                <a:solidFill>
                  <a:srgbClr val="FFFFFF"/>
                </a:solidFill>
                <a:latin typeface="Open Sans Light"/>
                <a:ea typeface="Open Sans Light"/>
                <a:cs typeface="Open Sans Light"/>
                <a:sym typeface="Open Sans Light"/>
              </a:rPr>
              <a:t>Conclusion</a:t>
            </a:r>
            <a:endParaRPr sz="6800">
              <a:solidFill>
                <a:srgbClr val="FFFFFF"/>
              </a:solidFill>
              <a:latin typeface="Open Sans Light"/>
              <a:ea typeface="Open Sans Light"/>
              <a:cs typeface="Open Sans Light"/>
              <a:sym typeface="Open Sans Light"/>
            </a:endParaRPr>
          </a:p>
        </p:txBody>
      </p:sp>
      <p:sp>
        <p:nvSpPr>
          <p:cNvPr id="452" name="Google Shape;452;g20a18db322b_0_168"/>
          <p:cNvSpPr txBox="1"/>
          <p:nvPr/>
        </p:nvSpPr>
        <p:spPr>
          <a:xfrm>
            <a:off x="11373100" y="5483397"/>
            <a:ext cx="1637700" cy="4617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FFCC00"/>
              </a:buClr>
              <a:buSzPts val="1200"/>
              <a:buFont typeface="Open Sans ExtraBold"/>
              <a:buNone/>
            </a:pPr>
            <a:r>
              <a:rPr lang="en-US" sz="3000">
                <a:solidFill>
                  <a:srgbClr val="FFCC00"/>
                </a:solidFill>
                <a:latin typeface="Open Sans ExtraBold"/>
                <a:ea typeface="Open Sans ExtraBold"/>
                <a:cs typeface="Open Sans ExtraBold"/>
                <a:sym typeface="Open Sans ExtraBold"/>
              </a:rPr>
              <a:t>5/5</a:t>
            </a:r>
            <a:endParaRPr sz="3000"/>
          </a:p>
        </p:txBody>
      </p:sp>
      <p:cxnSp>
        <p:nvCxnSpPr>
          <p:cNvPr id="453" name="Google Shape;453;g20a18db322b_0_168"/>
          <p:cNvCxnSpPr/>
          <p:nvPr/>
        </p:nvCxnSpPr>
        <p:spPr>
          <a:xfrm>
            <a:off x="11853333" y="6016598"/>
            <a:ext cx="677400" cy="0"/>
          </a:xfrm>
          <a:prstGeom prst="straightConnector1">
            <a:avLst/>
          </a:prstGeom>
          <a:noFill/>
          <a:ln w="12700" cap="flat" cmpd="sng">
            <a:solidFill>
              <a:srgbClr val="FFCC00"/>
            </a:solidFill>
            <a:prstDash val="solid"/>
            <a:round/>
            <a:headEnd type="none" w="sm" len="sm"/>
            <a:tailEnd type="none" w="sm" len="sm"/>
          </a:ln>
        </p:spPr>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57"/>
        <p:cNvGrpSpPr/>
        <p:nvPr/>
      </p:nvGrpSpPr>
      <p:grpSpPr>
        <a:xfrm>
          <a:off x="0" y="0"/>
          <a:ext cx="0" cy="0"/>
          <a:chOff x="0" y="0"/>
          <a:chExt cx="0" cy="0"/>
        </a:xfrm>
      </p:grpSpPr>
      <p:pic>
        <p:nvPicPr>
          <p:cNvPr id="458" name="Google Shape;458;g20a18db322b_0_88" descr="Google Shape;83;p16"/>
          <p:cNvPicPr preferRelativeResize="0"/>
          <p:nvPr/>
        </p:nvPicPr>
        <p:blipFill rotWithShape="1">
          <a:blip r:embed="rId3">
            <a:alphaModFix/>
          </a:blip>
          <a:srcRect/>
          <a:stretch/>
        </p:blipFill>
        <p:spPr>
          <a:xfrm>
            <a:off x="21317799" y="863587"/>
            <a:ext cx="2456602" cy="686435"/>
          </a:xfrm>
          <a:prstGeom prst="rect">
            <a:avLst/>
          </a:prstGeom>
          <a:noFill/>
          <a:ln>
            <a:noFill/>
          </a:ln>
        </p:spPr>
      </p:pic>
      <p:sp>
        <p:nvSpPr>
          <p:cNvPr id="459" name="Google Shape;459;g20a18db322b_0_88"/>
          <p:cNvSpPr txBox="1"/>
          <p:nvPr/>
        </p:nvSpPr>
        <p:spPr>
          <a:xfrm>
            <a:off x="1199850" y="8115250"/>
            <a:ext cx="21984300" cy="677400"/>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4400">
                <a:solidFill>
                  <a:srgbClr val="404040"/>
                </a:solidFill>
                <a:latin typeface="Open Sans SemiBold"/>
                <a:ea typeface="Open Sans SemiBold"/>
                <a:cs typeface="Open Sans SemiBold"/>
                <a:sym typeface="Open Sans SemiBold"/>
              </a:rPr>
              <a:t>NOT using our train model to predict	option	values	for	Tesla stocks</a:t>
            </a:r>
            <a:endParaRPr sz="4400">
              <a:solidFill>
                <a:srgbClr val="404040"/>
              </a:solidFill>
              <a:latin typeface="Open Sans SemiBold"/>
              <a:ea typeface="Open Sans SemiBold"/>
              <a:cs typeface="Open Sans SemiBold"/>
              <a:sym typeface="Open Sans SemiBold"/>
            </a:endParaRPr>
          </a:p>
        </p:txBody>
      </p:sp>
      <p:cxnSp>
        <p:nvCxnSpPr>
          <p:cNvPr id="460" name="Google Shape;460;g20a18db322b_0_88"/>
          <p:cNvCxnSpPr/>
          <p:nvPr/>
        </p:nvCxnSpPr>
        <p:spPr>
          <a:xfrm>
            <a:off x="1199839" y="8878297"/>
            <a:ext cx="21544800" cy="0"/>
          </a:xfrm>
          <a:prstGeom prst="straightConnector1">
            <a:avLst/>
          </a:prstGeom>
          <a:noFill/>
          <a:ln w="12700" cap="flat" cmpd="sng">
            <a:solidFill>
              <a:srgbClr val="404040"/>
            </a:solidFill>
            <a:prstDash val="solid"/>
            <a:round/>
            <a:headEnd type="none" w="sm" len="sm"/>
            <a:tailEnd type="none" w="sm" len="sm"/>
          </a:ln>
        </p:spPr>
      </p:cxnSp>
      <p:sp>
        <p:nvSpPr>
          <p:cNvPr id="461" name="Google Shape;461;g20a18db322b_0_88"/>
          <p:cNvSpPr txBox="1"/>
          <p:nvPr/>
        </p:nvSpPr>
        <p:spPr>
          <a:xfrm>
            <a:off x="1767450" y="9311675"/>
            <a:ext cx="21044400" cy="2878500"/>
          </a:xfrm>
          <a:prstGeom prst="rect">
            <a:avLst/>
          </a:prstGeom>
          <a:noFill/>
          <a:ln>
            <a:noFill/>
          </a:ln>
        </p:spPr>
        <p:txBody>
          <a:bodyPr spcFirstLastPara="1" wrap="square" lIns="0" tIns="0" rIns="0" bIns="0" anchor="t" anchorCtr="0">
            <a:spAutoFit/>
          </a:bodyPr>
          <a:lstStyle/>
          <a:p>
            <a:pPr marL="345440" marR="0" lvl="0" indent="-431800" algn="l" rtl="0">
              <a:lnSpc>
                <a:spcPct val="150000"/>
              </a:lnSpc>
              <a:spcBef>
                <a:spcPts val="0"/>
              </a:spcBef>
              <a:spcAft>
                <a:spcPts val="0"/>
              </a:spcAft>
              <a:buClr>
                <a:srgbClr val="404040"/>
              </a:buClr>
              <a:buSzPts val="3400"/>
              <a:buFont typeface="Open Sans"/>
              <a:buChar char="‣"/>
            </a:pPr>
            <a:r>
              <a:rPr lang="en-US" sz="3400">
                <a:solidFill>
                  <a:srgbClr val="404040"/>
                </a:solidFill>
                <a:latin typeface="Open Sans"/>
                <a:ea typeface="Open Sans"/>
                <a:cs typeface="Open Sans"/>
                <a:sym typeface="Open Sans"/>
              </a:rPr>
              <a:t>Option values are influenced by a variety of factors, such as industry trends, economic conditions or company-specific news</a:t>
            </a:r>
            <a:endParaRPr sz="3400">
              <a:solidFill>
                <a:srgbClr val="404040"/>
              </a:solidFill>
              <a:latin typeface="Open Sans"/>
              <a:ea typeface="Open Sans"/>
              <a:cs typeface="Open Sans"/>
              <a:sym typeface="Open Sans"/>
            </a:endParaRPr>
          </a:p>
          <a:p>
            <a:pPr marL="345440" marR="0" lvl="0" indent="-431800" algn="l" rtl="0">
              <a:lnSpc>
                <a:spcPct val="150000"/>
              </a:lnSpc>
              <a:spcBef>
                <a:spcPts val="0"/>
              </a:spcBef>
              <a:spcAft>
                <a:spcPts val="0"/>
              </a:spcAft>
              <a:buClr>
                <a:srgbClr val="404040"/>
              </a:buClr>
              <a:buSzPts val="3400"/>
              <a:buFont typeface="Open Sans"/>
              <a:buChar char="‣"/>
            </a:pPr>
            <a:r>
              <a:rPr lang="en-US" sz="3400">
                <a:solidFill>
                  <a:srgbClr val="404040"/>
                </a:solidFill>
                <a:latin typeface="Open Sans"/>
                <a:ea typeface="Open Sans"/>
                <a:cs typeface="Open Sans"/>
                <a:sym typeface="Open Sans"/>
              </a:rPr>
              <a:t>Elon Musk has a strong influence on the company’s stock price and investor sentiment towards the company</a:t>
            </a:r>
            <a:endParaRPr sz="3400">
              <a:solidFill>
                <a:srgbClr val="404040"/>
              </a:solidFill>
              <a:latin typeface="Open Sans"/>
              <a:ea typeface="Open Sans"/>
              <a:cs typeface="Open Sans"/>
              <a:sym typeface="Open Sans"/>
            </a:endParaRPr>
          </a:p>
        </p:txBody>
      </p:sp>
      <p:sp>
        <p:nvSpPr>
          <p:cNvPr id="462" name="Google Shape;462;g20a18db322b_0_88"/>
          <p:cNvSpPr txBox="1"/>
          <p:nvPr/>
        </p:nvSpPr>
        <p:spPr>
          <a:xfrm>
            <a:off x="1207008" y="3191256"/>
            <a:ext cx="14574000" cy="677400"/>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404040"/>
              </a:buClr>
              <a:buSzPts val="4400"/>
              <a:buFont typeface="Open Sans SemiBold"/>
              <a:buNone/>
            </a:pPr>
            <a:r>
              <a:rPr lang="en-US" sz="4400">
                <a:solidFill>
                  <a:srgbClr val="404040"/>
                </a:solidFill>
                <a:latin typeface="Open Sans SemiBold"/>
                <a:ea typeface="Open Sans SemiBold"/>
                <a:cs typeface="Open Sans SemiBold"/>
                <a:sym typeface="Open Sans SemiBold"/>
              </a:rPr>
              <a:t>Final Model</a:t>
            </a:r>
            <a:endParaRPr/>
          </a:p>
        </p:txBody>
      </p:sp>
      <p:cxnSp>
        <p:nvCxnSpPr>
          <p:cNvPr id="463" name="Google Shape;463;g20a18db322b_0_88"/>
          <p:cNvCxnSpPr/>
          <p:nvPr/>
        </p:nvCxnSpPr>
        <p:spPr>
          <a:xfrm>
            <a:off x="1207008" y="3954311"/>
            <a:ext cx="21544800" cy="0"/>
          </a:xfrm>
          <a:prstGeom prst="straightConnector1">
            <a:avLst/>
          </a:prstGeom>
          <a:noFill/>
          <a:ln w="12700" cap="flat" cmpd="sng">
            <a:solidFill>
              <a:srgbClr val="404040"/>
            </a:solidFill>
            <a:prstDash val="solid"/>
            <a:round/>
            <a:headEnd type="none" w="sm" len="sm"/>
            <a:tailEnd type="none" w="sm" len="sm"/>
          </a:ln>
        </p:spPr>
      </p:cxnSp>
      <p:sp>
        <p:nvSpPr>
          <p:cNvPr id="464" name="Google Shape;464;g20a18db322b_0_88"/>
          <p:cNvSpPr txBox="1"/>
          <p:nvPr/>
        </p:nvSpPr>
        <p:spPr>
          <a:xfrm>
            <a:off x="1774619" y="4387675"/>
            <a:ext cx="19758000" cy="2878500"/>
          </a:xfrm>
          <a:prstGeom prst="rect">
            <a:avLst/>
          </a:prstGeom>
          <a:noFill/>
          <a:ln>
            <a:noFill/>
          </a:ln>
        </p:spPr>
        <p:txBody>
          <a:bodyPr spcFirstLastPara="1" wrap="square" lIns="0" tIns="0" rIns="0" bIns="0" anchor="t" anchorCtr="0">
            <a:spAutoFit/>
          </a:bodyPr>
          <a:lstStyle/>
          <a:p>
            <a:pPr marL="345440" marR="0" lvl="0" indent="-431800" algn="l" rtl="0">
              <a:lnSpc>
                <a:spcPct val="150000"/>
              </a:lnSpc>
              <a:spcBef>
                <a:spcPts val="0"/>
              </a:spcBef>
              <a:spcAft>
                <a:spcPts val="0"/>
              </a:spcAft>
              <a:buClr>
                <a:srgbClr val="404040"/>
              </a:buClr>
              <a:buSzPts val="3400"/>
              <a:buFont typeface="Open Sans"/>
              <a:buChar char="‣"/>
            </a:pPr>
            <a:r>
              <a:rPr lang="en-US" sz="3400" b="1">
                <a:solidFill>
                  <a:srgbClr val="404040"/>
                </a:solidFill>
                <a:latin typeface="Open Sans"/>
                <a:ea typeface="Open Sans"/>
                <a:cs typeface="Open Sans"/>
                <a:sym typeface="Open Sans"/>
              </a:rPr>
              <a:t>Random Forest</a:t>
            </a:r>
            <a:r>
              <a:rPr lang="en-US" sz="3400">
                <a:solidFill>
                  <a:srgbClr val="404040"/>
                </a:solidFill>
                <a:latin typeface="Open Sans"/>
                <a:ea typeface="Open Sans"/>
                <a:cs typeface="Open Sans"/>
                <a:sym typeface="Open Sans"/>
              </a:rPr>
              <a:t> is chosen for classification and regression problem </a:t>
            </a:r>
            <a:endParaRPr sz="3400">
              <a:solidFill>
                <a:srgbClr val="404040"/>
              </a:solidFill>
              <a:latin typeface="Open Sans"/>
              <a:ea typeface="Open Sans"/>
              <a:cs typeface="Open Sans"/>
              <a:sym typeface="Open Sans"/>
            </a:endParaRPr>
          </a:p>
          <a:p>
            <a:pPr marL="345440" marR="0" lvl="0" indent="-431800" algn="l" rtl="0">
              <a:lnSpc>
                <a:spcPct val="150000"/>
              </a:lnSpc>
              <a:spcBef>
                <a:spcPts val="0"/>
              </a:spcBef>
              <a:spcAft>
                <a:spcPts val="0"/>
              </a:spcAft>
              <a:buClr>
                <a:srgbClr val="404040"/>
              </a:buClr>
              <a:buSzPts val="3400"/>
              <a:buFont typeface="Open Sans"/>
              <a:buChar char="‣"/>
            </a:pPr>
            <a:r>
              <a:rPr lang="en-US" sz="3400">
                <a:solidFill>
                  <a:srgbClr val="404040"/>
                </a:solidFill>
                <a:latin typeface="Open Sans"/>
                <a:ea typeface="Open Sans"/>
                <a:cs typeface="Open Sans"/>
                <a:sym typeface="Open Sans"/>
              </a:rPr>
              <a:t>We use </a:t>
            </a:r>
            <a:r>
              <a:rPr lang="en-US" sz="3400" b="1">
                <a:solidFill>
                  <a:srgbClr val="404040"/>
                </a:solidFill>
                <a:latin typeface="Open Sans"/>
                <a:ea typeface="Open Sans"/>
                <a:cs typeface="Open Sans"/>
                <a:sym typeface="Open Sans"/>
              </a:rPr>
              <a:t>Random Forest</a:t>
            </a:r>
            <a:r>
              <a:rPr lang="en-US" sz="3400">
                <a:solidFill>
                  <a:srgbClr val="404040"/>
                </a:solidFill>
                <a:latin typeface="Open Sans"/>
                <a:ea typeface="Open Sans"/>
                <a:cs typeface="Open Sans"/>
                <a:sym typeface="Open Sans"/>
              </a:rPr>
              <a:t> model to make prediction for Value (C) and BS on the 1,120 options in the test dataset.</a:t>
            </a:r>
            <a:endParaRPr sz="3400">
              <a:solidFill>
                <a:srgbClr val="404040"/>
              </a:solidFill>
              <a:latin typeface="Open Sans"/>
              <a:ea typeface="Open Sans"/>
              <a:cs typeface="Open Sans"/>
              <a:sym typeface="Open Sans"/>
            </a:endParaRPr>
          </a:p>
          <a:p>
            <a:pPr marL="0" marR="0" lvl="0" indent="0" algn="l" rtl="0">
              <a:lnSpc>
                <a:spcPct val="150000"/>
              </a:lnSpc>
              <a:spcBef>
                <a:spcPts val="0"/>
              </a:spcBef>
              <a:spcAft>
                <a:spcPts val="0"/>
              </a:spcAft>
              <a:buNone/>
            </a:pPr>
            <a:endParaRPr sz="3400">
              <a:solidFill>
                <a:srgbClr val="404040"/>
              </a:solidFill>
              <a:latin typeface="Open Sans"/>
              <a:ea typeface="Open Sans"/>
              <a:cs typeface="Open Sans"/>
              <a:sym typeface="Open Sans"/>
            </a:endParaRPr>
          </a:p>
        </p:txBody>
      </p:sp>
      <p:sp>
        <p:nvSpPr>
          <p:cNvPr id="465" name="Google Shape;465;g20a18db322b_0_88"/>
          <p:cNvSpPr/>
          <p:nvPr/>
        </p:nvSpPr>
        <p:spPr>
          <a:xfrm>
            <a:off x="985149" y="1473199"/>
            <a:ext cx="14232900" cy="903600"/>
          </a:xfrm>
          <a:prstGeom prst="rect">
            <a:avLst/>
          </a:prstGeom>
          <a:solidFill>
            <a:srgbClr val="990000"/>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3800"/>
              <a:buFont typeface="Arial"/>
              <a:buNone/>
            </a:pPr>
            <a:endParaRPr sz="3800" b="0" i="0" u="none" strike="noStrike" cap="none">
              <a:solidFill>
                <a:srgbClr val="434343"/>
              </a:solidFill>
              <a:latin typeface="Open Sans"/>
              <a:ea typeface="Open Sans"/>
              <a:cs typeface="Open Sans"/>
              <a:sym typeface="Open Sans"/>
            </a:endParaRPr>
          </a:p>
        </p:txBody>
      </p:sp>
      <p:sp>
        <p:nvSpPr>
          <p:cNvPr id="466" name="Google Shape;466;g20a18db322b_0_88"/>
          <p:cNvSpPr txBox="1"/>
          <p:nvPr/>
        </p:nvSpPr>
        <p:spPr>
          <a:xfrm>
            <a:off x="1210391" y="1554950"/>
            <a:ext cx="13266300" cy="738900"/>
          </a:xfrm>
          <a:prstGeom prst="rect">
            <a:avLst/>
          </a:prstGeom>
          <a:noFill/>
          <a:ln>
            <a:noFill/>
          </a:ln>
        </p:spPr>
        <p:txBody>
          <a:bodyPr spcFirstLastPara="1" wrap="square" lIns="0" tIns="0" rIns="0" bIns="0" anchor="t" anchorCtr="0">
            <a:spAutoFit/>
          </a:bodyPr>
          <a:lstStyle/>
          <a:p>
            <a:pPr marL="0" marR="0" lvl="0" indent="0" algn="l" rtl="0">
              <a:lnSpc>
                <a:spcPct val="150000"/>
              </a:lnSpc>
              <a:spcBef>
                <a:spcPts val="0"/>
              </a:spcBef>
              <a:spcAft>
                <a:spcPts val="0"/>
              </a:spcAft>
              <a:buNone/>
            </a:pPr>
            <a:r>
              <a:rPr lang="en-US" sz="4800">
                <a:solidFill>
                  <a:srgbClr val="FFFFFF"/>
                </a:solidFill>
                <a:latin typeface="Open Sans Light"/>
                <a:ea typeface="Open Sans Light"/>
                <a:cs typeface="Open Sans Light"/>
                <a:sym typeface="Open Sans Light"/>
              </a:rPr>
              <a:t>Conclusion</a:t>
            </a:r>
            <a:endParaRPr sz="4800">
              <a:solidFill>
                <a:srgbClr val="FFFFFF"/>
              </a:solidFill>
              <a:latin typeface="Open Sans Light"/>
              <a:ea typeface="Open Sans Light"/>
              <a:cs typeface="Open Sans Light"/>
              <a:sym typeface="Open Sans Light"/>
            </a:endParaRPr>
          </a:p>
        </p:txBody>
      </p:sp>
      <p:sp>
        <p:nvSpPr>
          <p:cNvPr id="467" name="Google Shape;467;g20a18db322b_0_88"/>
          <p:cNvSpPr/>
          <p:nvPr/>
        </p:nvSpPr>
        <p:spPr>
          <a:xfrm>
            <a:off x="-1" y="1473199"/>
            <a:ext cx="902400" cy="902400"/>
          </a:xfrm>
          <a:prstGeom prst="rect">
            <a:avLst/>
          </a:prstGeom>
          <a:solidFill>
            <a:srgbClr val="99000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EAEAEA"/>
              </a:buClr>
              <a:buSzPts val="3800"/>
              <a:buFont typeface="Open Sans ExtraBold"/>
              <a:buNone/>
            </a:pPr>
            <a:endParaRPr sz="3800" b="0" i="0" u="none" strike="noStrike" cap="none">
              <a:solidFill>
                <a:srgbClr val="434343"/>
              </a:solidFill>
              <a:latin typeface="Open Sans"/>
              <a:ea typeface="Open Sans"/>
              <a:cs typeface="Open Sans"/>
              <a:sym typeface="Open Sans"/>
            </a:endParaRPr>
          </a:p>
        </p:txBody>
      </p:sp>
      <p:sp>
        <p:nvSpPr>
          <p:cNvPr id="468" name="Google Shape;468;g20a18db322b_0_88"/>
          <p:cNvSpPr txBox="1"/>
          <p:nvPr/>
        </p:nvSpPr>
        <p:spPr>
          <a:xfrm>
            <a:off x="-1" y="1524311"/>
            <a:ext cx="902400" cy="800400"/>
          </a:xfrm>
          <a:prstGeom prst="rect">
            <a:avLst/>
          </a:prstGeom>
          <a:noFill/>
          <a:ln>
            <a:noFill/>
          </a:ln>
        </p:spPr>
        <p:txBody>
          <a:bodyPr spcFirstLastPara="1" wrap="square" lIns="121875" tIns="121875" rIns="121875" bIns="121875" anchor="ctr" anchorCtr="0">
            <a:spAutoFit/>
          </a:bodyPr>
          <a:lstStyle/>
          <a:p>
            <a:pPr marL="0" marR="0" lvl="0" indent="0" algn="ctr" rtl="0">
              <a:lnSpc>
                <a:spcPct val="100000"/>
              </a:lnSpc>
              <a:spcBef>
                <a:spcPts val="0"/>
              </a:spcBef>
              <a:spcAft>
                <a:spcPts val="0"/>
              </a:spcAft>
              <a:buClr>
                <a:srgbClr val="FFFFFF"/>
              </a:buClr>
              <a:buSzPts val="3600"/>
              <a:buFont typeface="Open Sans ExtraBold"/>
              <a:buNone/>
            </a:pPr>
            <a:r>
              <a:rPr lang="en-US" sz="3600">
                <a:solidFill>
                  <a:srgbClr val="FFFFFF"/>
                </a:solidFill>
                <a:latin typeface="Open Sans ExtraBold"/>
                <a:ea typeface="Open Sans ExtraBold"/>
                <a:cs typeface="Open Sans ExtraBold"/>
                <a:sym typeface="Open Sans ExtraBold"/>
              </a:rPr>
              <a:t>5</a:t>
            </a:r>
            <a:endParaRPr sz="3600" b="0" i="0" u="none" strike="noStrike" cap="none">
              <a:solidFill>
                <a:srgbClr val="FFFFFF"/>
              </a:solidFill>
              <a:latin typeface="Open Sans ExtraBold"/>
              <a:ea typeface="Open Sans ExtraBold"/>
              <a:cs typeface="Open Sans ExtraBold"/>
              <a:sym typeface="Open Sans ExtraBold"/>
            </a:endParaRPr>
          </a:p>
        </p:txBody>
      </p:sp>
      <p:sp>
        <p:nvSpPr>
          <p:cNvPr id="469" name="Google Shape;469;g20a18db322b_0_88"/>
          <p:cNvSpPr txBox="1">
            <a:spLocks noGrp="1"/>
          </p:cNvSpPr>
          <p:nvPr>
            <p:ph type="sldNum" idx="12"/>
          </p:nvPr>
        </p:nvSpPr>
        <p:spPr>
          <a:xfrm>
            <a:off x="23194838" y="12301830"/>
            <a:ext cx="861600" cy="886500"/>
          </a:xfrm>
          <a:prstGeom prst="rect">
            <a:avLst/>
          </a:prstGeom>
          <a:noFill/>
          <a:ln>
            <a:noFill/>
          </a:ln>
        </p:spPr>
        <p:txBody>
          <a:bodyPr spcFirstLastPara="1" wrap="square" lIns="240800" tIns="240800" rIns="240800" bIns="240800" anchor="ctr" anchorCtr="0">
            <a:spAutoFit/>
          </a:bodyPr>
          <a:lstStyle/>
          <a:p>
            <a:pPr marL="0" lvl="0" indent="0" algn="r" rtl="0">
              <a:lnSpc>
                <a:spcPct val="100000"/>
              </a:lnSpc>
              <a:spcBef>
                <a:spcPts val="0"/>
              </a:spcBef>
              <a:spcAft>
                <a:spcPts val="0"/>
              </a:spcAft>
              <a:buClr>
                <a:srgbClr val="585858"/>
              </a:buClr>
              <a:buSzPts val="2600"/>
              <a:buFont typeface="Arial"/>
              <a:buNone/>
            </a:pPr>
            <a:fld id="{00000000-1234-1234-1234-123412341234}" type="slidenum">
              <a:rPr lang="en-US"/>
              <a:t>24</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1"/>
        <p:cNvGrpSpPr/>
        <p:nvPr/>
      </p:nvGrpSpPr>
      <p:grpSpPr>
        <a:xfrm>
          <a:off x="0" y="0"/>
          <a:ext cx="0" cy="0"/>
          <a:chOff x="0" y="0"/>
          <a:chExt cx="0" cy="0"/>
        </a:xfrm>
      </p:grpSpPr>
      <p:sp>
        <p:nvSpPr>
          <p:cNvPr id="132" name="Google Shape;132;p3"/>
          <p:cNvSpPr txBox="1"/>
          <p:nvPr/>
        </p:nvSpPr>
        <p:spPr>
          <a:xfrm>
            <a:off x="4681967" y="6448200"/>
            <a:ext cx="15020100" cy="10467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6800">
                <a:solidFill>
                  <a:srgbClr val="FFFFFF"/>
                </a:solidFill>
                <a:latin typeface="Open Sans Light"/>
                <a:ea typeface="Open Sans Light"/>
                <a:cs typeface="Open Sans Light"/>
                <a:sym typeface="Open Sans Light"/>
              </a:rPr>
              <a:t>Introduction</a:t>
            </a:r>
            <a:endParaRPr sz="6800">
              <a:solidFill>
                <a:srgbClr val="FFFFFF"/>
              </a:solidFill>
              <a:latin typeface="Open Sans Light"/>
              <a:ea typeface="Open Sans Light"/>
              <a:cs typeface="Open Sans Light"/>
              <a:sym typeface="Open Sans Light"/>
            </a:endParaRPr>
          </a:p>
        </p:txBody>
      </p:sp>
      <p:sp>
        <p:nvSpPr>
          <p:cNvPr id="133" name="Google Shape;133;p3"/>
          <p:cNvSpPr txBox="1"/>
          <p:nvPr/>
        </p:nvSpPr>
        <p:spPr>
          <a:xfrm>
            <a:off x="11373100" y="5483397"/>
            <a:ext cx="1637700" cy="6465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Clr>
                <a:srgbClr val="FFCC00"/>
              </a:buClr>
              <a:buSzPts val="1200"/>
              <a:buFont typeface="Open Sans ExtraBold"/>
              <a:buNone/>
            </a:pPr>
            <a:r>
              <a:rPr lang="en-US" sz="3000">
                <a:solidFill>
                  <a:srgbClr val="FFCC00"/>
                </a:solidFill>
                <a:latin typeface="Open Sans ExtraBold"/>
                <a:ea typeface="Open Sans ExtraBold"/>
                <a:cs typeface="Open Sans ExtraBold"/>
                <a:sym typeface="Open Sans ExtraBold"/>
              </a:rPr>
              <a:t>1/6</a:t>
            </a:r>
            <a:endParaRPr sz="3000"/>
          </a:p>
          <a:p>
            <a:pPr marL="0" marR="0" lvl="0" indent="0" algn="ctr" rtl="0">
              <a:lnSpc>
                <a:spcPct val="100000"/>
              </a:lnSpc>
              <a:spcBef>
                <a:spcPts val="0"/>
              </a:spcBef>
              <a:spcAft>
                <a:spcPts val="0"/>
              </a:spcAft>
              <a:buClr>
                <a:srgbClr val="FFCC00"/>
              </a:buClr>
              <a:buSzPts val="1200"/>
              <a:buFont typeface="Open Sans ExtraBold"/>
              <a:buNone/>
            </a:pPr>
            <a:r>
              <a:rPr lang="en-US" sz="1200" b="0" i="0" u="none" strike="noStrike" cap="none">
                <a:solidFill>
                  <a:srgbClr val="FFCC00"/>
                </a:solidFill>
                <a:latin typeface="Open Sans ExtraBold"/>
                <a:ea typeface="Open Sans ExtraBold"/>
                <a:cs typeface="Open Sans ExtraBold"/>
                <a:sym typeface="Open Sans ExtraBold"/>
              </a:rPr>
              <a:t>/5</a:t>
            </a:r>
            <a:endParaRPr/>
          </a:p>
        </p:txBody>
      </p:sp>
      <p:cxnSp>
        <p:nvCxnSpPr>
          <p:cNvPr id="134" name="Google Shape;134;p3"/>
          <p:cNvCxnSpPr/>
          <p:nvPr/>
        </p:nvCxnSpPr>
        <p:spPr>
          <a:xfrm>
            <a:off x="11853333" y="6016598"/>
            <a:ext cx="677334" cy="1"/>
          </a:xfrm>
          <a:prstGeom prst="straightConnector1">
            <a:avLst/>
          </a:prstGeom>
          <a:noFill/>
          <a:ln w="12700" cap="flat" cmpd="sng">
            <a:solidFill>
              <a:srgbClr val="FFCC00"/>
            </a:solidFill>
            <a:prstDash val="solid"/>
            <a:round/>
            <a:headEnd type="none" w="sm" len="sm"/>
            <a:tailEnd type="none" w="sm" len="sm"/>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8"/>
        <p:cNvGrpSpPr/>
        <p:nvPr/>
      </p:nvGrpSpPr>
      <p:grpSpPr>
        <a:xfrm>
          <a:off x="0" y="0"/>
          <a:ext cx="0" cy="0"/>
          <a:chOff x="0" y="0"/>
          <a:chExt cx="0" cy="0"/>
        </a:xfrm>
      </p:grpSpPr>
      <p:pic>
        <p:nvPicPr>
          <p:cNvPr id="139" name="Google Shape;139;g230e7fabcf9_0_0" descr="Google Shape;83;p16"/>
          <p:cNvPicPr preferRelativeResize="0"/>
          <p:nvPr/>
        </p:nvPicPr>
        <p:blipFill rotWithShape="1">
          <a:blip r:embed="rId3">
            <a:alphaModFix/>
          </a:blip>
          <a:srcRect/>
          <a:stretch/>
        </p:blipFill>
        <p:spPr>
          <a:xfrm>
            <a:off x="21317799" y="863587"/>
            <a:ext cx="2456602" cy="686435"/>
          </a:xfrm>
          <a:prstGeom prst="rect">
            <a:avLst/>
          </a:prstGeom>
          <a:noFill/>
          <a:ln>
            <a:noFill/>
          </a:ln>
        </p:spPr>
      </p:pic>
      <p:sp>
        <p:nvSpPr>
          <p:cNvPr id="140" name="Google Shape;140;g230e7fabcf9_0_0"/>
          <p:cNvSpPr/>
          <p:nvPr/>
        </p:nvSpPr>
        <p:spPr>
          <a:xfrm>
            <a:off x="985149" y="1473199"/>
            <a:ext cx="14232900" cy="903600"/>
          </a:xfrm>
          <a:prstGeom prst="rect">
            <a:avLst/>
          </a:prstGeom>
          <a:solidFill>
            <a:srgbClr val="990000"/>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3800"/>
              <a:buFont typeface="Arial"/>
              <a:buNone/>
            </a:pPr>
            <a:endParaRPr sz="3800" b="0" i="0" u="none" strike="noStrike" cap="none">
              <a:solidFill>
                <a:srgbClr val="434343"/>
              </a:solidFill>
              <a:latin typeface="Open Sans"/>
              <a:ea typeface="Open Sans"/>
              <a:cs typeface="Open Sans"/>
              <a:sym typeface="Open Sans"/>
            </a:endParaRPr>
          </a:p>
        </p:txBody>
      </p:sp>
      <p:sp>
        <p:nvSpPr>
          <p:cNvPr id="141" name="Google Shape;141;g230e7fabcf9_0_0"/>
          <p:cNvSpPr txBox="1"/>
          <p:nvPr/>
        </p:nvSpPr>
        <p:spPr>
          <a:xfrm>
            <a:off x="1289916" y="1563137"/>
            <a:ext cx="12376800" cy="738900"/>
          </a:xfrm>
          <a:prstGeom prst="rect">
            <a:avLst/>
          </a:prstGeom>
          <a:noFill/>
          <a:ln>
            <a:noFill/>
          </a:ln>
        </p:spPr>
        <p:txBody>
          <a:bodyPr spcFirstLastPara="1" wrap="square" lIns="0" tIns="0" rIns="0" bIns="0" anchor="t" anchorCtr="0">
            <a:spAutoFit/>
          </a:bodyPr>
          <a:lstStyle/>
          <a:p>
            <a:pPr marL="0" marR="0" lvl="0" indent="0" algn="l" rtl="0">
              <a:lnSpc>
                <a:spcPct val="150000"/>
              </a:lnSpc>
              <a:spcBef>
                <a:spcPts val="0"/>
              </a:spcBef>
              <a:spcAft>
                <a:spcPts val="0"/>
              </a:spcAft>
              <a:buNone/>
            </a:pPr>
            <a:r>
              <a:rPr lang="en-US" sz="4800">
                <a:solidFill>
                  <a:srgbClr val="FFFFFF"/>
                </a:solidFill>
                <a:latin typeface="Open Sans Light"/>
                <a:ea typeface="Open Sans Light"/>
                <a:cs typeface="Open Sans Light"/>
                <a:sym typeface="Open Sans Light"/>
              </a:rPr>
              <a:t>Introduction </a:t>
            </a:r>
            <a:endParaRPr sz="4800">
              <a:solidFill>
                <a:srgbClr val="FFFFFF"/>
              </a:solidFill>
              <a:latin typeface="Open Sans Light"/>
              <a:ea typeface="Open Sans Light"/>
              <a:cs typeface="Open Sans Light"/>
              <a:sym typeface="Open Sans Light"/>
            </a:endParaRPr>
          </a:p>
        </p:txBody>
      </p:sp>
      <p:sp>
        <p:nvSpPr>
          <p:cNvPr id="142" name="Google Shape;142;g230e7fabcf9_0_0"/>
          <p:cNvSpPr/>
          <p:nvPr/>
        </p:nvSpPr>
        <p:spPr>
          <a:xfrm>
            <a:off x="-1" y="1473199"/>
            <a:ext cx="902400" cy="902400"/>
          </a:xfrm>
          <a:prstGeom prst="rect">
            <a:avLst/>
          </a:prstGeom>
          <a:solidFill>
            <a:srgbClr val="99000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EAEAEA"/>
              </a:buClr>
              <a:buSzPts val="3800"/>
              <a:buFont typeface="Open Sans ExtraBold"/>
              <a:buNone/>
            </a:pPr>
            <a:endParaRPr sz="3800" b="0" i="0" u="none" strike="noStrike" cap="none">
              <a:solidFill>
                <a:srgbClr val="434343"/>
              </a:solidFill>
              <a:latin typeface="Open Sans"/>
              <a:ea typeface="Open Sans"/>
              <a:cs typeface="Open Sans"/>
              <a:sym typeface="Open Sans"/>
            </a:endParaRPr>
          </a:p>
        </p:txBody>
      </p:sp>
      <p:sp>
        <p:nvSpPr>
          <p:cNvPr id="143" name="Google Shape;143;g230e7fabcf9_0_0"/>
          <p:cNvSpPr txBox="1"/>
          <p:nvPr/>
        </p:nvSpPr>
        <p:spPr>
          <a:xfrm>
            <a:off x="-1" y="1524311"/>
            <a:ext cx="902400" cy="800400"/>
          </a:xfrm>
          <a:prstGeom prst="rect">
            <a:avLst/>
          </a:prstGeom>
          <a:noFill/>
          <a:ln>
            <a:noFill/>
          </a:ln>
        </p:spPr>
        <p:txBody>
          <a:bodyPr spcFirstLastPara="1" wrap="square" lIns="121875" tIns="121875" rIns="121875" bIns="121875" anchor="ctr" anchorCtr="0">
            <a:spAutoFit/>
          </a:bodyPr>
          <a:lstStyle/>
          <a:p>
            <a:pPr marL="0" marR="0" lvl="0" indent="0" algn="ctr" rtl="0">
              <a:lnSpc>
                <a:spcPct val="100000"/>
              </a:lnSpc>
              <a:spcBef>
                <a:spcPts val="0"/>
              </a:spcBef>
              <a:spcAft>
                <a:spcPts val="0"/>
              </a:spcAft>
              <a:buClr>
                <a:srgbClr val="FFFFFF"/>
              </a:buClr>
              <a:buSzPts val="3600"/>
              <a:buFont typeface="Open Sans ExtraBold"/>
              <a:buNone/>
            </a:pPr>
            <a:r>
              <a:rPr lang="en-US" sz="3600" b="0" i="0" u="none" strike="noStrike" cap="none">
                <a:solidFill>
                  <a:srgbClr val="FFFFFF"/>
                </a:solidFill>
                <a:latin typeface="Open Sans ExtraBold"/>
                <a:ea typeface="Open Sans ExtraBold"/>
                <a:cs typeface="Open Sans ExtraBold"/>
                <a:sym typeface="Open Sans ExtraBold"/>
              </a:rPr>
              <a:t>1</a:t>
            </a:r>
            <a:endParaRPr sz="3600" b="0" i="0" u="none" strike="noStrike" cap="none">
              <a:solidFill>
                <a:srgbClr val="FFFFFF"/>
              </a:solidFill>
              <a:latin typeface="Open Sans ExtraBold"/>
              <a:ea typeface="Open Sans ExtraBold"/>
              <a:cs typeface="Open Sans ExtraBold"/>
              <a:sym typeface="Open Sans ExtraBold"/>
            </a:endParaRPr>
          </a:p>
        </p:txBody>
      </p:sp>
      <p:sp>
        <p:nvSpPr>
          <p:cNvPr id="144" name="Google Shape;144;g230e7fabcf9_0_0"/>
          <p:cNvSpPr txBox="1">
            <a:spLocks noGrp="1"/>
          </p:cNvSpPr>
          <p:nvPr>
            <p:ph type="sldNum" idx="12"/>
          </p:nvPr>
        </p:nvSpPr>
        <p:spPr>
          <a:xfrm>
            <a:off x="23194838" y="12301830"/>
            <a:ext cx="861600" cy="886500"/>
          </a:xfrm>
          <a:prstGeom prst="rect">
            <a:avLst/>
          </a:prstGeom>
          <a:noFill/>
          <a:ln>
            <a:noFill/>
          </a:ln>
        </p:spPr>
        <p:txBody>
          <a:bodyPr spcFirstLastPara="1" wrap="square" lIns="240800" tIns="240800" rIns="240800" bIns="240800" anchor="ctr" anchorCtr="0">
            <a:spAutoFit/>
          </a:bodyPr>
          <a:lstStyle/>
          <a:p>
            <a:pPr marL="0" lvl="0" indent="0" algn="r" rtl="0">
              <a:lnSpc>
                <a:spcPct val="100000"/>
              </a:lnSpc>
              <a:spcBef>
                <a:spcPts val="0"/>
              </a:spcBef>
              <a:spcAft>
                <a:spcPts val="0"/>
              </a:spcAft>
              <a:buClr>
                <a:srgbClr val="585858"/>
              </a:buClr>
              <a:buSzPts val="2600"/>
              <a:buFont typeface="Arial"/>
              <a:buNone/>
            </a:pPr>
            <a:fld id="{00000000-1234-1234-1234-123412341234}" type="slidenum">
              <a:rPr lang="en-US"/>
              <a:t>4</a:t>
            </a:fld>
            <a:endParaRPr/>
          </a:p>
        </p:txBody>
      </p:sp>
      <p:sp>
        <p:nvSpPr>
          <p:cNvPr id="145" name="Google Shape;145;g230e7fabcf9_0_0"/>
          <p:cNvSpPr txBox="1"/>
          <p:nvPr/>
        </p:nvSpPr>
        <p:spPr>
          <a:xfrm>
            <a:off x="1210405" y="3132675"/>
            <a:ext cx="21268500" cy="677400"/>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404040"/>
              </a:buClr>
              <a:buSzPts val="4400"/>
              <a:buFont typeface="Open Sans SemiBold"/>
              <a:buNone/>
            </a:pPr>
            <a:r>
              <a:rPr lang="en-US" sz="4400">
                <a:solidFill>
                  <a:srgbClr val="404040"/>
                </a:solidFill>
                <a:latin typeface="Open Sans SemiBold"/>
                <a:ea typeface="Open Sans SemiBold"/>
                <a:cs typeface="Open Sans SemiBold"/>
                <a:sym typeface="Open Sans SemiBold"/>
              </a:rPr>
              <a:t>Introduction</a:t>
            </a:r>
            <a:endParaRPr/>
          </a:p>
        </p:txBody>
      </p:sp>
      <p:cxnSp>
        <p:nvCxnSpPr>
          <p:cNvPr id="146" name="Google Shape;146;g230e7fabcf9_0_0"/>
          <p:cNvCxnSpPr/>
          <p:nvPr/>
        </p:nvCxnSpPr>
        <p:spPr>
          <a:xfrm>
            <a:off x="1210389" y="3895722"/>
            <a:ext cx="21544800" cy="0"/>
          </a:xfrm>
          <a:prstGeom prst="straightConnector1">
            <a:avLst/>
          </a:prstGeom>
          <a:noFill/>
          <a:ln w="12700" cap="flat" cmpd="sng">
            <a:solidFill>
              <a:srgbClr val="404040"/>
            </a:solidFill>
            <a:prstDash val="solid"/>
            <a:round/>
            <a:headEnd type="none" w="sm" len="sm"/>
            <a:tailEnd type="none" w="sm" len="sm"/>
          </a:ln>
        </p:spPr>
      </p:cxnSp>
      <p:sp>
        <p:nvSpPr>
          <p:cNvPr id="147" name="Google Shape;147;g230e7fabcf9_0_0"/>
          <p:cNvSpPr txBox="1"/>
          <p:nvPr/>
        </p:nvSpPr>
        <p:spPr>
          <a:xfrm>
            <a:off x="1778000" y="4329100"/>
            <a:ext cx="16956000" cy="7588500"/>
          </a:xfrm>
          <a:prstGeom prst="rect">
            <a:avLst/>
          </a:prstGeom>
          <a:noFill/>
          <a:ln>
            <a:noFill/>
          </a:ln>
        </p:spPr>
        <p:txBody>
          <a:bodyPr spcFirstLastPara="1" wrap="square" lIns="0" tIns="0" rIns="0" bIns="0" anchor="t" anchorCtr="0">
            <a:spAutoFit/>
          </a:bodyPr>
          <a:lstStyle/>
          <a:p>
            <a:pPr marL="345440" marR="0" lvl="0" indent="-431800" algn="l" rtl="0">
              <a:lnSpc>
                <a:spcPct val="150000"/>
              </a:lnSpc>
              <a:spcBef>
                <a:spcPts val="0"/>
              </a:spcBef>
              <a:spcAft>
                <a:spcPts val="0"/>
              </a:spcAft>
              <a:buClr>
                <a:srgbClr val="404040"/>
              </a:buClr>
              <a:buSzPts val="3400"/>
              <a:buFont typeface="Open Sans"/>
              <a:buChar char="‣"/>
            </a:pPr>
            <a:r>
              <a:rPr lang="en-US" sz="3400">
                <a:solidFill>
                  <a:srgbClr val="404040"/>
                </a:solidFill>
                <a:latin typeface="Open Sans"/>
                <a:ea typeface="Open Sans"/>
                <a:cs typeface="Open Sans"/>
                <a:sym typeface="Open Sans"/>
              </a:rPr>
              <a:t>Training models to examine European call option pricing data on the S&amp;P 500</a:t>
            </a:r>
            <a:endParaRPr sz="3400">
              <a:solidFill>
                <a:srgbClr val="404040"/>
              </a:solidFill>
              <a:latin typeface="Open Sans"/>
              <a:ea typeface="Open Sans"/>
              <a:cs typeface="Open Sans"/>
              <a:sym typeface="Open Sans"/>
            </a:endParaRPr>
          </a:p>
          <a:p>
            <a:pPr marL="345440" marR="0" lvl="0" indent="-431800" algn="l" rtl="0">
              <a:lnSpc>
                <a:spcPct val="150000"/>
              </a:lnSpc>
              <a:spcBef>
                <a:spcPts val="0"/>
              </a:spcBef>
              <a:spcAft>
                <a:spcPts val="0"/>
              </a:spcAft>
              <a:buClr>
                <a:srgbClr val="404040"/>
              </a:buClr>
              <a:buSzPts val="3400"/>
              <a:buFont typeface="Open Sans"/>
              <a:buChar char="‣"/>
            </a:pPr>
            <a:r>
              <a:rPr lang="en-US" sz="3400">
                <a:solidFill>
                  <a:srgbClr val="404040"/>
                </a:solidFill>
                <a:latin typeface="Open Sans"/>
                <a:ea typeface="Open Sans"/>
                <a:cs typeface="Open Sans"/>
                <a:sym typeface="Open Sans"/>
              </a:rPr>
              <a:t>Build several machine learning models to perform our task:</a:t>
            </a:r>
            <a:endParaRPr sz="3400">
              <a:solidFill>
                <a:srgbClr val="404040"/>
              </a:solidFill>
              <a:latin typeface="Open Sans"/>
              <a:ea typeface="Open Sans"/>
              <a:cs typeface="Open Sans"/>
              <a:sym typeface="Open Sans"/>
            </a:endParaRPr>
          </a:p>
          <a:p>
            <a:pPr marL="914400" marR="0" lvl="1" indent="-444500" algn="l" rtl="0">
              <a:lnSpc>
                <a:spcPct val="150000"/>
              </a:lnSpc>
              <a:spcBef>
                <a:spcPts val="0"/>
              </a:spcBef>
              <a:spcAft>
                <a:spcPts val="0"/>
              </a:spcAft>
              <a:buClr>
                <a:srgbClr val="404040"/>
              </a:buClr>
              <a:buSzPts val="3400"/>
              <a:buFont typeface="Open Sans"/>
              <a:buChar char="○"/>
            </a:pPr>
            <a:r>
              <a:rPr lang="en-US" sz="3400">
                <a:solidFill>
                  <a:srgbClr val="404040"/>
                </a:solidFill>
                <a:latin typeface="Open Sans"/>
                <a:ea typeface="Open Sans"/>
                <a:cs typeface="Open Sans"/>
                <a:sym typeface="Open Sans"/>
              </a:rPr>
              <a:t>Multiple Linear Regression, Logistic Regression, LDA, KNN, Decision Trees, Random Forest, Boosting</a:t>
            </a:r>
            <a:endParaRPr sz="3400">
              <a:solidFill>
                <a:srgbClr val="404040"/>
              </a:solidFill>
              <a:latin typeface="Open Sans"/>
              <a:ea typeface="Open Sans"/>
              <a:cs typeface="Open Sans"/>
              <a:sym typeface="Open Sans"/>
            </a:endParaRPr>
          </a:p>
          <a:p>
            <a:pPr marL="914400" marR="0" lvl="1" indent="-444500" algn="l" rtl="0">
              <a:lnSpc>
                <a:spcPct val="150000"/>
              </a:lnSpc>
              <a:spcBef>
                <a:spcPts val="0"/>
              </a:spcBef>
              <a:spcAft>
                <a:spcPts val="0"/>
              </a:spcAft>
              <a:buClr>
                <a:srgbClr val="404040"/>
              </a:buClr>
              <a:buSzPts val="3400"/>
              <a:buFont typeface="Open Sans"/>
              <a:buChar char="○"/>
            </a:pPr>
            <a:r>
              <a:rPr lang="en-US" sz="3400">
                <a:solidFill>
                  <a:srgbClr val="404040"/>
                </a:solidFill>
                <a:latin typeface="Open Sans"/>
                <a:ea typeface="Open Sans"/>
                <a:cs typeface="Open Sans"/>
                <a:sym typeface="Open Sans"/>
              </a:rPr>
              <a:t>Regression and Classification</a:t>
            </a:r>
            <a:endParaRPr sz="3400">
              <a:solidFill>
                <a:srgbClr val="404040"/>
              </a:solidFill>
              <a:latin typeface="Open Sans"/>
              <a:ea typeface="Open Sans"/>
              <a:cs typeface="Open Sans"/>
              <a:sym typeface="Open Sans"/>
            </a:endParaRPr>
          </a:p>
          <a:p>
            <a:pPr marL="345440" marR="0" lvl="0" indent="-431800" algn="l" rtl="0">
              <a:lnSpc>
                <a:spcPct val="150000"/>
              </a:lnSpc>
              <a:spcBef>
                <a:spcPts val="0"/>
              </a:spcBef>
              <a:spcAft>
                <a:spcPts val="0"/>
              </a:spcAft>
              <a:buClr>
                <a:srgbClr val="FF0000"/>
              </a:buClr>
              <a:buSzPts val="3400"/>
              <a:buFont typeface="Open Sans"/>
              <a:buChar char="‣"/>
            </a:pPr>
            <a:r>
              <a:rPr lang="en-US" sz="3400">
                <a:solidFill>
                  <a:srgbClr val="FF0000"/>
                </a:solidFill>
                <a:latin typeface="Open Sans"/>
                <a:ea typeface="Open Sans"/>
                <a:cs typeface="Open Sans"/>
                <a:sym typeface="Open Sans"/>
              </a:rPr>
              <a:t>Black-Scholes formula</a:t>
            </a:r>
            <a:endParaRPr sz="3400">
              <a:solidFill>
                <a:srgbClr val="FF0000"/>
              </a:solidFill>
              <a:latin typeface="Open Sans"/>
              <a:ea typeface="Open Sans"/>
              <a:cs typeface="Open Sans"/>
              <a:sym typeface="Open Sans"/>
            </a:endParaRPr>
          </a:p>
          <a:p>
            <a:pPr marL="914400" marR="0" lvl="1" indent="-444500" algn="l" rtl="0">
              <a:lnSpc>
                <a:spcPct val="150000"/>
              </a:lnSpc>
              <a:spcBef>
                <a:spcPts val="0"/>
              </a:spcBef>
              <a:spcAft>
                <a:spcPts val="0"/>
              </a:spcAft>
              <a:buClr>
                <a:srgbClr val="FF0000"/>
              </a:buClr>
              <a:buSzPts val="3400"/>
              <a:buFont typeface="Open Sans"/>
              <a:buChar char="○"/>
            </a:pPr>
            <a:r>
              <a:rPr lang="en-US" sz="3400">
                <a:solidFill>
                  <a:srgbClr val="FF0000"/>
                </a:solidFill>
                <a:latin typeface="Open Sans"/>
                <a:ea typeface="Open Sans"/>
                <a:cs typeface="Open Sans"/>
                <a:sym typeface="Open Sans"/>
              </a:rPr>
              <a:t>An important tool for valuing European options</a:t>
            </a:r>
            <a:endParaRPr sz="3400">
              <a:solidFill>
                <a:srgbClr val="FF0000"/>
              </a:solidFill>
              <a:latin typeface="Open Sans"/>
              <a:ea typeface="Open Sans"/>
              <a:cs typeface="Open Sans"/>
              <a:sym typeface="Open Sans"/>
            </a:endParaRPr>
          </a:p>
          <a:p>
            <a:pPr marL="914400" marR="0" lvl="1" indent="-444500" algn="l" rtl="0">
              <a:lnSpc>
                <a:spcPct val="150000"/>
              </a:lnSpc>
              <a:spcBef>
                <a:spcPts val="0"/>
              </a:spcBef>
              <a:spcAft>
                <a:spcPts val="0"/>
              </a:spcAft>
              <a:buClr>
                <a:srgbClr val="FF0000"/>
              </a:buClr>
              <a:buSzPts val="3400"/>
              <a:buFont typeface="Open Sans"/>
              <a:buChar char="○"/>
            </a:pPr>
            <a:r>
              <a:rPr lang="en-US" sz="3400">
                <a:solidFill>
                  <a:srgbClr val="FF0000"/>
                </a:solidFill>
                <a:latin typeface="Open Sans"/>
                <a:ea typeface="Open Sans"/>
                <a:cs typeface="Open Sans"/>
                <a:sym typeface="Open Sans"/>
              </a:rPr>
              <a:t>Takes into account several key variables, including the current price of the underlying asset, the option's strike price, the time until expiration, the risk-free interest rate, and the expected volatility of the underlying asset</a:t>
            </a:r>
            <a:endParaRPr sz="3400">
              <a:solidFill>
                <a:srgbClr val="FF0000"/>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1"/>
        <p:cNvGrpSpPr/>
        <p:nvPr/>
      </p:nvGrpSpPr>
      <p:grpSpPr>
        <a:xfrm>
          <a:off x="0" y="0"/>
          <a:ext cx="0" cy="0"/>
          <a:chOff x="0" y="0"/>
          <a:chExt cx="0" cy="0"/>
        </a:xfrm>
      </p:grpSpPr>
      <p:pic>
        <p:nvPicPr>
          <p:cNvPr id="152" name="Google Shape;152;p4" descr="Google Shape;83;p16"/>
          <p:cNvPicPr preferRelativeResize="0"/>
          <p:nvPr/>
        </p:nvPicPr>
        <p:blipFill rotWithShape="1">
          <a:blip r:embed="rId3">
            <a:alphaModFix/>
          </a:blip>
          <a:srcRect/>
          <a:stretch/>
        </p:blipFill>
        <p:spPr>
          <a:xfrm>
            <a:off x="21317799" y="863587"/>
            <a:ext cx="2456603" cy="686435"/>
          </a:xfrm>
          <a:prstGeom prst="rect">
            <a:avLst/>
          </a:prstGeom>
          <a:noFill/>
          <a:ln>
            <a:noFill/>
          </a:ln>
        </p:spPr>
      </p:pic>
      <p:sp>
        <p:nvSpPr>
          <p:cNvPr id="153" name="Google Shape;153;p4"/>
          <p:cNvSpPr/>
          <p:nvPr/>
        </p:nvSpPr>
        <p:spPr>
          <a:xfrm>
            <a:off x="985149" y="1473199"/>
            <a:ext cx="14232994" cy="903601"/>
          </a:xfrm>
          <a:prstGeom prst="rect">
            <a:avLst/>
          </a:prstGeom>
          <a:solidFill>
            <a:srgbClr val="990000"/>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3800"/>
              <a:buFont typeface="Arial"/>
              <a:buNone/>
            </a:pPr>
            <a:endParaRPr sz="3800" b="0" i="0" u="none" strike="noStrike" cap="none">
              <a:solidFill>
                <a:srgbClr val="434343"/>
              </a:solidFill>
              <a:latin typeface="Open Sans"/>
              <a:ea typeface="Open Sans"/>
              <a:cs typeface="Open Sans"/>
              <a:sym typeface="Open Sans"/>
            </a:endParaRPr>
          </a:p>
        </p:txBody>
      </p:sp>
      <p:sp>
        <p:nvSpPr>
          <p:cNvPr id="154" name="Google Shape;154;p4"/>
          <p:cNvSpPr txBox="1"/>
          <p:nvPr/>
        </p:nvSpPr>
        <p:spPr>
          <a:xfrm>
            <a:off x="1289916" y="1563137"/>
            <a:ext cx="12376800" cy="738900"/>
          </a:xfrm>
          <a:prstGeom prst="rect">
            <a:avLst/>
          </a:prstGeom>
          <a:noFill/>
          <a:ln>
            <a:noFill/>
          </a:ln>
        </p:spPr>
        <p:txBody>
          <a:bodyPr spcFirstLastPara="1" wrap="square" lIns="0" tIns="0" rIns="0" bIns="0" anchor="t" anchorCtr="0">
            <a:spAutoFit/>
          </a:bodyPr>
          <a:lstStyle/>
          <a:p>
            <a:pPr marL="0" marR="0" lvl="0" indent="0" algn="l" rtl="0">
              <a:lnSpc>
                <a:spcPct val="150000"/>
              </a:lnSpc>
              <a:spcBef>
                <a:spcPts val="0"/>
              </a:spcBef>
              <a:spcAft>
                <a:spcPts val="0"/>
              </a:spcAft>
              <a:buNone/>
            </a:pPr>
            <a:r>
              <a:rPr lang="en-US" sz="4800">
                <a:solidFill>
                  <a:srgbClr val="FFFFFF"/>
                </a:solidFill>
                <a:latin typeface="Open Sans Light"/>
                <a:ea typeface="Open Sans Light"/>
                <a:cs typeface="Open Sans Light"/>
                <a:sym typeface="Open Sans Light"/>
              </a:rPr>
              <a:t>Business Understanding</a:t>
            </a:r>
            <a:endParaRPr sz="4800">
              <a:solidFill>
                <a:srgbClr val="FFFFFF"/>
              </a:solidFill>
              <a:latin typeface="Open Sans Light"/>
              <a:ea typeface="Open Sans Light"/>
              <a:cs typeface="Open Sans Light"/>
              <a:sym typeface="Open Sans Light"/>
            </a:endParaRPr>
          </a:p>
        </p:txBody>
      </p:sp>
      <p:sp>
        <p:nvSpPr>
          <p:cNvPr id="155" name="Google Shape;155;p4"/>
          <p:cNvSpPr/>
          <p:nvPr/>
        </p:nvSpPr>
        <p:spPr>
          <a:xfrm>
            <a:off x="-1" y="1473199"/>
            <a:ext cx="902401" cy="902401"/>
          </a:xfrm>
          <a:prstGeom prst="rect">
            <a:avLst/>
          </a:prstGeom>
          <a:solidFill>
            <a:srgbClr val="99000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EAEAEA"/>
              </a:buClr>
              <a:buSzPts val="3800"/>
              <a:buFont typeface="Open Sans ExtraBold"/>
              <a:buNone/>
            </a:pPr>
            <a:endParaRPr sz="3800" b="0" i="0" u="none" strike="noStrike" cap="none">
              <a:solidFill>
                <a:srgbClr val="434343"/>
              </a:solidFill>
              <a:latin typeface="Open Sans"/>
              <a:ea typeface="Open Sans"/>
              <a:cs typeface="Open Sans"/>
              <a:sym typeface="Open Sans"/>
            </a:endParaRPr>
          </a:p>
        </p:txBody>
      </p:sp>
      <p:sp>
        <p:nvSpPr>
          <p:cNvPr id="156" name="Google Shape;156;p4"/>
          <p:cNvSpPr txBox="1"/>
          <p:nvPr/>
        </p:nvSpPr>
        <p:spPr>
          <a:xfrm>
            <a:off x="-1" y="1524311"/>
            <a:ext cx="902401" cy="800177"/>
          </a:xfrm>
          <a:prstGeom prst="rect">
            <a:avLst/>
          </a:prstGeom>
          <a:noFill/>
          <a:ln>
            <a:noFill/>
          </a:ln>
        </p:spPr>
        <p:txBody>
          <a:bodyPr spcFirstLastPara="1" wrap="square" lIns="121875" tIns="121875" rIns="121875" bIns="121875" anchor="ctr" anchorCtr="0">
            <a:spAutoFit/>
          </a:bodyPr>
          <a:lstStyle/>
          <a:p>
            <a:pPr marL="0" marR="0" lvl="0" indent="0" algn="ctr" rtl="0">
              <a:lnSpc>
                <a:spcPct val="100000"/>
              </a:lnSpc>
              <a:spcBef>
                <a:spcPts val="0"/>
              </a:spcBef>
              <a:spcAft>
                <a:spcPts val="0"/>
              </a:spcAft>
              <a:buClr>
                <a:srgbClr val="FFFFFF"/>
              </a:buClr>
              <a:buSzPts val="3600"/>
              <a:buFont typeface="Open Sans ExtraBold"/>
              <a:buNone/>
            </a:pPr>
            <a:r>
              <a:rPr lang="en-US" sz="3600" b="0" i="0" u="none" strike="noStrike" cap="none">
                <a:solidFill>
                  <a:srgbClr val="FFFFFF"/>
                </a:solidFill>
                <a:latin typeface="Open Sans ExtraBold"/>
                <a:ea typeface="Open Sans ExtraBold"/>
                <a:cs typeface="Open Sans ExtraBold"/>
                <a:sym typeface="Open Sans ExtraBold"/>
              </a:rPr>
              <a:t>1</a:t>
            </a:r>
            <a:endParaRPr sz="3600" b="0" i="0" u="none" strike="noStrike" cap="none">
              <a:solidFill>
                <a:srgbClr val="FFFFFF"/>
              </a:solidFill>
              <a:latin typeface="Open Sans ExtraBold"/>
              <a:ea typeface="Open Sans ExtraBold"/>
              <a:cs typeface="Open Sans ExtraBold"/>
              <a:sym typeface="Open Sans ExtraBold"/>
            </a:endParaRPr>
          </a:p>
        </p:txBody>
      </p:sp>
      <p:sp>
        <p:nvSpPr>
          <p:cNvPr id="157" name="Google Shape;157;p4"/>
          <p:cNvSpPr txBox="1">
            <a:spLocks noGrp="1"/>
          </p:cNvSpPr>
          <p:nvPr>
            <p:ph type="sldNum" idx="12"/>
          </p:nvPr>
        </p:nvSpPr>
        <p:spPr>
          <a:xfrm>
            <a:off x="23194838" y="12301830"/>
            <a:ext cx="861584" cy="864499"/>
          </a:xfrm>
          <a:prstGeom prst="rect">
            <a:avLst/>
          </a:prstGeom>
          <a:noFill/>
          <a:ln>
            <a:noFill/>
          </a:ln>
        </p:spPr>
        <p:txBody>
          <a:bodyPr spcFirstLastPara="1" wrap="square" lIns="240800" tIns="240800" rIns="240800" bIns="240800" anchor="ctr" anchorCtr="0">
            <a:spAutoFit/>
          </a:bodyPr>
          <a:lstStyle/>
          <a:p>
            <a:pPr marL="0" lvl="0" indent="0" algn="r" rtl="0">
              <a:lnSpc>
                <a:spcPct val="100000"/>
              </a:lnSpc>
              <a:spcBef>
                <a:spcPts val="0"/>
              </a:spcBef>
              <a:spcAft>
                <a:spcPts val="0"/>
              </a:spcAft>
              <a:buClr>
                <a:srgbClr val="585858"/>
              </a:buClr>
              <a:buSzPts val="2600"/>
              <a:buFont typeface="Arial"/>
              <a:buNone/>
            </a:pPr>
            <a:fld id="{00000000-1234-1234-1234-123412341234}" type="slidenum">
              <a:rPr lang="en-US"/>
              <a:t>5</a:t>
            </a:fld>
            <a:endParaRPr/>
          </a:p>
        </p:txBody>
      </p:sp>
      <p:sp>
        <p:nvSpPr>
          <p:cNvPr id="158" name="Google Shape;158;p4"/>
          <p:cNvSpPr txBox="1"/>
          <p:nvPr/>
        </p:nvSpPr>
        <p:spPr>
          <a:xfrm>
            <a:off x="1210405" y="3132675"/>
            <a:ext cx="21268500" cy="677400"/>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404040"/>
              </a:buClr>
              <a:buSzPts val="4400"/>
              <a:buFont typeface="Open Sans SemiBold"/>
              <a:buNone/>
            </a:pPr>
            <a:r>
              <a:rPr lang="en-US" sz="4400">
                <a:solidFill>
                  <a:srgbClr val="404040"/>
                </a:solidFill>
                <a:latin typeface="Open Sans SemiBold"/>
                <a:ea typeface="Open Sans SemiBold"/>
                <a:cs typeface="Open Sans SemiBold"/>
                <a:sym typeface="Open Sans SemiBold"/>
              </a:rPr>
              <a:t>Interpretation is more important than prediction accuracy</a:t>
            </a:r>
            <a:endParaRPr/>
          </a:p>
        </p:txBody>
      </p:sp>
      <p:cxnSp>
        <p:nvCxnSpPr>
          <p:cNvPr id="159" name="Google Shape;159;p4"/>
          <p:cNvCxnSpPr/>
          <p:nvPr/>
        </p:nvCxnSpPr>
        <p:spPr>
          <a:xfrm>
            <a:off x="1210389" y="3895722"/>
            <a:ext cx="21544800" cy="0"/>
          </a:xfrm>
          <a:prstGeom prst="straightConnector1">
            <a:avLst/>
          </a:prstGeom>
          <a:noFill/>
          <a:ln w="12700" cap="flat" cmpd="sng">
            <a:solidFill>
              <a:srgbClr val="404040"/>
            </a:solidFill>
            <a:prstDash val="solid"/>
            <a:round/>
            <a:headEnd type="none" w="sm" len="sm"/>
            <a:tailEnd type="none" w="sm" len="sm"/>
          </a:ln>
        </p:spPr>
      </p:cxnSp>
      <p:sp>
        <p:nvSpPr>
          <p:cNvPr id="160" name="Google Shape;160;p4"/>
          <p:cNvSpPr txBox="1"/>
          <p:nvPr/>
        </p:nvSpPr>
        <p:spPr>
          <a:xfrm>
            <a:off x="1777999" y="4329091"/>
            <a:ext cx="15573300" cy="2878500"/>
          </a:xfrm>
          <a:prstGeom prst="rect">
            <a:avLst/>
          </a:prstGeom>
          <a:noFill/>
          <a:ln>
            <a:noFill/>
          </a:ln>
        </p:spPr>
        <p:txBody>
          <a:bodyPr spcFirstLastPara="1" wrap="square" lIns="0" tIns="0" rIns="0" bIns="0" anchor="t" anchorCtr="0">
            <a:spAutoFit/>
          </a:bodyPr>
          <a:lstStyle/>
          <a:p>
            <a:pPr marL="345440" marR="0" lvl="0" indent="-419100" algn="l" rtl="0">
              <a:lnSpc>
                <a:spcPct val="150000"/>
              </a:lnSpc>
              <a:spcBef>
                <a:spcPts val="0"/>
              </a:spcBef>
              <a:spcAft>
                <a:spcPts val="0"/>
              </a:spcAft>
              <a:buClr>
                <a:srgbClr val="404040"/>
              </a:buClr>
              <a:buSzPts val="3200"/>
              <a:buFont typeface="Open Sans"/>
              <a:buChar char="‣"/>
            </a:pPr>
            <a:r>
              <a:rPr lang="en-US" sz="3400">
                <a:solidFill>
                  <a:srgbClr val="404040"/>
                </a:solidFill>
                <a:latin typeface="Open Sans"/>
                <a:ea typeface="Open Sans"/>
                <a:cs typeface="Open Sans"/>
                <a:sym typeface="Open Sans"/>
              </a:rPr>
              <a:t>According to guest speaker YiYue</a:t>
            </a:r>
            <a:endParaRPr sz="3400">
              <a:solidFill>
                <a:srgbClr val="404040"/>
              </a:solidFill>
              <a:latin typeface="Open Sans"/>
              <a:ea typeface="Open Sans"/>
              <a:cs typeface="Open Sans"/>
              <a:sym typeface="Open Sans"/>
            </a:endParaRPr>
          </a:p>
          <a:p>
            <a:pPr marL="345440" marR="0" lvl="0" indent="-419100" algn="l" rtl="0">
              <a:lnSpc>
                <a:spcPct val="150000"/>
              </a:lnSpc>
              <a:spcBef>
                <a:spcPts val="0"/>
              </a:spcBef>
              <a:spcAft>
                <a:spcPts val="0"/>
              </a:spcAft>
              <a:buClr>
                <a:srgbClr val="404040"/>
              </a:buClr>
              <a:buSzPts val="3200"/>
              <a:buFont typeface="Open Sans"/>
              <a:buChar char="‣"/>
            </a:pPr>
            <a:r>
              <a:rPr lang="en-US" sz="3400">
                <a:solidFill>
                  <a:srgbClr val="404040"/>
                </a:solidFill>
                <a:latin typeface="Open Sans"/>
                <a:ea typeface="Open Sans"/>
                <a:cs typeface="Open Sans"/>
                <a:sym typeface="Open Sans"/>
              </a:rPr>
              <a:t>Most of the models are not that accurate for predicting the stock market</a:t>
            </a:r>
            <a:endParaRPr sz="3400">
              <a:solidFill>
                <a:srgbClr val="404040"/>
              </a:solidFill>
              <a:latin typeface="Open Sans"/>
              <a:ea typeface="Open Sans"/>
              <a:cs typeface="Open Sans"/>
              <a:sym typeface="Open Sans"/>
            </a:endParaRPr>
          </a:p>
          <a:p>
            <a:pPr marL="345440" marR="0" lvl="0" indent="-419100" algn="l" rtl="0">
              <a:lnSpc>
                <a:spcPct val="150000"/>
              </a:lnSpc>
              <a:spcBef>
                <a:spcPts val="0"/>
              </a:spcBef>
              <a:spcAft>
                <a:spcPts val="0"/>
              </a:spcAft>
              <a:buClr>
                <a:srgbClr val="404040"/>
              </a:buClr>
              <a:buSzPts val="3200"/>
              <a:buFont typeface="Open Sans"/>
              <a:buChar char="‣"/>
            </a:pPr>
            <a:r>
              <a:rPr lang="en-US" sz="3400">
                <a:solidFill>
                  <a:srgbClr val="404040"/>
                </a:solidFill>
                <a:latin typeface="Open Sans"/>
                <a:ea typeface="Open Sans"/>
                <a:cs typeface="Open Sans"/>
                <a:sym typeface="Open Sans"/>
              </a:rPr>
              <a:t>we use models to analyse and learn the history</a:t>
            </a:r>
            <a:endParaRPr sz="3400">
              <a:solidFill>
                <a:srgbClr val="404040"/>
              </a:solidFill>
              <a:latin typeface="Open Sans"/>
              <a:ea typeface="Open Sans"/>
              <a:cs typeface="Open Sans"/>
              <a:sym typeface="Open Sans"/>
            </a:endParaRPr>
          </a:p>
          <a:p>
            <a:pPr marL="345440" marR="0" lvl="0" indent="-419100" algn="l" rtl="0">
              <a:lnSpc>
                <a:spcPct val="150000"/>
              </a:lnSpc>
              <a:spcBef>
                <a:spcPts val="0"/>
              </a:spcBef>
              <a:spcAft>
                <a:spcPts val="0"/>
              </a:spcAft>
              <a:buClr>
                <a:srgbClr val="404040"/>
              </a:buClr>
              <a:buSzPts val="3200"/>
              <a:buFont typeface="Open Sans"/>
              <a:buChar char="‣"/>
            </a:pPr>
            <a:r>
              <a:rPr lang="en-US" sz="3400">
                <a:solidFill>
                  <a:srgbClr val="404040"/>
                </a:solidFill>
                <a:latin typeface="Open Sans"/>
                <a:ea typeface="Open Sans"/>
                <a:cs typeface="Open Sans"/>
                <a:sym typeface="Open Sans"/>
              </a:rPr>
              <a:t>In this case, our interpretation is more important than prediction accuracy</a:t>
            </a:r>
            <a:endParaRPr sz="3400">
              <a:solidFill>
                <a:srgbClr val="404040"/>
              </a:solidFill>
              <a:latin typeface="Open Sans"/>
              <a:ea typeface="Open Sans"/>
              <a:cs typeface="Open Sans"/>
              <a:sym typeface="Open Sans"/>
            </a:endParaRPr>
          </a:p>
        </p:txBody>
      </p:sp>
      <p:sp>
        <p:nvSpPr>
          <p:cNvPr id="161" name="Google Shape;161;p4"/>
          <p:cNvSpPr txBox="1"/>
          <p:nvPr/>
        </p:nvSpPr>
        <p:spPr>
          <a:xfrm>
            <a:off x="1210403" y="7848750"/>
            <a:ext cx="18881400" cy="677400"/>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404040"/>
              </a:buClr>
              <a:buSzPts val="4400"/>
              <a:buFont typeface="Open Sans SemiBold"/>
              <a:buNone/>
            </a:pPr>
            <a:r>
              <a:rPr lang="en-US" sz="4400">
                <a:solidFill>
                  <a:srgbClr val="404040"/>
                </a:solidFill>
                <a:latin typeface="Open Sans SemiBold"/>
                <a:ea typeface="Open Sans SemiBold"/>
                <a:cs typeface="Open Sans SemiBold"/>
                <a:sym typeface="Open Sans SemiBold"/>
              </a:rPr>
              <a:t>Machine Learning Models might outperform Black-Scholes </a:t>
            </a:r>
            <a:endParaRPr/>
          </a:p>
        </p:txBody>
      </p:sp>
      <p:cxnSp>
        <p:nvCxnSpPr>
          <p:cNvPr id="162" name="Google Shape;162;p4"/>
          <p:cNvCxnSpPr/>
          <p:nvPr/>
        </p:nvCxnSpPr>
        <p:spPr>
          <a:xfrm>
            <a:off x="1210389" y="8611811"/>
            <a:ext cx="21544800" cy="0"/>
          </a:xfrm>
          <a:prstGeom prst="straightConnector1">
            <a:avLst/>
          </a:prstGeom>
          <a:noFill/>
          <a:ln w="12700" cap="flat" cmpd="sng">
            <a:solidFill>
              <a:srgbClr val="404040"/>
            </a:solidFill>
            <a:prstDash val="solid"/>
            <a:round/>
            <a:headEnd type="none" w="sm" len="sm"/>
            <a:tailEnd type="none" w="sm" len="sm"/>
          </a:ln>
        </p:spPr>
      </p:cxnSp>
      <p:sp>
        <p:nvSpPr>
          <p:cNvPr id="163" name="Google Shape;163;p4"/>
          <p:cNvSpPr txBox="1"/>
          <p:nvPr/>
        </p:nvSpPr>
        <p:spPr>
          <a:xfrm>
            <a:off x="2160325" y="9611025"/>
            <a:ext cx="8726400" cy="31401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3400" u="sng">
                <a:solidFill>
                  <a:srgbClr val="404040"/>
                </a:solidFill>
                <a:latin typeface="Open Sans"/>
                <a:ea typeface="Open Sans"/>
                <a:cs typeface="Open Sans"/>
                <a:sym typeface="Open Sans"/>
              </a:rPr>
              <a:t>Black-Scholes Formula Assumptions:</a:t>
            </a:r>
            <a:endParaRPr sz="3400" u="sng">
              <a:solidFill>
                <a:srgbClr val="404040"/>
              </a:solidFill>
              <a:latin typeface="Open Sans"/>
              <a:ea typeface="Open Sans"/>
              <a:cs typeface="Open Sans"/>
              <a:sym typeface="Open Sans"/>
            </a:endParaRPr>
          </a:p>
          <a:p>
            <a:pPr marL="0" lvl="0" indent="0" algn="l" rtl="0">
              <a:spcBef>
                <a:spcPts val="0"/>
              </a:spcBef>
              <a:spcAft>
                <a:spcPts val="0"/>
              </a:spcAft>
              <a:buNone/>
            </a:pPr>
            <a:endParaRPr sz="3400" u="sng">
              <a:solidFill>
                <a:srgbClr val="404040"/>
              </a:solidFill>
              <a:latin typeface="Open Sans"/>
              <a:ea typeface="Open Sans"/>
              <a:cs typeface="Open Sans"/>
              <a:sym typeface="Open Sans"/>
            </a:endParaRPr>
          </a:p>
          <a:p>
            <a:pPr marL="1259840" marR="0" lvl="0" indent="-431800" algn="l" rtl="0">
              <a:lnSpc>
                <a:spcPct val="150000"/>
              </a:lnSpc>
              <a:spcBef>
                <a:spcPts val="0"/>
              </a:spcBef>
              <a:spcAft>
                <a:spcPts val="0"/>
              </a:spcAft>
              <a:buClr>
                <a:srgbClr val="404040"/>
              </a:buClr>
              <a:buSzPts val="3400"/>
              <a:buFont typeface="Open Sans"/>
              <a:buChar char="‣"/>
            </a:pPr>
            <a:r>
              <a:rPr lang="en-US" sz="3400">
                <a:solidFill>
                  <a:srgbClr val="404040"/>
                </a:solidFill>
                <a:latin typeface="Open Sans"/>
                <a:ea typeface="Open Sans"/>
                <a:cs typeface="Open Sans"/>
                <a:sym typeface="Open Sans"/>
              </a:rPr>
              <a:t>Lognormal distribution of prices </a:t>
            </a:r>
            <a:endParaRPr sz="3400">
              <a:solidFill>
                <a:srgbClr val="404040"/>
              </a:solidFill>
              <a:latin typeface="Open Sans"/>
              <a:ea typeface="Open Sans"/>
              <a:cs typeface="Open Sans"/>
              <a:sym typeface="Open Sans"/>
            </a:endParaRPr>
          </a:p>
          <a:p>
            <a:pPr marL="1259840" marR="0" lvl="0" indent="-431800" algn="l" rtl="0">
              <a:lnSpc>
                <a:spcPct val="150000"/>
              </a:lnSpc>
              <a:spcBef>
                <a:spcPts val="0"/>
              </a:spcBef>
              <a:spcAft>
                <a:spcPts val="0"/>
              </a:spcAft>
              <a:buClr>
                <a:srgbClr val="404040"/>
              </a:buClr>
              <a:buSzPts val="3400"/>
              <a:buFont typeface="Open Sans"/>
              <a:buChar char="‣"/>
            </a:pPr>
            <a:r>
              <a:rPr lang="en-US" sz="3400">
                <a:solidFill>
                  <a:srgbClr val="404040"/>
                </a:solidFill>
                <a:latin typeface="Open Sans"/>
                <a:ea typeface="Open Sans"/>
                <a:cs typeface="Open Sans"/>
                <a:sym typeface="Open Sans"/>
              </a:rPr>
              <a:t>Constant volatility</a:t>
            </a:r>
            <a:endParaRPr sz="3400">
              <a:solidFill>
                <a:srgbClr val="404040"/>
              </a:solidFill>
              <a:latin typeface="Open Sans"/>
              <a:ea typeface="Open Sans"/>
              <a:cs typeface="Open Sans"/>
              <a:sym typeface="Open Sans"/>
            </a:endParaRPr>
          </a:p>
          <a:p>
            <a:pPr marL="1259840" marR="0" lvl="0" indent="-431800" algn="l" rtl="0">
              <a:lnSpc>
                <a:spcPct val="150000"/>
              </a:lnSpc>
              <a:spcBef>
                <a:spcPts val="0"/>
              </a:spcBef>
              <a:spcAft>
                <a:spcPts val="0"/>
              </a:spcAft>
              <a:buClr>
                <a:srgbClr val="404040"/>
              </a:buClr>
              <a:buSzPts val="3400"/>
              <a:buFont typeface="Open Sans"/>
              <a:buChar char="‣"/>
            </a:pPr>
            <a:r>
              <a:rPr lang="en-US" sz="3400">
                <a:solidFill>
                  <a:srgbClr val="404040"/>
                </a:solidFill>
                <a:latin typeface="Open Sans"/>
                <a:ea typeface="Open Sans"/>
                <a:cs typeface="Open Sans"/>
                <a:sym typeface="Open Sans"/>
              </a:rPr>
              <a:t>Continuous price movement</a:t>
            </a:r>
            <a:endParaRPr sz="3400">
              <a:solidFill>
                <a:srgbClr val="404040"/>
              </a:solidFill>
              <a:latin typeface="Open Sans"/>
              <a:ea typeface="Open Sans"/>
              <a:cs typeface="Open Sans"/>
              <a:sym typeface="Open Sans"/>
            </a:endParaRPr>
          </a:p>
        </p:txBody>
      </p:sp>
      <p:sp>
        <p:nvSpPr>
          <p:cNvPr id="164" name="Google Shape;164;p4"/>
          <p:cNvSpPr txBox="1"/>
          <p:nvPr/>
        </p:nvSpPr>
        <p:spPr>
          <a:xfrm>
            <a:off x="11691675" y="11033375"/>
            <a:ext cx="1318200" cy="708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400">
                <a:solidFill>
                  <a:srgbClr val="404040"/>
                </a:solidFill>
                <a:latin typeface="Open Sans"/>
                <a:ea typeface="Open Sans"/>
                <a:cs typeface="Open Sans"/>
                <a:sym typeface="Open Sans"/>
              </a:rPr>
              <a:t>VS.</a:t>
            </a:r>
            <a:endParaRPr sz="3400">
              <a:solidFill>
                <a:srgbClr val="404040"/>
              </a:solidFill>
              <a:latin typeface="Open Sans"/>
              <a:ea typeface="Open Sans"/>
              <a:cs typeface="Open Sans"/>
              <a:sym typeface="Open Sans"/>
            </a:endParaRPr>
          </a:p>
        </p:txBody>
      </p:sp>
      <p:sp>
        <p:nvSpPr>
          <p:cNvPr id="165" name="Google Shape;165;p4"/>
          <p:cNvSpPr txBox="1"/>
          <p:nvPr/>
        </p:nvSpPr>
        <p:spPr>
          <a:xfrm>
            <a:off x="13739163" y="9611025"/>
            <a:ext cx="8726400" cy="31401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3400" u="sng">
                <a:solidFill>
                  <a:srgbClr val="404040"/>
                </a:solidFill>
                <a:latin typeface="Open Sans"/>
                <a:ea typeface="Open Sans"/>
                <a:cs typeface="Open Sans"/>
                <a:sym typeface="Open Sans"/>
              </a:rPr>
              <a:t>Machine Learning Models:</a:t>
            </a:r>
            <a:endParaRPr sz="3400" u="sng">
              <a:solidFill>
                <a:srgbClr val="404040"/>
              </a:solidFill>
              <a:latin typeface="Open Sans"/>
              <a:ea typeface="Open Sans"/>
              <a:cs typeface="Open Sans"/>
              <a:sym typeface="Open Sans"/>
            </a:endParaRPr>
          </a:p>
          <a:p>
            <a:pPr marL="0" lvl="0" indent="0" algn="l" rtl="0">
              <a:spcBef>
                <a:spcPts val="0"/>
              </a:spcBef>
              <a:spcAft>
                <a:spcPts val="0"/>
              </a:spcAft>
              <a:buNone/>
            </a:pPr>
            <a:endParaRPr sz="3400" u="sng">
              <a:solidFill>
                <a:srgbClr val="404040"/>
              </a:solidFill>
              <a:latin typeface="Open Sans"/>
              <a:ea typeface="Open Sans"/>
              <a:cs typeface="Open Sans"/>
              <a:sym typeface="Open Sans"/>
            </a:endParaRPr>
          </a:p>
          <a:p>
            <a:pPr marL="1259840" marR="0" lvl="0" indent="-431800" algn="l" rtl="0">
              <a:lnSpc>
                <a:spcPct val="150000"/>
              </a:lnSpc>
              <a:spcBef>
                <a:spcPts val="0"/>
              </a:spcBef>
              <a:spcAft>
                <a:spcPts val="0"/>
              </a:spcAft>
              <a:buClr>
                <a:srgbClr val="404040"/>
              </a:buClr>
              <a:buSzPts val="3400"/>
              <a:buFont typeface="Open Sans"/>
              <a:buChar char="‣"/>
            </a:pPr>
            <a:r>
              <a:rPr lang="en-US" sz="3400">
                <a:solidFill>
                  <a:srgbClr val="404040"/>
                </a:solidFill>
                <a:latin typeface="Open Sans"/>
                <a:ea typeface="Open Sans"/>
                <a:cs typeface="Open Sans"/>
                <a:sym typeface="Open Sans"/>
              </a:rPr>
              <a:t>Non-linearity </a:t>
            </a:r>
            <a:endParaRPr sz="3400">
              <a:solidFill>
                <a:srgbClr val="404040"/>
              </a:solidFill>
              <a:latin typeface="Open Sans"/>
              <a:ea typeface="Open Sans"/>
              <a:cs typeface="Open Sans"/>
              <a:sym typeface="Open Sans"/>
            </a:endParaRPr>
          </a:p>
          <a:p>
            <a:pPr marL="1259840" marR="0" lvl="0" indent="-431800" algn="l" rtl="0">
              <a:lnSpc>
                <a:spcPct val="150000"/>
              </a:lnSpc>
              <a:spcBef>
                <a:spcPts val="0"/>
              </a:spcBef>
              <a:spcAft>
                <a:spcPts val="0"/>
              </a:spcAft>
              <a:buClr>
                <a:srgbClr val="404040"/>
              </a:buClr>
              <a:buSzPts val="3400"/>
              <a:buFont typeface="Open Sans"/>
              <a:buChar char="‣"/>
            </a:pPr>
            <a:r>
              <a:rPr lang="en-US" sz="3400">
                <a:solidFill>
                  <a:srgbClr val="404040"/>
                </a:solidFill>
                <a:latin typeface="Open Sans"/>
                <a:ea typeface="Open Sans"/>
                <a:cs typeface="Open Sans"/>
                <a:sym typeface="Open Sans"/>
              </a:rPr>
              <a:t>Incorporating additional factors</a:t>
            </a:r>
            <a:endParaRPr sz="3400">
              <a:solidFill>
                <a:srgbClr val="404040"/>
              </a:solidFill>
              <a:latin typeface="Open Sans"/>
              <a:ea typeface="Open Sans"/>
              <a:cs typeface="Open Sans"/>
              <a:sym typeface="Open Sans"/>
            </a:endParaRPr>
          </a:p>
          <a:p>
            <a:pPr marL="1259840" marR="0" lvl="0" indent="-431800" algn="l" rtl="0">
              <a:lnSpc>
                <a:spcPct val="150000"/>
              </a:lnSpc>
              <a:spcBef>
                <a:spcPts val="0"/>
              </a:spcBef>
              <a:spcAft>
                <a:spcPts val="0"/>
              </a:spcAft>
              <a:buClr>
                <a:srgbClr val="404040"/>
              </a:buClr>
              <a:buSzPts val="3400"/>
              <a:buFont typeface="Open Sans"/>
              <a:buChar char="‣"/>
            </a:pPr>
            <a:r>
              <a:rPr lang="en-US" sz="3400">
                <a:solidFill>
                  <a:srgbClr val="404040"/>
                </a:solidFill>
                <a:latin typeface="Open Sans"/>
                <a:ea typeface="Open Sans"/>
                <a:cs typeface="Open Sans"/>
                <a:sym typeface="Open Sans"/>
              </a:rPr>
              <a:t>Adaptability</a:t>
            </a:r>
            <a:endParaRPr sz="3400">
              <a:solidFill>
                <a:srgbClr val="404040"/>
              </a:solidFill>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9"/>
        <p:cNvGrpSpPr/>
        <p:nvPr/>
      </p:nvGrpSpPr>
      <p:grpSpPr>
        <a:xfrm>
          <a:off x="0" y="0"/>
          <a:ext cx="0" cy="0"/>
          <a:chOff x="0" y="0"/>
          <a:chExt cx="0" cy="0"/>
        </a:xfrm>
      </p:grpSpPr>
      <p:sp>
        <p:nvSpPr>
          <p:cNvPr id="170" name="Google Shape;170;g20a18db322b_0_23"/>
          <p:cNvSpPr txBox="1"/>
          <p:nvPr/>
        </p:nvSpPr>
        <p:spPr>
          <a:xfrm>
            <a:off x="4681967" y="6448200"/>
            <a:ext cx="15020100" cy="10467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6800">
                <a:solidFill>
                  <a:srgbClr val="FFFFFF"/>
                </a:solidFill>
                <a:latin typeface="Open Sans Light"/>
                <a:ea typeface="Open Sans Light"/>
                <a:cs typeface="Open Sans Light"/>
                <a:sym typeface="Open Sans Light"/>
              </a:rPr>
              <a:t>Data Exploration &amp; Cleaning</a:t>
            </a:r>
            <a:endParaRPr sz="6800">
              <a:solidFill>
                <a:srgbClr val="FFFFFF"/>
              </a:solidFill>
              <a:latin typeface="Open Sans Light"/>
              <a:ea typeface="Open Sans Light"/>
              <a:cs typeface="Open Sans Light"/>
              <a:sym typeface="Open Sans Light"/>
            </a:endParaRPr>
          </a:p>
        </p:txBody>
      </p:sp>
      <p:cxnSp>
        <p:nvCxnSpPr>
          <p:cNvPr id="171" name="Google Shape;171;g20a18db322b_0_23"/>
          <p:cNvCxnSpPr/>
          <p:nvPr/>
        </p:nvCxnSpPr>
        <p:spPr>
          <a:xfrm>
            <a:off x="11853333" y="6016598"/>
            <a:ext cx="677400" cy="0"/>
          </a:xfrm>
          <a:prstGeom prst="straightConnector1">
            <a:avLst/>
          </a:prstGeom>
          <a:noFill/>
          <a:ln w="12700" cap="flat" cmpd="sng">
            <a:solidFill>
              <a:srgbClr val="FFCC00"/>
            </a:solidFill>
            <a:prstDash val="solid"/>
            <a:round/>
            <a:headEnd type="none" w="sm" len="sm"/>
            <a:tailEnd type="none" w="sm" len="sm"/>
          </a:ln>
        </p:spPr>
      </p:cxnSp>
      <p:sp>
        <p:nvSpPr>
          <p:cNvPr id="172" name="Google Shape;172;g20a18db322b_0_23"/>
          <p:cNvSpPr txBox="1"/>
          <p:nvPr/>
        </p:nvSpPr>
        <p:spPr>
          <a:xfrm>
            <a:off x="11373100" y="5483397"/>
            <a:ext cx="1637700" cy="4617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FFCC00"/>
              </a:buClr>
              <a:buSzPts val="1200"/>
              <a:buFont typeface="Open Sans ExtraBold"/>
              <a:buNone/>
            </a:pPr>
            <a:r>
              <a:rPr lang="en-US" sz="3000">
                <a:solidFill>
                  <a:srgbClr val="FFCC00"/>
                </a:solidFill>
                <a:latin typeface="Open Sans ExtraBold"/>
                <a:ea typeface="Open Sans ExtraBold"/>
                <a:cs typeface="Open Sans ExtraBold"/>
                <a:sym typeface="Open Sans ExtraBold"/>
              </a:rPr>
              <a:t>2/6</a:t>
            </a:r>
            <a:endParaRPr sz="3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6"/>
        <p:cNvGrpSpPr/>
        <p:nvPr/>
      </p:nvGrpSpPr>
      <p:grpSpPr>
        <a:xfrm>
          <a:off x="0" y="0"/>
          <a:ext cx="0" cy="0"/>
          <a:chOff x="0" y="0"/>
          <a:chExt cx="0" cy="0"/>
        </a:xfrm>
      </p:grpSpPr>
      <p:pic>
        <p:nvPicPr>
          <p:cNvPr id="177" name="Google Shape;177;p5" descr="Google Shape;83;p16"/>
          <p:cNvPicPr preferRelativeResize="0"/>
          <p:nvPr/>
        </p:nvPicPr>
        <p:blipFill rotWithShape="1">
          <a:blip r:embed="rId3">
            <a:alphaModFix/>
          </a:blip>
          <a:srcRect/>
          <a:stretch/>
        </p:blipFill>
        <p:spPr>
          <a:xfrm>
            <a:off x="21317799" y="863587"/>
            <a:ext cx="2456603" cy="686435"/>
          </a:xfrm>
          <a:prstGeom prst="rect">
            <a:avLst/>
          </a:prstGeom>
          <a:noFill/>
          <a:ln>
            <a:noFill/>
          </a:ln>
        </p:spPr>
      </p:pic>
      <p:sp>
        <p:nvSpPr>
          <p:cNvPr id="178" name="Google Shape;178;p5"/>
          <p:cNvSpPr/>
          <p:nvPr/>
        </p:nvSpPr>
        <p:spPr>
          <a:xfrm>
            <a:off x="985149" y="1473199"/>
            <a:ext cx="14232994" cy="903601"/>
          </a:xfrm>
          <a:prstGeom prst="rect">
            <a:avLst/>
          </a:prstGeom>
          <a:solidFill>
            <a:srgbClr val="990000"/>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3800"/>
              <a:buFont typeface="Arial"/>
              <a:buNone/>
            </a:pPr>
            <a:endParaRPr sz="3800" b="0" i="0" u="none" strike="noStrike" cap="none">
              <a:solidFill>
                <a:srgbClr val="434343"/>
              </a:solidFill>
              <a:latin typeface="Open Sans"/>
              <a:ea typeface="Open Sans"/>
              <a:cs typeface="Open Sans"/>
              <a:sym typeface="Open Sans"/>
            </a:endParaRPr>
          </a:p>
        </p:txBody>
      </p:sp>
      <p:sp>
        <p:nvSpPr>
          <p:cNvPr id="179" name="Google Shape;179;p5"/>
          <p:cNvSpPr txBox="1"/>
          <p:nvPr/>
        </p:nvSpPr>
        <p:spPr>
          <a:xfrm>
            <a:off x="1210391" y="1554950"/>
            <a:ext cx="13266300" cy="738900"/>
          </a:xfrm>
          <a:prstGeom prst="rect">
            <a:avLst/>
          </a:prstGeom>
          <a:noFill/>
          <a:ln>
            <a:noFill/>
          </a:ln>
        </p:spPr>
        <p:txBody>
          <a:bodyPr spcFirstLastPara="1" wrap="square" lIns="0" tIns="0" rIns="0" bIns="0" anchor="t" anchorCtr="0">
            <a:spAutoFit/>
          </a:bodyPr>
          <a:lstStyle/>
          <a:p>
            <a:pPr marL="0" marR="0" lvl="0" indent="0" algn="l" rtl="0">
              <a:lnSpc>
                <a:spcPct val="150000"/>
              </a:lnSpc>
              <a:spcBef>
                <a:spcPts val="0"/>
              </a:spcBef>
              <a:spcAft>
                <a:spcPts val="0"/>
              </a:spcAft>
              <a:buNone/>
            </a:pPr>
            <a:r>
              <a:rPr lang="en-US" sz="4800">
                <a:solidFill>
                  <a:srgbClr val="FFFFFF"/>
                </a:solidFill>
                <a:latin typeface="Open Sans Light"/>
                <a:ea typeface="Open Sans Light"/>
                <a:cs typeface="Open Sans Light"/>
                <a:sym typeface="Open Sans Light"/>
              </a:rPr>
              <a:t>Data Exploration &amp; Cleaning</a:t>
            </a:r>
            <a:endParaRPr sz="4800">
              <a:solidFill>
                <a:srgbClr val="FFFFFF"/>
              </a:solidFill>
              <a:latin typeface="Open Sans Light"/>
              <a:ea typeface="Open Sans Light"/>
              <a:cs typeface="Open Sans Light"/>
              <a:sym typeface="Open Sans Light"/>
            </a:endParaRPr>
          </a:p>
        </p:txBody>
      </p:sp>
      <p:sp>
        <p:nvSpPr>
          <p:cNvPr id="180" name="Google Shape;180;p5"/>
          <p:cNvSpPr/>
          <p:nvPr/>
        </p:nvSpPr>
        <p:spPr>
          <a:xfrm>
            <a:off x="-1" y="1473199"/>
            <a:ext cx="902401" cy="902401"/>
          </a:xfrm>
          <a:prstGeom prst="rect">
            <a:avLst/>
          </a:prstGeom>
          <a:solidFill>
            <a:srgbClr val="99000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EAEAEA"/>
              </a:buClr>
              <a:buSzPts val="3800"/>
              <a:buFont typeface="Open Sans ExtraBold"/>
              <a:buNone/>
            </a:pPr>
            <a:endParaRPr sz="3800" b="0" i="0" u="none" strike="noStrike" cap="none">
              <a:solidFill>
                <a:srgbClr val="434343"/>
              </a:solidFill>
              <a:latin typeface="Open Sans"/>
              <a:ea typeface="Open Sans"/>
              <a:cs typeface="Open Sans"/>
              <a:sym typeface="Open Sans"/>
            </a:endParaRPr>
          </a:p>
        </p:txBody>
      </p:sp>
      <p:sp>
        <p:nvSpPr>
          <p:cNvPr id="181" name="Google Shape;181;p5"/>
          <p:cNvSpPr txBox="1"/>
          <p:nvPr/>
        </p:nvSpPr>
        <p:spPr>
          <a:xfrm>
            <a:off x="-1" y="1524311"/>
            <a:ext cx="902401" cy="800177"/>
          </a:xfrm>
          <a:prstGeom prst="rect">
            <a:avLst/>
          </a:prstGeom>
          <a:noFill/>
          <a:ln>
            <a:noFill/>
          </a:ln>
        </p:spPr>
        <p:txBody>
          <a:bodyPr spcFirstLastPara="1" wrap="square" lIns="121875" tIns="121875" rIns="121875" bIns="121875" anchor="ctr" anchorCtr="0">
            <a:spAutoFit/>
          </a:bodyPr>
          <a:lstStyle/>
          <a:p>
            <a:pPr marL="0" marR="0" lvl="0" indent="0" algn="ctr" rtl="0">
              <a:lnSpc>
                <a:spcPct val="100000"/>
              </a:lnSpc>
              <a:spcBef>
                <a:spcPts val="0"/>
              </a:spcBef>
              <a:spcAft>
                <a:spcPts val="0"/>
              </a:spcAft>
              <a:buClr>
                <a:srgbClr val="FFFFFF"/>
              </a:buClr>
              <a:buSzPts val="3600"/>
              <a:buFont typeface="Open Sans ExtraBold"/>
              <a:buNone/>
            </a:pPr>
            <a:r>
              <a:rPr lang="en-US" sz="3600" b="0" i="0" u="none" strike="noStrike" cap="none">
                <a:solidFill>
                  <a:srgbClr val="FFFFFF"/>
                </a:solidFill>
                <a:latin typeface="Open Sans ExtraBold"/>
                <a:ea typeface="Open Sans ExtraBold"/>
                <a:cs typeface="Open Sans ExtraBold"/>
                <a:sym typeface="Open Sans ExtraBold"/>
              </a:rPr>
              <a:t>2</a:t>
            </a:r>
            <a:endParaRPr sz="3600" b="0" i="0" u="none" strike="noStrike" cap="none">
              <a:solidFill>
                <a:srgbClr val="FFFFFF"/>
              </a:solidFill>
              <a:latin typeface="Open Sans ExtraBold"/>
              <a:ea typeface="Open Sans ExtraBold"/>
              <a:cs typeface="Open Sans ExtraBold"/>
              <a:sym typeface="Open Sans ExtraBold"/>
            </a:endParaRPr>
          </a:p>
        </p:txBody>
      </p:sp>
      <p:sp>
        <p:nvSpPr>
          <p:cNvPr id="182" name="Google Shape;182;p5"/>
          <p:cNvSpPr txBox="1">
            <a:spLocks noGrp="1"/>
          </p:cNvSpPr>
          <p:nvPr>
            <p:ph type="sldNum" idx="12"/>
          </p:nvPr>
        </p:nvSpPr>
        <p:spPr>
          <a:xfrm>
            <a:off x="23194838" y="12301830"/>
            <a:ext cx="861584" cy="864499"/>
          </a:xfrm>
          <a:prstGeom prst="rect">
            <a:avLst/>
          </a:prstGeom>
          <a:noFill/>
          <a:ln>
            <a:noFill/>
          </a:ln>
        </p:spPr>
        <p:txBody>
          <a:bodyPr spcFirstLastPara="1" wrap="square" lIns="240800" tIns="240800" rIns="240800" bIns="240800" anchor="ctr" anchorCtr="0">
            <a:spAutoFit/>
          </a:bodyPr>
          <a:lstStyle/>
          <a:p>
            <a:pPr marL="0" lvl="0" indent="0" algn="r" rtl="0">
              <a:lnSpc>
                <a:spcPct val="100000"/>
              </a:lnSpc>
              <a:spcBef>
                <a:spcPts val="0"/>
              </a:spcBef>
              <a:spcAft>
                <a:spcPts val="0"/>
              </a:spcAft>
              <a:buClr>
                <a:srgbClr val="585858"/>
              </a:buClr>
              <a:buSzPts val="2600"/>
              <a:buFont typeface="Arial"/>
              <a:buNone/>
            </a:pPr>
            <a:fld id="{00000000-1234-1234-1234-123412341234}" type="slidenum">
              <a:rPr lang="en-US"/>
              <a:t>7</a:t>
            </a:fld>
            <a:endParaRPr/>
          </a:p>
        </p:txBody>
      </p:sp>
      <p:sp>
        <p:nvSpPr>
          <p:cNvPr id="183" name="Google Shape;183;p5"/>
          <p:cNvSpPr txBox="1"/>
          <p:nvPr/>
        </p:nvSpPr>
        <p:spPr>
          <a:xfrm>
            <a:off x="1362789" y="2980266"/>
            <a:ext cx="14574000" cy="677400"/>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404040"/>
              </a:buClr>
              <a:buSzPts val="4400"/>
              <a:buFont typeface="Open Sans SemiBold"/>
              <a:buNone/>
            </a:pPr>
            <a:r>
              <a:rPr lang="en-US" sz="4400">
                <a:solidFill>
                  <a:srgbClr val="404040"/>
                </a:solidFill>
                <a:latin typeface="Open Sans SemiBold"/>
                <a:ea typeface="Open Sans SemiBold"/>
                <a:cs typeface="Open Sans SemiBold"/>
                <a:sym typeface="Open Sans SemiBold"/>
              </a:rPr>
              <a:t>Quick Look in option_train dataset</a:t>
            </a:r>
            <a:endParaRPr/>
          </a:p>
        </p:txBody>
      </p:sp>
      <p:cxnSp>
        <p:nvCxnSpPr>
          <p:cNvPr id="184" name="Google Shape;184;p5"/>
          <p:cNvCxnSpPr/>
          <p:nvPr/>
        </p:nvCxnSpPr>
        <p:spPr>
          <a:xfrm>
            <a:off x="1362789" y="3743322"/>
            <a:ext cx="21544800" cy="0"/>
          </a:xfrm>
          <a:prstGeom prst="straightConnector1">
            <a:avLst/>
          </a:prstGeom>
          <a:noFill/>
          <a:ln w="12700" cap="flat" cmpd="sng">
            <a:solidFill>
              <a:srgbClr val="404040"/>
            </a:solidFill>
            <a:prstDash val="solid"/>
            <a:round/>
            <a:headEnd type="none" w="sm" len="sm"/>
            <a:tailEnd type="none" w="sm" len="sm"/>
          </a:ln>
        </p:spPr>
      </p:cxnSp>
      <p:sp>
        <p:nvSpPr>
          <p:cNvPr id="185" name="Google Shape;185;p5"/>
          <p:cNvSpPr txBox="1"/>
          <p:nvPr/>
        </p:nvSpPr>
        <p:spPr>
          <a:xfrm>
            <a:off x="1930400" y="4013201"/>
            <a:ext cx="15573300" cy="6618600"/>
          </a:xfrm>
          <a:prstGeom prst="rect">
            <a:avLst/>
          </a:prstGeom>
          <a:noFill/>
          <a:ln>
            <a:noFill/>
          </a:ln>
        </p:spPr>
        <p:txBody>
          <a:bodyPr spcFirstLastPara="1" wrap="square" lIns="0" tIns="0" rIns="0" bIns="0" anchor="t" anchorCtr="0">
            <a:spAutoFit/>
          </a:bodyPr>
          <a:lstStyle/>
          <a:p>
            <a:pPr marL="345440" marR="0" lvl="0" indent="-431800" algn="l" rtl="0">
              <a:lnSpc>
                <a:spcPct val="150000"/>
              </a:lnSpc>
              <a:spcBef>
                <a:spcPts val="0"/>
              </a:spcBef>
              <a:spcAft>
                <a:spcPts val="0"/>
              </a:spcAft>
              <a:buClr>
                <a:srgbClr val="404040"/>
              </a:buClr>
              <a:buSzPts val="3400"/>
              <a:buFont typeface="Open Sans"/>
              <a:buChar char="‣"/>
            </a:pPr>
            <a:r>
              <a:rPr lang="en-US" sz="3400">
                <a:solidFill>
                  <a:srgbClr val="404040"/>
                </a:solidFill>
                <a:latin typeface="Open Sans"/>
                <a:ea typeface="Open Sans"/>
                <a:cs typeface="Open Sans"/>
                <a:sym typeface="Open Sans"/>
              </a:rPr>
              <a:t>Value (C): Current option value</a:t>
            </a:r>
            <a:endParaRPr sz="3400">
              <a:solidFill>
                <a:srgbClr val="404040"/>
              </a:solidFill>
              <a:latin typeface="Open Sans"/>
              <a:ea typeface="Open Sans"/>
              <a:cs typeface="Open Sans"/>
              <a:sym typeface="Open Sans"/>
            </a:endParaRPr>
          </a:p>
          <a:p>
            <a:pPr marL="345440" marR="0" lvl="0" indent="-431800" algn="l" rtl="0">
              <a:lnSpc>
                <a:spcPct val="150000"/>
              </a:lnSpc>
              <a:spcBef>
                <a:spcPts val="0"/>
              </a:spcBef>
              <a:spcAft>
                <a:spcPts val="0"/>
              </a:spcAft>
              <a:buClr>
                <a:srgbClr val="404040"/>
              </a:buClr>
              <a:buSzPts val="3400"/>
              <a:buFont typeface="Open Sans"/>
              <a:buChar char="‣"/>
            </a:pPr>
            <a:r>
              <a:rPr lang="en-US" sz="3400">
                <a:solidFill>
                  <a:srgbClr val="404040"/>
                </a:solidFill>
                <a:latin typeface="Open Sans"/>
                <a:ea typeface="Open Sans"/>
                <a:cs typeface="Open Sans"/>
                <a:sym typeface="Open Sans"/>
              </a:rPr>
              <a:t>S: Current asset value</a:t>
            </a:r>
            <a:endParaRPr sz="3400">
              <a:solidFill>
                <a:srgbClr val="404040"/>
              </a:solidFill>
              <a:latin typeface="Open Sans"/>
              <a:ea typeface="Open Sans"/>
              <a:cs typeface="Open Sans"/>
              <a:sym typeface="Open Sans"/>
            </a:endParaRPr>
          </a:p>
          <a:p>
            <a:pPr marL="345440" marR="0" lvl="0" indent="-431800" algn="l" rtl="0">
              <a:lnSpc>
                <a:spcPct val="150000"/>
              </a:lnSpc>
              <a:spcBef>
                <a:spcPts val="0"/>
              </a:spcBef>
              <a:spcAft>
                <a:spcPts val="0"/>
              </a:spcAft>
              <a:buClr>
                <a:srgbClr val="404040"/>
              </a:buClr>
              <a:buSzPts val="3400"/>
              <a:buFont typeface="Open Sans"/>
              <a:buChar char="‣"/>
            </a:pPr>
            <a:r>
              <a:rPr lang="en-US" sz="3400">
                <a:solidFill>
                  <a:srgbClr val="404040"/>
                </a:solidFill>
                <a:latin typeface="Open Sans"/>
                <a:ea typeface="Open Sans"/>
                <a:cs typeface="Open Sans"/>
                <a:sym typeface="Open Sans"/>
              </a:rPr>
              <a:t>K: Strike price of option</a:t>
            </a:r>
            <a:endParaRPr sz="3400">
              <a:solidFill>
                <a:srgbClr val="404040"/>
              </a:solidFill>
              <a:latin typeface="Open Sans"/>
              <a:ea typeface="Open Sans"/>
              <a:cs typeface="Open Sans"/>
              <a:sym typeface="Open Sans"/>
            </a:endParaRPr>
          </a:p>
          <a:p>
            <a:pPr marL="345440" marR="0" lvl="0" indent="-431800" algn="l" rtl="0">
              <a:lnSpc>
                <a:spcPct val="150000"/>
              </a:lnSpc>
              <a:spcBef>
                <a:spcPts val="0"/>
              </a:spcBef>
              <a:spcAft>
                <a:spcPts val="0"/>
              </a:spcAft>
              <a:buClr>
                <a:srgbClr val="404040"/>
              </a:buClr>
              <a:buSzPts val="3400"/>
              <a:buFont typeface="Open Sans"/>
              <a:buChar char="‣"/>
            </a:pPr>
            <a:r>
              <a:rPr lang="en-US" sz="3400">
                <a:solidFill>
                  <a:srgbClr val="404040"/>
                </a:solidFill>
                <a:latin typeface="Open Sans"/>
                <a:ea typeface="Open Sans"/>
                <a:cs typeface="Open Sans"/>
                <a:sym typeface="Open Sans"/>
              </a:rPr>
              <a:t>r: Annual interest rate</a:t>
            </a:r>
            <a:endParaRPr sz="3400">
              <a:solidFill>
                <a:srgbClr val="404040"/>
              </a:solidFill>
              <a:latin typeface="Open Sans"/>
              <a:ea typeface="Open Sans"/>
              <a:cs typeface="Open Sans"/>
              <a:sym typeface="Open Sans"/>
            </a:endParaRPr>
          </a:p>
          <a:p>
            <a:pPr marL="345440" marR="0" lvl="0" indent="-431800" algn="l" rtl="0">
              <a:lnSpc>
                <a:spcPct val="150000"/>
              </a:lnSpc>
              <a:spcBef>
                <a:spcPts val="0"/>
              </a:spcBef>
              <a:spcAft>
                <a:spcPts val="0"/>
              </a:spcAft>
              <a:buClr>
                <a:srgbClr val="404040"/>
              </a:buClr>
              <a:buSzPts val="3400"/>
              <a:buFont typeface="Open Sans"/>
              <a:buChar char="‣"/>
            </a:pPr>
            <a:r>
              <a:rPr lang="en-US" sz="3400">
                <a:solidFill>
                  <a:srgbClr val="404040"/>
                </a:solidFill>
                <a:latin typeface="Open Sans"/>
                <a:ea typeface="Open Sans"/>
                <a:cs typeface="Open Sans"/>
                <a:sym typeface="Open Sans"/>
              </a:rPr>
              <a:t>tau: Time to maturity (in years)</a:t>
            </a:r>
            <a:endParaRPr sz="3400">
              <a:solidFill>
                <a:srgbClr val="404040"/>
              </a:solidFill>
              <a:latin typeface="Open Sans"/>
              <a:ea typeface="Open Sans"/>
              <a:cs typeface="Open Sans"/>
              <a:sym typeface="Open Sans"/>
            </a:endParaRPr>
          </a:p>
          <a:p>
            <a:pPr marL="345440" marR="0" lvl="0" indent="-431800" algn="l" rtl="0">
              <a:lnSpc>
                <a:spcPct val="150000"/>
              </a:lnSpc>
              <a:spcBef>
                <a:spcPts val="0"/>
              </a:spcBef>
              <a:spcAft>
                <a:spcPts val="0"/>
              </a:spcAft>
              <a:buClr>
                <a:srgbClr val="404040"/>
              </a:buClr>
              <a:buSzPts val="3400"/>
              <a:buFont typeface="Open Sans"/>
              <a:buChar char="‣"/>
            </a:pPr>
            <a:r>
              <a:rPr lang="en-US" sz="3400">
                <a:solidFill>
                  <a:srgbClr val="404040"/>
                </a:solidFill>
                <a:latin typeface="Open Sans"/>
                <a:ea typeface="Open Sans"/>
                <a:cs typeface="Open Sans"/>
                <a:sym typeface="Open Sans"/>
              </a:rPr>
              <a:t>BS: Use the Black-Scholes formula to get C_pred. </a:t>
            </a:r>
            <a:endParaRPr sz="3400">
              <a:solidFill>
                <a:srgbClr val="404040"/>
              </a:solidFill>
              <a:latin typeface="Open Sans"/>
              <a:ea typeface="Open Sans"/>
              <a:cs typeface="Open Sans"/>
              <a:sym typeface="Open Sans"/>
            </a:endParaRPr>
          </a:p>
          <a:p>
            <a:pPr marL="914400" marR="0" lvl="1" indent="-419100" algn="l" rtl="0">
              <a:lnSpc>
                <a:spcPct val="150000"/>
              </a:lnSpc>
              <a:spcBef>
                <a:spcPts val="0"/>
              </a:spcBef>
              <a:spcAft>
                <a:spcPts val="0"/>
              </a:spcAft>
              <a:buClr>
                <a:srgbClr val="404040"/>
              </a:buClr>
              <a:buSzPts val="3000"/>
              <a:buFont typeface="Open Sans"/>
              <a:buChar char="○"/>
            </a:pPr>
            <a:r>
              <a:rPr lang="en-US" sz="3000">
                <a:solidFill>
                  <a:srgbClr val="404040"/>
                </a:solidFill>
                <a:latin typeface="Open Sans"/>
                <a:ea typeface="Open Sans"/>
                <a:cs typeface="Open Sans"/>
                <a:sym typeface="Open Sans"/>
              </a:rPr>
              <a:t>Over: C_pred - C &gt; 0  → Overestimated</a:t>
            </a:r>
            <a:endParaRPr sz="3000">
              <a:solidFill>
                <a:srgbClr val="404040"/>
              </a:solidFill>
              <a:latin typeface="Open Sans"/>
              <a:ea typeface="Open Sans"/>
              <a:cs typeface="Open Sans"/>
              <a:sym typeface="Open Sans"/>
            </a:endParaRPr>
          </a:p>
          <a:p>
            <a:pPr marL="914400" marR="0" lvl="1" indent="-419100" algn="l" rtl="0">
              <a:lnSpc>
                <a:spcPct val="150000"/>
              </a:lnSpc>
              <a:spcBef>
                <a:spcPts val="0"/>
              </a:spcBef>
              <a:spcAft>
                <a:spcPts val="0"/>
              </a:spcAft>
              <a:buClr>
                <a:srgbClr val="404040"/>
              </a:buClr>
              <a:buSzPts val="3000"/>
              <a:buFont typeface="Open Sans"/>
              <a:buChar char="○"/>
            </a:pPr>
            <a:r>
              <a:rPr lang="en-US" sz="3000">
                <a:solidFill>
                  <a:srgbClr val="404040"/>
                </a:solidFill>
                <a:latin typeface="Open Sans"/>
                <a:ea typeface="Open Sans"/>
                <a:cs typeface="Open Sans"/>
                <a:sym typeface="Open Sans"/>
              </a:rPr>
              <a:t>Under: C_pred - C &lt; 0  → Underestimated</a:t>
            </a:r>
            <a:endParaRPr sz="3000">
              <a:solidFill>
                <a:srgbClr val="404040"/>
              </a:solidFill>
              <a:latin typeface="Open Sans"/>
              <a:ea typeface="Open Sans"/>
              <a:cs typeface="Open Sans"/>
              <a:sym typeface="Open Sans"/>
            </a:endParaRPr>
          </a:p>
          <a:p>
            <a:pPr marL="457200" marR="0" lvl="0" indent="0" algn="l" rtl="0">
              <a:lnSpc>
                <a:spcPct val="150000"/>
              </a:lnSpc>
              <a:spcBef>
                <a:spcPts val="0"/>
              </a:spcBef>
              <a:spcAft>
                <a:spcPts val="0"/>
              </a:spcAft>
              <a:buNone/>
            </a:pPr>
            <a:endParaRPr sz="3400">
              <a:solidFill>
                <a:srgbClr val="404040"/>
              </a:solidFill>
              <a:latin typeface="Open Sans"/>
              <a:ea typeface="Open Sans"/>
              <a:cs typeface="Open Sans"/>
              <a:sym typeface="Open Sans"/>
            </a:endParaRPr>
          </a:p>
        </p:txBody>
      </p:sp>
      <p:pic>
        <p:nvPicPr>
          <p:cNvPr id="186" name="Google Shape;186;p5"/>
          <p:cNvPicPr preferRelativeResize="0"/>
          <p:nvPr/>
        </p:nvPicPr>
        <p:blipFill rotWithShape="1">
          <a:blip r:embed="rId4">
            <a:alphaModFix/>
          </a:blip>
          <a:srcRect t="4507"/>
          <a:stretch/>
        </p:blipFill>
        <p:spPr>
          <a:xfrm>
            <a:off x="12881025" y="4344100"/>
            <a:ext cx="10207249" cy="6320349"/>
          </a:xfrm>
          <a:prstGeom prst="rect">
            <a:avLst/>
          </a:prstGeom>
          <a:noFill/>
          <a:ln>
            <a:noFill/>
          </a:ln>
        </p:spPr>
      </p:pic>
      <p:sp>
        <p:nvSpPr>
          <p:cNvPr id="187" name="Google Shape;187;p5"/>
          <p:cNvSpPr txBox="1"/>
          <p:nvPr/>
        </p:nvSpPr>
        <p:spPr>
          <a:xfrm>
            <a:off x="15936800" y="10901675"/>
            <a:ext cx="7077900" cy="60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700">
                <a:latin typeface="Open Sans"/>
                <a:ea typeface="Open Sans"/>
                <a:cs typeface="Open Sans"/>
                <a:sym typeface="Open Sans"/>
              </a:rPr>
              <a:t>Original Train Data:1680 rows × 6 columns</a:t>
            </a:r>
            <a:endParaRPr sz="2700">
              <a:latin typeface="Open Sans"/>
              <a:ea typeface="Open Sans"/>
              <a:cs typeface="Open Sans"/>
              <a:sym typeface="Open Sans"/>
            </a:endParaRPr>
          </a:p>
        </p:txBody>
      </p:sp>
      <p:cxnSp>
        <p:nvCxnSpPr>
          <p:cNvPr id="188" name="Google Shape;188;p5"/>
          <p:cNvCxnSpPr/>
          <p:nvPr/>
        </p:nvCxnSpPr>
        <p:spPr>
          <a:xfrm>
            <a:off x="14138025" y="5251925"/>
            <a:ext cx="1313100" cy="0"/>
          </a:xfrm>
          <a:prstGeom prst="straightConnector1">
            <a:avLst/>
          </a:prstGeom>
          <a:noFill/>
          <a:ln w="38100" cap="flat" cmpd="sng">
            <a:solidFill>
              <a:srgbClr val="FF0000"/>
            </a:solidFill>
            <a:prstDash val="solid"/>
            <a:round/>
            <a:headEnd type="none" w="med" len="med"/>
            <a:tailEnd type="none" w="med" len="med"/>
          </a:ln>
        </p:spPr>
      </p:cxnSp>
      <p:cxnSp>
        <p:nvCxnSpPr>
          <p:cNvPr id="189" name="Google Shape;189;p5"/>
          <p:cNvCxnSpPr/>
          <p:nvPr/>
        </p:nvCxnSpPr>
        <p:spPr>
          <a:xfrm>
            <a:off x="15936800" y="5251925"/>
            <a:ext cx="1313100" cy="0"/>
          </a:xfrm>
          <a:prstGeom prst="straightConnector1">
            <a:avLst/>
          </a:prstGeom>
          <a:noFill/>
          <a:ln w="38100" cap="flat" cmpd="sng">
            <a:solidFill>
              <a:srgbClr val="FF0000"/>
            </a:solidFill>
            <a:prstDash val="solid"/>
            <a:round/>
            <a:headEnd type="none" w="med" len="med"/>
            <a:tailEnd type="none" w="med" len="med"/>
          </a:ln>
        </p:spPr>
      </p:cxnSp>
      <p:cxnSp>
        <p:nvCxnSpPr>
          <p:cNvPr id="190" name="Google Shape;190;p5"/>
          <p:cNvCxnSpPr/>
          <p:nvPr/>
        </p:nvCxnSpPr>
        <p:spPr>
          <a:xfrm>
            <a:off x="17503700" y="5251925"/>
            <a:ext cx="1313100" cy="0"/>
          </a:xfrm>
          <a:prstGeom prst="straightConnector1">
            <a:avLst/>
          </a:prstGeom>
          <a:noFill/>
          <a:ln w="38100" cap="flat" cmpd="sng">
            <a:solidFill>
              <a:srgbClr val="FF0000"/>
            </a:solidFill>
            <a:prstDash val="solid"/>
            <a:round/>
            <a:headEnd type="none" w="med" len="med"/>
            <a:tailEnd type="none" w="med" len="med"/>
          </a:ln>
        </p:spPr>
      </p:cxnSp>
      <p:cxnSp>
        <p:nvCxnSpPr>
          <p:cNvPr id="191" name="Google Shape;191;p5"/>
          <p:cNvCxnSpPr/>
          <p:nvPr/>
        </p:nvCxnSpPr>
        <p:spPr>
          <a:xfrm>
            <a:off x="19070600" y="5251925"/>
            <a:ext cx="1313100" cy="0"/>
          </a:xfrm>
          <a:prstGeom prst="straightConnector1">
            <a:avLst/>
          </a:prstGeom>
          <a:noFill/>
          <a:ln w="38100" cap="flat" cmpd="sng">
            <a:solidFill>
              <a:srgbClr val="FF0000"/>
            </a:solidFill>
            <a:prstDash val="solid"/>
            <a:round/>
            <a:headEnd type="none" w="med" len="med"/>
            <a:tailEnd type="none" w="med" len="med"/>
          </a:ln>
        </p:spPr>
      </p:cxnSp>
      <p:sp>
        <p:nvSpPr>
          <p:cNvPr id="192" name="Google Shape;192;p5"/>
          <p:cNvSpPr/>
          <p:nvPr/>
        </p:nvSpPr>
        <p:spPr>
          <a:xfrm>
            <a:off x="16030600" y="8018575"/>
            <a:ext cx="1313100" cy="398700"/>
          </a:xfrm>
          <a:prstGeom prst="ellipse">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5"/>
          <p:cNvSpPr/>
          <p:nvPr/>
        </p:nvSpPr>
        <p:spPr>
          <a:xfrm>
            <a:off x="15585125" y="10081825"/>
            <a:ext cx="1664700" cy="398700"/>
          </a:xfrm>
          <a:prstGeom prst="ellipse">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5"/>
          <p:cNvSpPr/>
          <p:nvPr/>
        </p:nvSpPr>
        <p:spPr>
          <a:xfrm>
            <a:off x="18894800" y="10081825"/>
            <a:ext cx="1664700" cy="398700"/>
          </a:xfrm>
          <a:prstGeom prst="ellipse">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8"/>
        <p:cNvGrpSpPr/>
        <p:nvPr/>
      </p:nvGrpSpPr>
      <p:grpSpPr>
        <a:xfrm>
          <a:off x="0" y="0"/>
          <a:ext cx="0" cy="0"/>
          <a:chOff x="0" y="0"/>
          <a:chExt cx="0" cy="0"/>
        </a:xfrm>
      </p:grpSpPr>
      <p:pic>
        <p:nvPicPr>
          <p:cNvPr id="199" name="Google Shape;199;g230e7fabcf9_0_32" descr="Google Shape;83;p16"/>
          <p:cNvPicPr preferRelativeResize="0"/>
          <p:nvPr/>
        </p:nvPicPr>
        <p:blipFill rotWithShape="1">
          <a:blip r:embed="rId3">
            <a:alphaModFix/>
          </a:blip>
          <a:srcRect/>
          <a:stretch/>
        </p:blipFill>
        <p:spPr>
          <a:xfrm>
            <a:off x="21317799" y="863587"/>
            <a:ext cx="2456602" cy="686435"/>
          </a:xfrm>
          <a:prstGeom prst="rect">
            <a:avLst/>
          </a:prstGeom>
          <a:noFill/>
          <a:ln>
            <a:noFill/>
          </a:ln>
        </p:spPr>
      </p:pic>
      <p:sp>
        <p:nvSpPr>
          <p:cNvPr id="200" name="Google Shape;200;g230e7fabcf9_0_32"/>
          <p:cNvSpPr/>
          <p:nvPr/>
        </p:nvSpPr>
        <p:spPr>
          <a:xfrm>
            <a:off x="985149" y="1473199"/>
            <a:ext cx="14232900" cy="903600"/>
          </a:xfrm>
          <a:prstGeom prst="rect">
            <a:avLst/>
          </a:prstGeom>
          <a:solidFill>
            <a:srgbClr val="990000"/>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3800"/>
              <a:buFont typeface="Arial"/>
              <a:buNone/>
            </a:pPr>
            <a:endParaRPr sz="3800" b="0" i="0" u="none" strike="noStrike" cap="none">
              <a:solidFill>
                <a:srgbClr val="434343"/>
              </a:solidFill>
              <a:latin typeface="Open Sans"/>
              <a:ea typeface="Open Sans"/>
              <a:cs typeface="Open Sans"/>
              <a:sym typeface="Open Sans"/>
            </a:endParaRPr>
          </a:p>
        </p:txBody>
      </p:sp>
      <p:sp>
        <p:nvSpPr>
          <p:cNvPr id="201" name="Google Shape;201;g230e7fabcf9_0_32"/>
          <p:cNvSpPr txBox="1"/>
          <p:nvPr/>
        </p:nvSpPr>
        <p:spPr>
          <a:xfrm>
            <a:off x="1210391" y="1554950"/>
            <a:ext cx="13266300" cy="738900"/>
          </a:xfrm>
          <a:prstGeom prst="rect">
            <a:avLst/>
          </a:prstGeom>
          <a:noFill/>
          <a:ln>
            <a:noFill/>
          </a:ln>
        </p:spPr>
        <p:txBody>
          <a:bodyPr spcFirstLastPara="1" wrap="square" lIns="0" tIns="0" rIns="0" bIns="0" anchor="t" anchorCtr="0">
            <a:spAutoFit/>
          </a:bodyPr>
          <a:lstStyle/>
          <a:p>
            <a:pPr marL="0" marR="0" lvl="0" indent="0" algn="l" rtl="0">
              <a:lnSpc>
                <a:spcPct val="150000"/>
              </a:lnSpc>
              <a:spcBef>
                <a:spcPts val="0"/>
              </a:spcBef>
              <a:spcAft>
                <a:spcPts val="0"/>
              </a:spcAft>
              <a:buNone/>
            </a:pPr>
            <a:r>
              <a:rPr lang="en-US" sz="4800">
                <a:solidFill>
                  <a:srgbClr val="FFFFFF"/>
                </a:solidFill>
                <a:latin typeface="Open Sans Light"/>
                <a:ea typeface="Open Sans Light"/>
                <a:cs typeface="Open Sans Light"/>
                <a:sym typeface="Open Sans Light"/>
              </a:rPr>
              <a:t>Data Exploration &amp; Cleaning</a:t>
            </a:r>
            <a:endParaRPr sz="4800">
              <a:solidFill>
                <a:srgbClr val="FFFFFF"/>
              </a:solidFill>
              <a:latin typeface="Open Sans Light"/>
              <a:ea typeface="Open Sans Light"/>
              <a:cs typeface="Open Sans Light"/>
              <a:sym typeface="Open Sans Light"/>
            </a:endParaRPr>
          </a:p>
        </p:txBody>
      </p:sp>
      <p:sp>
        <p:nvSpPr>
          <p:cNvPr id="202" name="Google Shape;202;g230e7fabcf9_0_32"/>
          <p:cNvSpPr/>
          <p:nvPr/>
        </p:nvSpPr>
        <p:spPr>
          <a:xfrm>
            <a:off x="-1" y="1473199"/>
            <a:ext cx="902400" cy="902400"/>
          </a:xfrm>
          <a:prstGeom prst="rect">
            <a:avLst/>
          </a:prstGeom>
          <a:solidFill>
            <a:srgbClr val="99000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EAEAEA"/>
              </a:buClr>
              <a:buSzPts val="3800"/>
              <a:buFont typeface="Open Sans ExtraBold"/>
              <a:buNone/>
            </a:pPr>
            <a:endParaRPr sz="3800" b="0" i="0" u="none" strike="noStrike" cap="none">
              <a:solidFill>
                <a:srgbClr val="434343"/>
              </a:solidFill>
              <a:latin typeface="Open Sans"/>
              <a:ea typeface="Open Sans"/>
              <a:cs typeface="Open Sans"/>
              <a:sym typeface="Open Sans"/>
            </a:endParaRPr>
          </a:p>
        </p:txBody>
      </p:sp>
      <p:sp>
        <p:nvSpPr>
          <p:cNvPr id="203" name="Google Shape;203;g230e7fabcf9_0_32"/>
          <p:cNvSpPr txBox="1"/>
          <p:nvPr/>
        </p:nvSpPr>
        <p:spPr>
          <a:xfrm>
            <a:off x="-1" y="1524311"/>
            <a:ext cx="902400" cy="800400"/>
          </a:xfrm>
          <a:prstGeom prst="rect">
            <a:avLst/>
          </a:prstGeom>
          <a:noFill/>
          <a:ln>
            <a:noFill/>
          </a:ln>
        </p:spPr>
        <p:txBody>
          <a:bodyPr spcFirstLastPara="1" wrap="square" lIns="121875" tIns="121875" rIns="121875" bIns="121875" anchor="ctr" anchorCtr="0">
            <a:spAutoFit/>
          </a:bodyPr>
          <a:lstStyle/>
          <a:p>
            <a:pPr marL="0" marR="0" lvl="0" indent="0" algn="ctr" rtl="0">
              <a:lnSpc>
                <a:spcPct val="100000"/>
              </a:lnSpc>
              <a:spcBef>
                <a:spcPts val="0"/>
              </a:spcBef>
              <a:spcAft>
                <a:spcPts val="0"/>
              </a:spcAft>
              <a:buClr>
                <a:srgbClr val="FFFFFF"/>
              </a:buClr>
              <a:buSzPts val="3600"/>
              <a:buFont typeface="Open Sans ExtraBold"/>
              <a:buNone/>
            </a:pPr>
            <a:r>
              <a:rPr lang="en-US" sz="3600" b="0" i="0" u="none" strike="noStrike" cap="none">
                <a:solidFill>
                  <a:srgbClr val="FFFFFF"/>
                </a:solidFill>
                <a:latin typeface="Open Sans ExtraBold"/>
                <a:ea typeface="Open Sans ExtraBold"/>
                <a:cs typeface="Open Sans ExtraBold"/>
                <a:sym typeface="Open Sans ExtraBold"/>
              </a:rPr>
              <a:t>2</a:t>
            </a:r>
            <a:endParaRPr sz="3600" b="0" i="0" u="none" strike="noStrike" cap="none">
              <a:solidFill>
                <a:srgbClr val="FFFFFF"/>
              </a:solidFill>
              <a:latin typeface="Open Sans ExtraBold"/>
              <a:ea typeface="Open Sans ExtraBold"/>
              <a:cs typeface="Open Sans ExtraBold"/>
              <a:sym typeface="Open Sans ExtraBold"/>
            </a:endParaRPr>
          </a:p>
        </p:txBody>
      </p:sp>
      <p:sp>
        <p:nvSpPr>
          <p:cNvPr id="204" name="Google Shape;204;g230e7fabcf9_0_32"/>
          <p:cNvSpPr txBox="1">
            <a:spLocks noGrp="1"/>
          </p:cNvSpPr>
          <p:nvPr>
            <p:ph type="sldNum" idx="12"/>
          </p:nvPr>
        </p:nvSpPr>
        <p:spPr>
          <a:xfrm>
            <a:off x="23194838" y="12301830"/>
            <a:ext cx="861600" cy="886500"/>
          </a:xfrm>
          <a:prstGeom prst="rect">
            <a:avLst/>
          </a:prstGeom>
          <a:noFill/>
          <a:ln>
            <a:noFill/>
          </a:ln>
        </p:spPr>
        <p:txBody>
          <a:bodyPr spcFirstLastPara="1" wrap="square" lIns="240800" tIns="240800" rIns="240800" bIns="240800" anchor="ctr" anchorCtr="0">
            <a:spAutoFit/>
          </a:bodyPr>
          <a:lstStyle/>
          <a:p>
            <a:pPr marL="0" lvl="0" indent="0" algn="r" rtl="0">
              <a:lnSpc>
                <a:spcPct val="100000"/>
              </a:lnSpc>
              <a:spcBef>
                <a:spcPts val="0"/>
              </a:spcBef>
              <a:spcAft>
                <a:spcPts val="0"/>
              </a:spcAft>
              <a:buClr>
                <a:srgbClr val="585858"/>
              </a:buClr>
              <a:buSzPts val="2600"/>
              <a:buFont typeface="Arial"/>
              <a:buNone/>
            </a:pPr>
            <a:fld id="{00000000-1234-1234-1234-123412341234}" type="slidenum">
              <a:rPr lang="en-US"/>
              <a:t>8</a:t>
            </a:fld>
            <a:endParaRPr/>
          </a:p>
        </p:txBody>
      </p:sp>
      <p:sp>
        <p:nvSpPr>
          <p:cNvPr id="205" name="Google Shape;205;g230e7fabcf9_0_32"/>
          <p:cNvSpPr txBox="1"/>
          <p:nvPr/>
        </p:nvSpPr>
        <p:spPr>
          <a:xfrm>
            <a:off x="1362789" y="2980266"/>
            <a:ext cx="14574000" cy="677400"/>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404040"/>
              </a:buClr>
              <a:buSzPts val="4400"/>
              <a:buFont typeface="Open Sans SemiBold"/>
              <a:buNone/>
            </a:pPr>
            <a:r>
              <a:rPr lang="en-US" sz="4400">
                <a:solidFill>
                  <a:srgbClr val="404040"/>
                </a:solidFill>
                <a:latin typeface="Open Sans SemiBold"/>
                <a:ea typeface="Open Sans SemiBold"/>
                <a:cs typeface="Open Sans SemiBold"/>
                <a:sym typeface="Open Sans SemiBold"/>
              </a:rPr>
              <a:t>Checking for missings and erroneous</a:t>
            </a:r>
            <a:endParaRPr/>
          </a:p>
        </p:txBody>
      </p:sp>
      <p:cxnSp>
        <p:nvCxnSpPr>
          <p:cNvPr id="206" name="Google Shape;206;g230e7fabcf9_0_32"/>
          <p:cNvCxnSpPr/>
          <p:nvPr/>
        </p:nvCxnSpPr>
        <p:spPr>
          <a:xfrm>
            <a:off x="1362789" y="3743322"/>
            <a:ext cx="21544800" cy="0"/>
          </a:xfrm>
          <a:prstGeom prst="straightConnector1">
            <a:avLst/>
          </a:prstGeom>
          <a:noFill/>
          <a:ln w="12700" cap="flat" cmpd="sng">
            <a:solidFill>
              <a:srgbClr val="404040"/>
            </a:solidFill>
            <a:prstDash val="solid"/>
            <a:round/>
            <a:headEnd type="none" w="sm" len="sm"/>
            <a:tailEnd type="none" w="sm" len="sm"/>
          </a:ln>
        </p:spPr>
      </p:cxnSp>
      <p:sp>
        <p:nvSpPr>
          <p:cNvPr id="207" name="Google Shape;207;g230e7fabcf9_0_32"/>
          <p:cNvSpPr txBox="1"/>
          <p:nvPr/>
        </p:nvSpPr>
        <p:spPr>
          <a:xfrm>
            <a:off x="1929384" y="4014216"/>
            <a:ext cx="15573300" cy="2878500"/>
          </a:xfrm>
          <a:prstGeom prst="rect">
            <a:avLst/>
          </a:prstGeom>
          <a:noFill/>
          <a:ln>
            <a:noFill/>
          </a:ln>
        </p:spPr>
        <p:txBody>
          <a:bodyPr spcFirstLastPara="1" wrap="square" lIns="0" tIns="0" rIns="0" bIns="0" anchor="t" anchorCtr="0">
            <a:spAutoFit/>
          </a:bodyPr>
          <a:lstStyle/>
          <a:p>
            <a:pPr marL="345440" marR="0" lvl="0" indent="-431800" algn="l" rtl="0">
              <a:lnSpc>
                <a:spcPct val="150000"/>
              </a:lnSpc>
              <a:spcBef>
                <a:spcPts val="0"/>
              </a:spcBef>
              <a:spcAft>
                <a:spcPts val="0"/>
              </a:spcAft>
              <a:buClr>
                <a:srgbClr val="404040"/>
              </a:buClr>
              <a:buSzPts val="3400"/>
              <a:buFont typeface="Open Sans"/>
              <a:buChar char="‣"/>
            </a:pPr>
            <a:r>
              <a:rPr lang="en-US" sz="3400">
                <a:solidFill>
                  <a:srgbClr val="404040"/>
                </a:solidFill>
                <a:latin typeface="Open Sans"/>
                <a:ea typeface="Open Sans"/>
                <a:cs typeface="Open Sans"/>
                <a:sym typeface="Open Sans"/>
              </a:rPr>
              <a:t>Value (C) </a:t>
            </a:r>
            <a:endParaRPr sz="3400">
              <a:solidFill>
                <a:srgbClr val="404040"/>
              </a:solidFill>
              <a:latin typeface="Open Sans"/>
              <a:ea typeface="Open Sans"/>
              <a:cs typeface="Open Sans"/>
              <a:sym typeface="Open Sans"/>
            </a:endParaRPr>
          </a:p>
          <a:p>
            <a:pPr marL="914400" marR="0" lvl="1" indent="-444500" algn="l" rtl="0">
              <a:lnSpc>
                <a:spcPct val="150000"/>
              </a:lnSpc>
              <a:spcBef>
                <a:spcPts val="0"/>
              </a:spcBef>
              <a:spcAft>
                <a:spcPts val="0"/>
              </a:spcAft>
              <a:buClr>
                <a:srgbClr val="404040"/>
              </a:buClr>
              <a:buSzPts val="3400"/>
              <a:buFont typeface="Open Sans"/>
              <a:buChar char="○"/>
            </a:pPr>
            <a:r>
              <a:rPr lang="en-US" sz="3400">
                <a:solidFill>
                  <a:srgbClr val="404040"/>
                </a:solidFill>
                <a:latin typeface="Open Sans"/>
                <a:ea typeface="Open Sans"/>
                <a:cs typeface="Open Sans"/>
                <a:sym typeface="Open Sans"/>
              </a:rPr>
              <a:t>No erroneous data</a:t>
            </a:r>
            <a:endParaRPr sz="3400">
              <a:solidFill>
                <a:srgbClr val="404040"/>
              </a:solidFill>
              <a:latin typeface="Open Sans"/>
              <a:ea typeface="Open Sans"/>
              <a:cs typeface="Open Sans"/>
              <a:sym typeface="Open Sans"/>
            </a:endParaRPr>
          </a:p>
          <a:p>
            <a:pPr marL="914400" marR="0" lvl="1" indent="-444500" algn="l" rtl="0">
              <a:lnSpc>
                <a:spcPct val="150000"/>
              </a:lnSpc>
              <a:spcBef>
                <a:spcPts val="0"/>
              </a:spcBef>
              <a:spcAft>
                <a:spcPts val="0"/>
              </a:spcAft>
              <a:buClr>
                <a:srgbClr val="404040"/>
              </a:buClr>
              <a:buSzPts val="3400"/>
              <a:buFont typeface="Open Sans"/>
              <a:buChar char="○"/>
            </a:pPr>
            <a:r>
              <a:rPr lang="en-US" sz="3400">
                <a:solidFill>
                  <a:srgbClr val="404040"/>
                </a:solidFill>
                <a:latin typeface="Open Sans"/>
                <a:ea typeface="Open Sans"/>
                <a:cs typeface="Open Sans"/>
                <a:sym typeface="Open Sans"/>
              </a:rPr>
              <a:t>2 missing values</a:t>
            </a:r>
            <a:endParaRPr sz="3400">
              <a:solidFill>
                <a:srgbClr val="404040"/>
              </a:solidFill>
              <a:latin typeface="Open Sans"/>
              <a:ea typeface="Open Sans"/>
              <a:cs typeface="Open Sans"/>
              <a:sym typeface="Open Sans"/>
            </a:endParaRPr>
          </a:p>
          <a:p>
            <a:pPr marL="914400" marR="0" lvl="1" indent="-444500" algn="l" rtl="0">
              <a:lnSpc>
                <a:spcPct val="150000"/>
              </a:lnSpc>
              <a:spcBef>
                <a:spcPts val="0"/>
              </a:spcBef>
              <a:spcAft>
                <a:spcPts val="0"/>
              </a:spcAft>
              <a:buClr>
                <a:srgbClr val="404040"/>
              </a:buClr>
              <a:buSzPts val="3400"/>
              <a:buFont typeface="Open Sans"/>
              <a:buChar char="○"/>
            </a:pPr>
            <a:r>
              <a:rPr lang="en-US" sz="3400">
                <a:solidFill>
                  <a:srgbClr val="404040"/>
                </a:solidFill>
                <a:latin typeface="Open Sans"/>
                <a:ea typeface="Open Sans"/>
                <a:cs typeface="Open Sans"/>
                <a:sym typeface="Open Sans"/>
              </a:rPr>
              <a:t>Use sklearn.impute.SimpleImputer - Mean Imputation</a:t>
            </a:r>
            <a:endParaRPr sz="3400">
              <a:solidFill>
                <a:srgbClr val="404040"/>
              </a:solidFill>
              <a:latin typeface="Open Sans"/>
              <a:ea typeface="Open Sans"/>
              <a:cs typeface="Open Sans"/>
              <a:sym typeface="Open Sans"/>
            </a:endParaRPr>
          </a:p>
        </p:txBody>
      </p:sp>
      <p:grpSp>
        <p:nvGrpSpPr>
          <p:cNvPr id="208" name="Google Shape;208;g230e7fabcf9_0_32"/>
          <p:cNvGrpSpPr/>
          <p:nvPr/>
        </p:nvGrpSpPr>
        <p:grpSpPr>
          <a:xfrm>
            <a:off x="13764850" y="4344100"/>
            <a:ext cx="10418276" cy="2878499"/>
            <a:chOff x="13818950" y="5593375"/>
            <a:chExt cx="10418276" cy="2878499"/>
          </a:xfrm>
        </p:grpSpPr>
        <p:pic>
          <p:nvPicPr>
            <p:cNvPr id="209" name="Google Shape;209;g230e7fabcf9_0_32"/>
            <p:cNvPicPr preferRelativeResize="0"/>
            <p:nvPr/>
          </p:nvPicPr>
          <p:blipFill>
            <a:blip r:embed="rId4">
              <a:alphaModFix/>
            </a:blip>
            <a:stretch>
              <a:fillRect/>
            </a:stretch>
          </p:blipFill>
          <p:spPr>
            <a:xfrm>
              <a:off x="19260114" y="5631275"/>
              <a:ext cx="4977112" cy="2802675"/>
            </a:xfrm>
            <a:prstGeom prst="rect">
              <a:avLst/>
            </a:prstGeom>
            <a:noFill/>
            <a:ln>
              <a:noFill/>
            </a:ln>
          </p:spPr>
        </p:pic>
        <p:pic>
          <p:nvPicPr>
            <p:cNvPr id="210" name="Google Shape;210;g230e7fabcf9_0_32"/>
            <p:cNvPicPr preferRelativeResize="0"/>
            <p:nvPr/>
          </p:nvPicPr>
          <p:blipFill>
            <a:blip r:embed="rId5">
              <a:alphaModFix/>
            </a:blip>
            <a:stretch>
              <a:fillRect/>
            </a:stretch>
          </p:blipFill>
          <p:spPr>
            <a:xfrm>
              <a:off x="13818950" y="5593375"/>
              <a:ext cx="5495283" cy="2878499"/>
            </a:xfrm>
            <a:prstGeom prst="rect">
              <a:avLst/>
            </a:prstGeom>
            <a:noFill/>
            <a:ln>
              <a:noFill/>
            </a:ln>
          </p:spPr>
        </p:pic>
      </p:grpSp>
      <p:sp>
        <p:nvSpPr>
          <p:cNvPr id="211" name="Google Shape;211;g230e7fabcf9_0_32"/>
          <p:cNvSpPr txBox="1"/>
          <p:nvPr/>
        </p:nvSpPr>
        <p:spPr>
          <a:xfrm>
            <a:off x="1929384" y="7249266"/>
            <a:ext cx="15573300" cy="2878500"/>
          </a:xfrm>
          <a:prstGeom prst="rect">
            <a:avLst/>
          </a:prstGeom>
          <a:noFill/>
          <a:ln>
            <a:noFill/>
          </a:ln>
        </p:spPr>
        <p:txBody>
          <a:bodyPr spcFirstLastPara="1" wrap="square" lIns="0" tIns="0" rIns="0" bIns="0" anchor="t" anchorCtr="0">
            <a:spAutoFit/>
          </a:bodyPr>
          <a:lstStyle/>
          <a:p>
            <a:pPr marL="345440" marR="0" lvl="0" indent="-431800" algn="l" rtl="0">
              <a:lnSpc>
                <a:spcPct val="150000"/>
              </a:lnSpc>
              <a:spcBef>
                <a:spcPts val="0"/>
              </a:spcBef>
              <a:spcAft>
                <a:spcPts val="0"/>
              </a:spcAft>
              <a:buClr>
                <a:srgbClr val="404040"/>
              </a:buClr>
              <a:buSzPts val="3400"/>
              <a:buFont typeface="Open Sans"/>
              <a:buChar char="‣"/>
            </a:pPr>
            <a:r>
              <a:rPr lang="en-US" sz="3400">
                <a:solidFill>
                  <a:srgbClr val="404040"/>
                </a:solidFill>
                <a:latin typeface="Open Sans"/>
                <a:ea typeface="Open Sans"/>
                <a:cs typeface="Open Sans"/>
                <a:sym typeface="Open Sans"/>
              </a:rPr>
              <a:t>K</a:t>
            </a:r>
            <a:endParaRPr sz="3400">
              <a:solidFill>
                <a:srgbClr val="404040"/>
              </a:solidFill>
              <a:latin typeface="Open Sans"/>
              <a:ea typeface="Open Sans"/>
              <a:cs typeface="Open Sans"/>
              <a:sym typeface="Open Sans"/>
            </a:endParaRPr>
          </a:p>
          <a:p>
            <a:pPr marL="914400" lvl="1" indent="-444500" algn="l" rtl="0">
              <a:lnSpc>
                <a:spcPct val="150000"/>
              </a:lnSpc>
              <a:spcBef>
                <a:spcPts val="0"/>
              </a:spcBef>
              <a:spcAft>
                <a:spcPts val="0"/>
              </a:spcAft>
              <a:buClr>
                <a:srgbClr val="404040"/>
              </a:buClr>
              <a:buSzPts val="3400"/>
              <a:buFont typeface="Open Sans"/>
              <a:buChar char="○"/>
            </a:pPr>
            <a:r>
              <a:rPr lang="en-US" sz="3400">
                <a:solidFill>
                  <a:srgbClr val="404040"/>
                </a:solidFill>
                <a:latin typeface="Open Sans"/>
                <a:ea typeface="Open Sans"/>
                <a:cs typeface="Open Sans"/>
                <a:sym typeface="Open Sans"/>
              </a:rPr>
              <a:t>No erroneous data</a:t>
            </a:r>
            <a:endParaRPr sz="3400">
              <a:solidFill>
                <a:srgbClr val="404040"/>
              </a:solidFill>
              <a:latin typeface="Open Sans"/>
              <a:ea typeface="Open Sans"/>
              <a:cs typeface="Open Sans"/>
              <a:sym typeface="Open Sans"/>
            </a:endParaRPr>
          </a:p>
          <a:p>
            <a:pPr marL="914400" marR="0" lvl="1" indent="-444500" algn="l" rtl="0">
              <a:lnSpc>
                <a:spcPct val="150000"/>
              </a:lnSpc>
              <a:spcBef>
                <a:spcPts val="0"/>
              </a:spcBef>
              <a:spcAft>
                <a:spcPts val="0"/>
              </a:spcAft>
              <a:buClr>
                <a:srgbClr val="404040"/>
              </a:buClr>
              <a:buSzPts val="3400"/>
              <a:buFont typeface="Open Sans"/>
              <a:buChar char="○"/>
            </a:pPr>
            <a:r>
              <a:rPr lang="en-US" sz="3400">
                <a:solidFill>
                  <a:srgbClr val="404040"/>
                </a:solidFill>
                <a:latin typeface="Open Sans"/>
                <a:ea typeface="Open Sans"/>
                <a:cs typeface="Open Sans"/>
                <a:sym typeface="Open Sans"/>
              </a:rPr>
              <a:t>2 missing values</a:t>
            </a:r>
            <a:endParaRPr sz="3400">
              <a:solidFill>
                <a:srgbClr val="404040"/>
              </a:solidFill>
              <a:latin typeface="Open Sans"/>
              <a:ea typeface="Open Sans"/>
              <a:cs typeface="Open Sans"/>
              <a:sym typeface="Open Sans"/>
            </a:endParaRPr>
          </a:p>
          <a:p>
            <a:pPr marL="914400" marR="0" lvl="1" indent="-444500" algn="l" rtl="0">
              <a:lnSpc>
                <a:spcPct val="150000"/>
              </a:lnSpc>
              <a:spcBef>
                <a:spcPts val="0"/>
              </a:spcBef>
              <a:spcAft>
                <a:spcPts val="0"/>
              </a:spcAft>
              <a:buClr>
                <a:srgbClr val="404040"/>
              </a:buClr>
              <a:buSzPts val="3400"/>
              <a:buFont typeface="Open Sans"/>
              <a:buChar char="○"/>
            </a:pPr>
            <a:r>
              <a:rPr lang="en-US" sz="3400">
                <a:solidFill>
                  <a:srgbClr val="404040"/>
                </a:solidFill>
                <a:latin typeface="Open Sans"/>
                <a:ea typeface="Open Sans"/>
                <a:cs typeface="Open Sans"/>
                <a:sym typeface="Open Sans"/>
              </a:rPr>
              <a:t>Use sklearn.impute.SimpleImputer - Mean Imputation</a:t>
            </a:r>
            <a:endParaRPr sz="3400">
              <a:solidFill>
                <a:srgbClr val="404040"/>
              </a:solidFill>
              <a:latin typeface="Open Sans"/>
              <a:ea typeface="Open Sans"/>
              <a:cs typeface="Open Sans"/>
              <a:sym typeface="Open Sans"/>
            </a:endParaRPr>
          </a:p>
        </p:txBody>
      </p:sp>
      <p:grpSp>
        <p:nvGrpSpPr>
          <p:cNvPr id="212" name="Google Shape;212;g230e7fabcf9_0_32"/>
          <p:cNvGrpSpPr/>
          <p:nvPr/>
        </p:nvGrpSpPr>
        <p:grpSpPr>
          <a:xfrm>
            <a:off x="13854938" y="7634925"/>
            <a:ext cx="10238101" cy="2849402"/>
            <a:chOff x="13945025" y="8890450"/>
            <a:chExt cx="10238101" cy="2849402"/>
          </a:xfrm>
        </p:grpSpPr>
        <p:pic>
          <p:nvPicPr>
            <p:cNvPr id="213" name="Google Shape;213;g230e7fabcf9_0_32"/>
            <p:cNvPicPr preferRelativeResize="0"/>
            <p:nvPr/>
          </p:nvPicPr>
          <p:blipFill>
            <a:blip r:embed="rId6">
              <a:alphaModFix/>
            </a:blip>
            <a:stretch>
              <a:fillRect/>
            </a:stretch>
          </p:blipFill>
          <p:spPr>
            <a:xfrm>
              <a:off x="13945025" y="8890450"/>
              <a:ext cx="5495276" cy="2849402"/>
            </a:xfrm>
            <a:prstGeom prst="rect">
              <a:avLst/>
            </a:prstGeom>
            <a:noFill/>
            <a:ln>
              <a:noFill/>
            </a:ln>
          </p:spPr>
        </p:pic>
        <p:pic>
          <p:nvPicPr>
            <p:cNvPr id="214" name="Google Shape;214;g230e7fabcf9_0_32"/>
            <p:cNvPicPr preferRelativeResize="0"/>
            <p:nvPr/>
          </p:nvPicPr>
          <p:blipFill>
            <a:blip r:embed="rId7">
              <a:alphaModFix/>
            </a:blip>
            <a:stretch>
              <a:fillRect/>
            </a:stretch>
          </p:blipFill>
          <p:spPr>
            <a:xfrm>
              <a:off x="19314225" y="8946997"/>
              <a:ext cx="4868901" cy="2736303"/>
            </a:xfrm>
            <a:prstGeom prst="rect">
              <a:avLst/>
            </a:prstGeom>
            <a:noFill/>
            <a:ln>
              <a:noFill/>
            </a:ln>
          </p:spPr>
        </p:pic>
      </p:grpSp>
      <p:sp>
        <p:nvSpPr>
          <p:cNvPr id="215" name="Google Shape;215;g230e7fabcf9_0_32"/>
          <p:cNvSpPr txBox="1"/>
          <p:nvPr/>
        </p:nvSpPr>
        <p:spPr>
          <a:xfrm>
            <a:off x="1929384" y="10484316"/>
            <a:ext cx="15573300" cy="2093400"/>
          </a:xfrm>
          <a:prstGeom prst="rect">
            <a:avLst/>
          </a:prstGeom>
          <a:noFill/>
          <a:ln>
            <a:noFill/>
          </a:ln>
        </p:spPr>
        <p:txBody>
          <a:bodyPr spcFirstLastPara="1" wrap="square" lIns="0" tIns="0" rIns="0" bIns="0" anchor="t" anchorCtr="0">
            <a:spAutoFit/>
          </a:bodyPr>
          <a:lstStyle/>
          <a:p>
            <a:pPr marL="345440" marR="0" lvl="0" indent="-431800" algn="l" rtl="0">
              <a:lnSpc>
                <a:spcPct val="150000"/>
              </a:lnSpc>
              <a:spcBef>
                <a:spcPts val="0"/>
              </a:spcBef>
              <a:spcAft>
                <a:spcPts val="0"/>
              </a:spcAft>
              <a:buClr>
                <a:srgbClr val="404040"/>
              </a:buClr>
              <a:buSzPts val="3400"/>
              <a:buFont typeface="Open Sans"/>
              <a:buChar char="‣"/>
            </a:pPr>
            <a:r>
              <a:rPr lang="en-US" sz="3400">
                <a:solidFill>
                  <a:srgbClr val="404040"/>
                </a:solidFill>
                <a:latin typeface="Open Sans"/>
                <a:ea typeface="Open Sans"/>
                <a:cs typeface="Open Sans"/>
                <a:sym typeface="Open Sans"/>
              </a:rPr>
              <a:t>r</a:t>
            </a:r>
            <a:endParaRPr sz="3400">
              <a:solidFill>
                <a:srgbClr val="404040"/>
              </a:solidFill>
              <a:latin typeface="Open Sans"/>
              <a:ea typeface="Open Sans"/>
              <a:cs typeface="Open Sans"/>
              <a:sym typeface="Open Sans"/>
            </a:endParaRPr>
          </a:p>
          <a:p>
            <a:pPr marL="914400" lvl="1" indent="-444500" algn="l" rtl="0">
              <a:lnSpc>
                <a:spcPct val="150000"/>
              </a:lnSpc>
              <a:spcBef>
                <a:spcPts val="0"/>
              </a:spcBef>
              <a:spcAft>
                <a:spcPts val="0"/>
              </a:spcAft>
              <a:buClr>
                <a:srgbClr val="404040"/>
              </a:buClr>
              <a:buSzPts val="3400"/>
              <a:buFont typeface="Open Sans"/>
              <a:buChar char="○"/>
            </a:pPr>
            <a:r>
              <a:rPr lang="en-US" sz="3400">
                <a:solidFill>
                  <a:srgbClr val="404040"/>
                </a:solidFill>
                <a:latin typeface="Open Sans"/>
                <a:ea typeface="Open Sans"/>
                <a:cs typeface="Open Sans"/>
                <a:sym typeface="Open Sans"/>
              </a:rPr>
              <a:t>No erroneous data</a:t>
            </a:r>
            <a:endParaRPr sz="3400">
              <a:solidFill>
                <a:srgbClr val="404040"/>
              </a:solidFill>
              <a:latin typeface="Open Sans"/>
              <a:ea typeface="Open Sans"/>
              <a:cs typeface="Open Sans"/>
              <a:sym typeface="Open Sans"/>
            </a:endParaRPr>
          </a:p>
          <a:p>
            <a:pPr marL="914400" marR="0" lvl="1" indent="-444500" algn="l" rtl="0">
              <a:lnSpc>
                <a:spcPct val="150000"/>
              </a:lnSpc>
              <a:spcBef>
                <a:spcPts val="0"/>
              </a:spcBef>
              <a:spcAft>
                <a:spcPts val="0"/>
              </a:spcAft>
              <a:buClr>
                <a:srgbClr val="404040"/>
              </a:buClr>
              <a:buSzPts val="3400"/>
              <a:buFont typeface="Open Sans"/>
              <a:buChar char="○"/>
            </a:pPr>
            <a:r>
              <a:rPr lang="en-US" sz="3400">
                <a:solidFill>
                  <a:srgbClr val="404040"/>
                </a:solidFill>
                <a:latin typeface="Open Sans"/>
                <a:ea typeface="Open Sans"/>
                <a:cs typeface="Open Sans"/>
                <a:sym typeface="Open Sans"/>
              </a:rPr>
              <a:t>No missing values</a:t>
            </a:r>
            <a:endParaRPr sz="3400">
              <a:solidFill>
                <a:srgbClr val="404040"/>
              </a:solidFill>
              <a:latin typeface="Open Sans"/>
              <a:ea typeface="Open Sans"/>
              <a:cs typeface="Open Sans"/>
              <a:sym typeface="Open Sans"/>
            </a:endParaRPr>
          </a:p>
        </p:txBody>
      </p:sp>
      <p:pic>
        <p:nvPicPr>
          <p:cNvPr id="216" name="Google Shape;216;g230e7fabcf9_0_32"/>
          <p:cNvPicPr preferRelativeResize="0"/>
          <p:nvPr/>
        </p:nvPicPr>
        <p:blipFill>
          <a:blip r:embed="rId8">
            <a:alphaModFix/>
          </a:blip>
          <a:stretch>
            <a:fillRect/>
          </a:stretch>
        </p:blipFill>
        <p:spPr>
          <a:xfrm>
            <a:off x="9714308" y="10672952"/>
            <a:ext cx="5503424" cy="2849401"/>
          </a:xfrm>
          <a:prstGeom prst="rect">
            <a:avLst/>
          </a:prstGeom>
          <a:noFill/>
          <a:ln>
            <a:noFill/>
          </a:ln>
        </p:spPr>
      </p:pic>
      <p:pic>
        <p:nvPicPr>
          <p:cNvPr id="217" name="Google Shape;217;g230e7fabcf9_0_32"/>
          <p:cNvPicPr preferRelativeResize="0"/>
          <p:nvPr/>
        </p:nvPicPr>
        <p:blipFill>
          <a:blip r:embed="rId9">
            <a:alphaModFix/>
          </a:blip>
          <a:stretch>
            <a:fillRect/>
          </a:stretch>
        </p:blipFill>
        <p:spPr>
          <a:xfrm>
            <a:off x="15685896" y="10672952"/>
            <a:ext cx="5092883" cy="284939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1"/>
        <p:cNvGrpSpPr/>
        <p:nvPr/>
      </p:nvGrpSpPr>
      <p:grpSpPr>
        <a:xfrm>
          <a:off x="0" y="0"/>
          <a:ext cx="0" cy="0"/>
          <a:chOff x="0" y="0"/>
          <a:chExt cx="0" cy="0"/>
        </a:xfrm>
      </p:grpSpPr>
      <p:pic>
        <p:nvPicPr>
          <p:cNvPr id="222" name="Google Shape;222;g230e7fabcf9_0_77" descr="Google Shape;83;p16"/>
          <p:cNvPicPr preferRelativeResize="0"/>
          <p:nvPr/>
        </p:nvPicPr>
        <p:blipFill rotWithShape="1">
          <a:blip r:embed="rId3">
            <a:alphaModFix/>
          </a:blip>
          <a:srcRect/>
          <a:stretch/>
        </p:blipFill>
        <p:spPr>
          <a:xfrm>
            <a:off x="21317799" y="863587"/>
            <a:ext cx="2456602" cy="686435"/>
          </a:xfrm>
          <a:prstGeom prst="rect">
            <a:avLst/>
          </a:prstGeom>
          <a:noFill/>
          <a:ln>
            <a:noFill/>
          </a:ln>
        </p:spPr>
      </p:pic>
      <p:sp>
        <p:nvSpPr>
          <p:cNvPr id="223" name="Google Shape;223;g230e7fabcf9_0_77"/>
          <p:cNvSpPr/>
          <p:nvPr/>
        </p:nvSpPr>
        <p:spPr>
          <a:xfrm>
            <a:off x="985149" y="1473199"/>
            <a:ext cx="14232900" cy="903600"/>
          </a:xfrm>
          <a:prstGeom prst="rect">
            <a:avLst/>
          </a:prstGeom>
          <a:solidFill>
            <a:srgbClr val="990000"/>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3800"/>
              <a:buFont typeface="Arial"/>
              <a:buNone/>
            </a:pPr>
            <a:endParaRPr sz="3800" b="0" i="0" u="none" strike="noStrike" cap="none">
              <a:solidFill>
                <a:srgbClr val="434343"/>
              </a:solidFill>
              <a:latin typeface="Open Sans"/>
              <a:ea typeface="Open Sans"/>
              <a:cs typeface="Open Sans"/>
              <a:sym typeface="Open Sans"/>
            </a:endParaRPr>
          </a:p>
        </p:txBody>
      </p:sp>
      <p:sp>
        <p:nvSpPr>
          <p:cNvPr id="224" name="Google Shape;224;g230e7fabcf9_0_77"/>
          <p:cNvSpPr txBox="1"/>
          <p:nvPr/>
        </p:nvSpPr>
        <p:spPr>
          <a:xfrm>
            <a:off x="1210391" y="1554950"/>
            <a:ext cx="13266300" cy="738900"/>
          </a:xfrm>
          <a:prstGeom prst="rect">
            <a:avLst/>
          </a:prstGeom>
          <a:noFill/>
          <a:ln>
            <a:noFill/>
          </a:ln>
        </p:spPr>
        <p:txBody>
          <a:bodyPr spcFirstLastPara="1" wrap="square" lIns="0" tIns="0" rIns="0" bIns="0" anchor="t" anchorCtr="0">
            <a:spAutoFit/>
          </a:bodyPr>
          <a:lstStyle/>
          <a:p>
            <a:pPr marL="0" marR="0" lvl="0" indent="0" algn="l" rtl="0">
              <a:lnSpc>
                <a:spcPct val="150000"/>
              </a:lnSpc>
              <a:spcBef>
                <a:spcPts val="0"/>
              </a:spcBef>
              <a:spcAft>
                <a:spcPts val="0"/>
              </a:spcAft>
              <a:buNone/>
            </a:pPr>
            <a:r>
              <a:rPr lang="en-US" sz="4800">
                <a:solidFill>
                  <a:srgbClr val="FFFFFF"/>
                </a:solidFill>
                <a:latin typeface="Open Sans Light"/>
                <a:ea typeface="Open Sans Light"/>
                <a:cs typeface="Open Sans Light"/>
                <a:sym typeface="Open Sans Light"/>
              </a:rPr>
              <a:t>Data Exploration &amp; Cleaning</a:t>
            </a:r>
            <a:endParaRPr sz="4800">
              <a:solidFill>
                <a:srgbClr val="FFFFFF"/>
              </a:solidFill>
              <a:latin typeface="Open Sans Light"/>
              <a:ea typeface="Open Sans Light"/>
              <a:cs typeface="Open Sans Light"/>
              <a:sym typeface="Open Sans Light"/>
            </a:endParaRPr>
          </a:p>
        </p:txBody>
      </p:sp>
      <p:sp>
        <p:nvSpPr>
          <p:cNvPr id="225" name="Google Shape;225;g230e7fabcf9_0_77"/>
          <p:cNvSpPr/>
          <p:nvPr/>
        </p:nvSpPr>
        <p:spPr>
          <a:xfrm>
            <a:off x="-1" y="1473199"/>
            <a:ext cx="902400" cy="902400"/>
          </a:xfrm>
          <a:prstGeom prst="rect">
            <a:avLst/>
          </a:prstGeom>
          <a:solidFill>
            <a:srgbClr val="99000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EAEAEA"/>
              </a:buClr>
              <a:buSzPts val="3800"/>
              <a:buFont typeface="Open Sans ExtraBold"/>
              <a:buNone/>
            </a:pPr>
            <a:endParaRPr sz="3800" b="0" i="0" u="none" strike="noStrike" cap="none">
              <a:solidFill>
                <a:srgbClr val="434343"/>
              </a:solidFill>
              <a:latin typeface="Open Sans"/>
              <a:ea typeface="Open Sans"/>
              <a:cs typeface="Open Sans"/>
              <a:sym typeface="Open Sans"/>
            </a:endParaRPr>
          </a:p>
        </p:txBody>
      </p:sp>
      <p:sp>
        <p:nvSpPr>
          <p:cNvPr id="226" name="Google Shape;226;g230e7fabcf9_0_77"/>
          <p:cNvSpPr txBox="1"/>
          <p:nvPr/>
        </p:nvSpPr>
        <p:spPr>
          <a:xfrm>
            <a:off x="-1" y="1524311"/>
            <a:ext cx="902400" cy="800400"/>
          </a:xfrm>
          <a:prstGeom prst="rect">
            <a:avLst/>
          </a:prstGeom>
          <a:noFill/>
          <a:ln>
            <a:noFill/>
          </a:ln>
        </p:spPr>
        <p:txBody>
          <a:bodyPr spcFirstLastPara="1" wrap="square" lIns="121875" tIns="121875" rIns="121875" bIns="121875" anchor="ctr" anchorCtr="0">
            <a:spAutoFit/>
          </a:bodyPr>
          <a:lstStyle/>
          <a:p>
            <a:pPr marL="0" marR="0" lvl="0" indent="0" algn="ctr" rtl="0">
              <a:lnSpc>
                <a:spcPct val="100000"/>
              </a:lnSpc>
              <a:spcBef>
                <a:spcPts val="0"/>
              </a:spcBef>
              <a:spcAft>
                <a:spcPts val="0"/>
              </a:spcAft>
              <a:buClr>
                <a:srgbClr val="FFFFFF"/>
              </a:buClr>
              <a:buSzPts val="3600"/>
              <a:buFont typeface="Open Sans ExtraBold"/>
              <a:buNone/>
            </a:pPr>
            <a:r>
              <a:rPr lang="en-US" sz="3600" b="0" i="0" u="none" strike="noStrike" cap="none">
                <a:solidFill>
                  <a:srgbClr val="FFFFFF"/>
                </a:solidFill>
                <a:latin typeface="Open Sans ExtraBold"/>
                <a:ea typeface="Open Sans ExtraBold"/>
                <a:cs typeface="Open Sans ExtraBold"/>
                <a:sym typeface="Open Sans ExtraBold"/>
              </a:rPr>
              <a:t>2</a:t>
            </a:r>
            <a:endParaRPr sz="3600" b="0" i="0" u="none" strike="noStrike" cap="none">
              <a:solidFill>
                <a:srgbClr val="FFFFFF"/>
              </a:solidFill>
              <a:latin typeface="Open Sans ExtraBold"/>
              <a:ea typeface="Open Sans ExtraBold"/>
              <a:cs typeface="Open Sans ExtraBold"/>
              <a:sym typeface="Open Sans ExtraBold"/>
            </a:endParaRPr>
          </a:p>
        </p:txBody>
      </p:sp>
      <p:sp>
        <p:nvSpPr>
          <p:cNvPr id="227" name="Google Shape;227;g230e7fabcf9_0_77"/>
          <p:cNvSpPr txBox="1">
            <a:spLocks noGrp="1"/>
          </p:cNvSpPr>
          <p:nvPr>
            <p:ph type="sldNum" idx="12"/>
          </p:nvPr>
        </p:nvSpPr>
        <p:spPr>
          <a:xfrm>
            <a:off x="23194838" y="12301830"/>
            <a:ext cx="861600" cy="886500"/>
          </a:xfrm>
          <a:prstGeom prst="rect">
            <a:avLst/>
          </a:prstGeom>
          <a:noFill/>
          <a:ln>
            <a:noFill/>
          </a:ln>
        </p:spPr>
        <p:txBody>
          <a:bodyPr spcFirstLastPara="1" wrap="square" lIns="240800" tIns="240800" rIns="240800" bIns="240800" anchor="ctr" anchorCtr="0">
            <a:spAutoFit/>
          </a:bodyPr>
          <a:lstStyle/>
          <a:p>
            <a:pPr marL="0" lvl="0" indent="0" algn="r" rtl="0">
              <a:lnSpc>
                <a:spcPct val="100000"/>
              </a:lnSpc>
              <a:spcBef>
                <a:spcPts val="0"/>
              </a:spcBef>
              <a:spcAft>
                <a:spcPts val="0"/>
              </a:spcAft>
              <a:buClr>
                <a:srgbClr val="585858"/>
              </a:buClr>
              <a:buSzPts val="2600"/>
              <a:buFont typeface="Arial"/>
              <a:buNone/>
            </a:pPr>
            <a:fld id="{00000000-1234-1234-1234-123412341234}" type="slidenum">
              <a:rPr lang="en-US"/>
              <a:t>9</a:t>
            </a:fld>
            <a:endParaRPr/>
          </a:p>
        </p:txBody>
      </p:sp>
      <p:sp>
        <p:nvSpPr>
          <p:cNvPr id="228" name="Google Shape;228;g230e7fabcf9_0_77"/>
          <p:cNvSpPr txBox="1"/>
          <p:nvPr/>
        </p:nvSpPr>
        <p:spPr>
          <a:xfrm>
            <a:off x="1362789" y="2980266"/>
            <a:ext cx="14574000" cy="677400"/>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404040"/>
              </a:buClr>
              <a:buSzPts val="4400"/>
              <a:buFont typeface="Open Sans SemiBold"/>
              <a:buNone/>
            </a:pPr>
            <a:r>
              <a:rPr lang="en-US" sz="4400">
                <a:solidFill>
                  <a:srgbClr val="404040"/>
                </a:solidFill>
                <a:latin typeface="Open Sans SemiBold"/>
                <a:ea typeface="Open Sans SemiBold"/>
                <a:cs typeface="Open Sans SemiBold"/>
                <a:sym typeface="Open Sans SemiBold"/>
              </a:rPr>
              <a:t>Checking for missings and erroneous</a:t>
            </a:r>
            <a:endParaRPr/>
          </a:p>
        </p:txBody>
      </p:sp>
      <p:cxnSp>
        <p:nvCxnSpPr>
          <p:cNvPr id="229" name="Google Shape;229;g230e7fabcf9_0_77"/>
          <p:cNvCxnSpPr/>
          <p:nvPr/>
        </p:nvCxnSpPr>
        <p:spPr>
          <a:xfrm>
            <a:off x="1362789" y="3743322"/>
            <a:ext cx="21544800" cy="0"/>
          </a:xfrm>
          <a:prstGeom prst="straightConnector1">
            <a:avLst/>
          </a:prstGeom>
          <a:noFill/>
          <a:ln w="12700" cap="flat" cmpd="sng">
            <a:solidFill>
              <a:srgbClr val="404040"/>
            </a:solidFill>
            <a:prstDash val="solid"/>
            <a:round/>
            <a:headEnd type="none" w="sm" len="sm"/>
            <a:tailEnd type="none" w="sm" len="sm"/>
          </a:ln>
        </p:spPr>
      </p:cxnSp>
      <p:sp>
        <p:nvSpPr>
          <p:cNvPr id="230" name="Google Shape;230;g230e7fabcf9_0_77"/>
          <p:cNvSpPr txBox="1"/>
          <p:nvPr/>
        </p:nvSpPr>
        <p:spPr>
          <a:xfrm>
            <a:off x="1929384" y="4014216"/>
            <a:ext cx="15573300" cy="3663300"/>
          </a:xfrm>
          <a:prstGeom prst="rect">
            <a:avLst/>
          </a:prstGeom>
          <a:noFill/>
          <a:ln>
            <a:noFill/>
          </a:ln>
        </p:spPr>
        <p:txBody>
          <a:bodyPr spcFirstLastPara="1" wrap="square" lIns="0" tIns="0" rIns="0" bIns="0" anchor="t" anchorCtr="0">
            <a:spAutoFit/>
          </a:bodyPr>
          <a:lstStyle/>
          <a:p>
            <a:pPr marL="345440" marR="0" lvl="0" indent="-431800" algn="l" rtl="0">
              <a:lnSpc>
                <a:spcPct val="150000"/>
              </a:lnSpc>
              <a:spcBef>
                <a:spcPts val="0"/>
              </a:spcBef>
              <a:spcAft>
                <a:spcPts val="0"/>
              </a:spcAft>
              <a:buClr>
                <a:srgbClr val="404040"/>
              </a:buClr>
              <a:buSzPts val="3400"/>
              <a:buFont typeface="Open Sans"/>
              <a:buChar char="‣"/>
            </a:pPr>
            <a:r>
              <a:rPr lang="en-US" sz="3400">
                <a:solidFill>
                  <a:srgbClr val="404040"/>
                </a:solidFill>
                <a:latin typeface="Open Sans"/>
                <a:ea typeface="Open Sans"/>
                <a:cs typeface="Open Sans"/>
                <a:sym typeface="Open Sans"/>
              </a:rPr>
              <a:t>S </a:t>
            </a:r>
            <a:endParaRPr sz="3400">
              <a:solidFill>
                <a:srgbClr val="404040"/>
              </a:solidFill>
              <a:latin typeface="Open Sans"/>
              <a:ea typeface="Open Sans"/>
              <a:cs typeface="Open Sans"/>
              <a:sym typeface="Open Sans"/>
            </a:endParaRPr>
          </a:p>
          <a:p>
            <a:pPr marL="914400" marR="0" lvl="1" indent="-444500" algn="l" rtl="0">
              <a:lnSpc>
                <a:spcPct val="150000"/>
              </a:lnSpc>
              <a:spcBef>
                <a:spcPts val="0"/>
              </a:spcBef>
              <a:spcAft>
                <a:spcPts val="0"/>
              </a:spcAft>
              <a:buClr>
                <a:srgbClr val="404040"/>
              </a:buClr>
              <a:buSzPts val="3400"/>
              <a:buFont typeface="Open Sans"/>
              <a:buChar char="○"/>
            </a:pPr>
            <a:r>
              <a:rPr lang="en-US" sz="3400">
                <a:solidFill>
                  <a:srgbClr val="404040"/>
                </a:solidFill>
                <a:latin typeface="Open Sans"/>
                <a:ea typeface="Open Sans"/>
                <a:cs typeface="Open Sans"/>
                <a:sym typeface="Open Sans"/>
              </a:rPr>
              <a:t>Max: 40,333        Min: 0   → </a:t>
            </a:r>
            <a:r>
              <a:rPr lang="en-US" sz="3400" u="sng">
                <a:solidFill>
                  <a:srgbClr val="404040"/>
                </a:solidFill>
                <a:latin typeface="Open Sans"/>
                <a:ea typeface="Open Sans"/>
                <a:cs typeface="Open Sans"/>
                <a:sym typeface="Open Sans"/>
              </a:rPr>
              <a:t>Two Erroneous values</a:t>
            </a:r>
            <a:endParaRPr sz="3400" u="sng">
              <a:solidFill>
                <a:srgbClr val="404040"/>
              </a:solidFill>
              <a:latin typeface="Open Sans"/>
              <a:ea typeface="Open Sans"/>
              <a:cs typeface="Open Sans"/>
              <a:sym typeface="Open Sans"/>
            </a:endParaRPr>
          </a:p>
          <a:p>
            <a:pPr marL="914400" marR="0" lvl="1" indent="-444500" algn="l" rtl="0">
              <a:lnSpc>
                <a:spcPct val="150000"/>
              </a:lnSpc>
              <a:spcBef>
                <a:spcPts val="0"/>
              </a:spcBef>
              <a:spcAft>
                <a:spcPts val="0"/>
              </a:spcAft>
              <a:buClr>
                <a:srgbClr val="404040"/>
              </a:buClr>
              <a:buSzPts val="3400"/>
              <a:buFont typeface="Open Sans"/>
              <a:buChar char="○"/>
            </a:pPr>
            <a:r>
              <a:rPr lang="en-US" sz="3400">
                <a:solidFill>
                  <a:srgbClr val="404040"/>
                </a:solidFill>
                <a:latin typeface="Open Sans"/>
                <a:ea typeface="Open Sans"/>
                <a:cs typeface="Open Sans"/>
                <a:sym typeface="Open Sans"/>
              </a:rPr>
              <a:t>1 missing values</a:t>
            </a:r>
            <a:endParaRPr sz="3400">
              <a:solidFill>
                <a:srgbClr val="404040"/>
              </a:solidFill>
              <a:latin typeface="Open Sans"/>
              <a:ea typeface="Open Sans"/>
              <a:cs typeface="Open Sans"/>
              <a:sym typeface="Open Sans"/>
            </a:endParaRPr>
          </a:p>
          <a:p>
            <a:pPr marL="914400" marR="0" lvl="1" indent="-444500" algn="l" rtl="0">
              <a:lnSpc>
                <a:spcPct val="150000"/>
              </a:lnSpc>
              <a:spcBef>
                <a:spcPts val="0"/>
              </a:spcBef>
              <a:spcAft>
                <a:spcPts val="0"/>
              </a:spcAft>
              <a:buClr>
                <a:srgbClr val="404040"/>
              </a:buClr>
              <a:buSzPts val="3400"/>
              <a:buFont typeface="Open Sans"/>
              <a:buChar char="○"/>
            </a:pPr>
            <a:r>
              <a:rPr lang="en-US" sz="3400">
                <a:solidFill>
                  <a:srgbClr val="404040"/>
                </a:solidFill>
                <a:latin typeface="Open Sans"/>
                <a:ea typeface="Open Sans"/>
                <a:cs typeface="Open Sans"/>
                <a:sym typeface="Open Sans"/>
              </a:rPr>
              <a:t>Exclude two erroneous values</a:t>
            </a:r>
            <a:endParaRPr sz="3400">
              <a:solidFill>
                <a:srgbClr val="404040"/>
              </a:solidFill>
              <a:latin typeface="Open Sans"/>
              <a:ea typeface="Open Sans"/>
              <a:cs typeface="Open Sans"/>
              <a:sym typeface="Open Sans"/>
            </a:endParaRPr>
          </a:p>
          <a:p>
            <a:pPr marL="914400" marR="0" lvl="1" indent="-444500" algn="l" rtl="0">
              <a:lnSpc>
                <a:spcPct val="150000"/>
              </a:lnSpc>
              <a:spcBef>
                <a:spcPts val="0"/>
              </a:spcBef>
              <a:spcAft>
                <a:spcPts val="0"/>
              </a:spcAft>
              <a:buClr>
                <a:srgbClr val="404040"/>
              </a:buClr>
              <a:buSzPts val="3400"/>
              <a:buFont typeface="Open Sans"/>
              <a:buChar char="○"/>
            </a:pPr>
            <a:r>
              <a:rPr lang="en-US" sz="3400">
                <a:solidFill>
                  <a:srgbClr val="404040"/>
                </a:solidFill>
                <a:latin typeface="Open Sans"/>
                <a:ea typeface="Open Sans"/>
                <a:cs typeface="Open Sans"/>
                <a:sym typeface="Open Sans"/>
              </a:rPr>
              <a:t>Use sklearn.impute.SimpleImputer - Mean Imputation</a:t>
            </a:r>
            <a:endParaRPr sz="3400">
              <a:solidFill>
                <a:srgbClr val="404040"/>
              </a:solidFill>
              <a:latin typeface="Open Sans"/>
              <a:ea typeface="Open Sans"/>
              <a:cs typeface="Open Sans"/>
              <a:sym typeface="Open Sans"/>
            </a:endParaRPr>
          </a:p>
        </p:txBody>
      </p:sp>
      <p:pic>
        <p:nvPicPr>
          <p:cNvPr id="231" name="Google Shape;231;g230e7fabcf9_0_77"/>
          <p:cNvPicPr preferRelativeResize="0"/>
          <p:nvPr/>
        </p:nvPicPr>
        <p:blipFill>
          <a:blip r:embed="rId4">
            <a:alphaModFix/>
          </a:blip>
          <a:stretch>
            <a:fillRect/>
          </a:stretch>
        </p:blipFill>
        <p:spPr>
          <a:xfrm>
            <a:off x="2743200" y="8229600"/>
            <a:ext cx="9123224" cy="4648176"/>
          </a:xfrm>
          <a:prstGeom prst="rect">
            <a:avLst/>
          </a:prstGeom>
          <a:noFill/>
          <a:ln>
            <a:noFill/>
          </a:ln>
        </p:spPr>
      </p:pic>
      <p:pic>
        <p:nvPicPr>
          <p:cNvPr id="232" name="Google Shape;232;g230e7fabcf9_0_77"/>
          <p:cNvPicPr preferRelativeResize="0"/>
          <p:nvPr/>
        </p:nvPicPr>
        <p:blipFill>
          <a:blip r:embed="rId5">
            <a:alphaModFix/>
          </a:blip>
          <a:stretch>
            <a:fillRect/>
          </a:stretch>
        </p:blipFill>
        <p:spPr>
          <a:xfrm>
            <a:off x="13716000" y="8229600"/>
            <a:ext cx="8350465" cy="4648174"/>
          </a:xfrm>
          <a:prstGeom prst="rect">
            <a:avLst/>
          </a:prstGeom>
          <a:noFill/>
          <a:ln>
            <a:noFill/>
          </a:ln>
        </p:spPr>
      </p:pic>
      <p:grpSp>
        <p:nvGrpSpPr>
          <p:cNvPr id="233" name="Google Shape;233;g230e7fabcf9_0_77"/>
          <p:cNvGrpSpPr/>
          <p:nvPr/>
        </p:nvGrpSpPr>
        <p:grpSpPr>
          <a:xfrm>
            <a:off x="2743194" y="8034083"/>
            <a:ext cx="19323636" cy="4992466"/>
            <a:chOff x="2271009" y="7924945"/>
            <a:chExt cx="18835789" cy="4866426"/>
          </a:xfrm>
        </p:grpSpPr>
        <p:pic>
          <p:nvPicPr>
            <p:cNvPr id="234" name="Google Shape;234;g230e7fabcf9_0_77"/>
            <p:cNvPicPr preferRelativeResize="0"/>
            <p:nvPr/>
          </p:nvPicPr>
          <p:blipFill>
            <a:blip r:embed="rId6">
              <a:alphaModFix/>
            </a:blip>
            <a:stretch>
              <a:fillRect/>
            </a:stretch>
          </p:blipFill>
          <p:spPr>
            <a:xfrm>
              <a:off x="12653572" y="8034076"/>
              <a:ext cx="8453226" cy="4756616"/>
            </a:xfrm>
            <a:prstGeom prst="rect">
              <a:avLst/>
            </a:prstGeom>
            <a:noFill/>
            <a:ln>
              <a:noFill/>
            </a:ln>
          </p:spPr>
        </p:pic>
        <p:pic>
          <p:nvPicPr>
            <p:cNvPr id="235" name="Google Shape;235;g230e7fabcf9_0_77"/>
            <p:cNvPicPr preferRelativeResize="0"/>
            <p:nvPr/>
          </p:nvPicPr>
          <p:blipFill>
            <a:blip r:embed="rId7">
              <a:alphaModFix/>
            </a:blip>
            <a:stretch>
              <a:fillRect/>
            </a:stretch>
          </p:blipFill>
          <p:spPr>
            <a:xfrm>
              <a:off x="2271009" y="7924945"/>
              <a:ext cx="9323864" cy="4866426"/>
            </a:xfrm>
            <a:prstGeom prst="rect">
              <a:avLst/>
            </a:prstGeom>
            <a:noFill/>
            <a:ln>
              <a:noFill/>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434343"/>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Simple Light">
  <a:themeElements>
    <a:clrScheme name="Simple Light">
      <a:dk1>
        <a:srgbClr val="434343"/>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3276</Words>
  <Application>Microsoft Macintosh PowerPoint</Application>
  <PresentationFormat>Custom</PresentationFormat>
  <Paragraphs>309</Paragraphs>
  <Slides>24</Slides>
  <Notes>24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24</vt:i4>
      </vt:variant>
    </vt:vector>
  </HeadingPairs>
  <TitlesOfParts>
    <vt:vector size="32" baseType="lpstr">
      <vt:lpstr>Open Sans SemiBold</vt:lpstr>
      <vt:lpstr>Open Sans ExtraBold</vt:lpstr>
      <vt:lpstr>Arial</vt:lpstr>
      <vt:lpstr>Times New Roman</vt:lpstr>
      <vt:lpstr>Open Sans Light</vt:lpstr>
      <vt:lpstr>Open Sans</vt:lpstr>
      <vt:lpstr>Simple Light</vt:lpstr>
      <vt:lpstr>1_Simple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Luo, Dan</cp:lastModifiedBy>
  <cp:revision>1</cp:revision>
  <dcterms:modified xsi:type="dcterms:W3CDTF">2023-09-05T23:50:11Z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0x0101002FDD98094B9D7D4BBD45D5E980FA7B7A</vt:lpwstr>
  </property>
  <property fmtid="{D5CDD505-2E9C-101B-9397-08002B2CF9AE}" pid="3" name="MediaServiceImageTags">
    <vt:lpwstr/>
  </property>
</Properties>
</file>