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06/02/2021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06/02/2021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06/02/2021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06/02/2021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06/02/2021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06/02/2021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06/02/2021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06/02/2021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06/02/2021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06/02/2021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06/02/2021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06/02/2021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209131&amp;picture=seattle-skylin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House Price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Machine Learning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1" y="1582117"/>
            <a:ext cx="4635315" cy="369376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90BD-0ACE-4D70-8739-D9148309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50EA-0AF2-47F4-B9C4-EC6623C9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*Demonstrated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5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7291-D35C-4A45-A98C-6802E785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Our Python 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8DE4-1E11-4326-9C98-D2199C4B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Demonstrated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01763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3A2E-938B-483F-9096-B2503426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Objective &amp; End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C1C5-B714-4244-B1DB-198F1843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01244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400" dirty="0"/>
              <a:t> 	</a:t>
            </a:r>
            <a:r>
              <a:rPr lang="en-US" sz="2400" dirty="0"/>
              <a:t>To predict the sale prices of houses using a machine learning 	regression model with python and determine the model best suited to 	our dataset using scikit-learn for evaluation.</a:t>
            </a:r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	Our end goal is to deploy this model through a python flask application 	capable of outputting a predicted house sale price based on user input 	selection of the specific features utilized in our model.</a:t>
            </a:r>
          </a:p>
          <a:p>
            <a:pPr marL="201168" lvl="1" indent="0">
              <a:buNone/>
            </a:pPr>
            <a:endParaRPr lang="en-US" sz="3400" dirty="0"/>
          </a:p>
          <a:p>
            <a:pPr marL="384048" lvl="2" indent="0">
              <a:buNone/>
            </a:pPr>
            <a:endParaRPr lang="en-US" sz="3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77956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D720-372F-4EFC-A0A6-04442D3A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33D9-7916-4F90-B72B-C02ED8D3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0" dirty="0">
                <a:solidFill>
                  <a:srgbClr val="292929"/>
                </a:solidFill>
                <a:effectLst/>
              </a:rPr>
              <a:t>Why linear regression?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200" i="0" dirty="0">
              <a:solidFill>
                <a:srgbClr val="292929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rgbClr val="292929"/>
                </a:solidFill>
                <a:effectLst/>
              </a:rPr>
              <a:t>Linear regression is an algorithm used to predict values that are continuous in nature.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rgbClr val="292929"/>
                </a:solidFill>
                <a:effectLst/>
              </a:rPr>
              <a:t>It became more popular because it is the most user friendly algorithm for those new to machine learning modeling.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92929"/>
                </a:solidFill>
              </a:rPr>
              <a:t>Can be practicably and intuitively implemented in python using the scikit-learn package.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F344-3EEA-4411-A69E-38E9B69E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3DCC-704E-44CC-8DE6-2D670612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>
                <a:schemeClr val="tx1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</a:rPr>
              <a:t> Importing the required packages into our python environment</a:t>
            </a:r>
          </a:p>
          <a:p>
            <a:pPr algn="l">
              <a:buClr>
                <a:schemeClr val="tx1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</a:rPr>
              <a:t> Importing the house price data and do some EDA on it</a:t>
            </a:r>
          </a:p>
          <a:p>
            <a:pPr algn="l">
              <a:buClr>
                <a:schemeClr val="tx1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</a:rPr>
              <a:t> Data Visualization on the house price data</a:t>
            </a:r>
          </a:p>
          <a:p>
            <a:pPr algn="l">
              <a:buClr>
                <a:schemeClr val="tx1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</a:rPr>
              <a:t> Feature Selection &amp; Data Split</a:t>
            </a:r>
          </a:p>
          <a:p>
            <a:pPr algn="l">
              <a:buClr>
                <a:schemeClr val="tx1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</a:rPr>
              <a:t> Modeling the data using the algorithms</a:t>
            </a:r>
          </a:p>
          <a:p>
            <a:pPr algn="l">
              <a:buClr>
                <a:schemeClr val="tx1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</a:rPr>
              <a:t> Evaluating the built model using the evaluation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5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EE3D-2CFB-4217-92CA-234B755D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the required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8C44-D281-4D5B-86C8-150789B3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Our primary packages for this project:</a:t>
            </a:r>
          </a:p>
          <a:p>
            <a:pPr marL="749808" lvl="1" indent="-457200">
              <a:buClr>
                <a:schemeClr val="tx1"/>
              </a:buClr>
              <a:buFont typeface="+mj-lt"/>
              <a:buAutoNum type="arabicPeriod"/>
            </a:pPr>
            <a:endParaRPr lang="en-US" sz="2400" dirty="0"/>
          </a:p>
          <a:p>
            <a:pPr marL="749808" lvl="1" indent="-4572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400" dirty="0"/>
              <a:t>Pandas for data processing</a:t>
            </a:r>
          </a:p>
          <a:p>
            <a:pPr marL="749808" lvl="1" indent="-4572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400" dirty="0"/>
              <a:t>NumPy to work with arrays</a:t>
            </a:r>
          </a:p>
          <a:p>
            <a:pPr marL="749808" lvl="1" indent="-4572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400" dirty="0"/>
              <a:t>Matplotlib &amp; </a:t>
            </a:r>
            <a:r>
              <a:rPr lang="en-US" sz="2400" dirty="0" err="1"/>
              <a:t>Plotly</a:t>
            </a:r>
            <a:r>
              <a:rPr lang="en-US" sz="2400" dirty="0"/>
              <a:t> for data visualizations</a:t>
            </a:r>
          </a:p>
          <a:p>
            <a:pPr marL="749808" lvl="1" indent="-4572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400" dirty="0"/>
              <a:t>Scikit-learn for building and evaluating our machine learning model</a:t>
            </a:r>
          </a:p>
          <a:p>
            <a:pPr marL="292608" lvl="1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US" sz="2400" dirty="0"/>
          </a:p>
          <a:p>
            <a:pPr marL="578358" lvl="1" indent="-28575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Tableau is utilized for additional data visualizations</a:t>
            </a:r>
          </a:p>
          <a:p>
            <a:pPr marL="749808" lvl="1" indent="-4572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1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3485-E0DB-4C01-BF34-F7B2F3B9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the Data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75CF-A853-4A13-B460-56371503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utilized a dataset - retrieved from Kaggle - that contains a sample of homes sold in King County, WA (i.e. Seattle and the surrounding territory).</a:t>
            </a:r>
          </a:p>
          <a:p>
            <a:pPr lvl="4"/>
            <a:r>
              <a:rPr lang="en-US" sz="2400" dirty="0"/>
              <a:t>It includes the sale price (our dependent variable), in addition to other relevant features.</a:t>
            </a:r>
          </a:p>
        </p:txBody>
      </p:sp>
    </p:spTree>
    <p:extLst>
      <p:ext uri="{BB962C8B-B14F-4D97-AF65-F5344CB8AC3E}">
        <p14:creationId xmlns:p14="http://schemas.microsoft.com/office/powerpoint/2010/main" val="322802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3F66-7FA3-4804-8EB0-68B17F2C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9C84-F678-4AB7-9E1B-45A03241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process, we produced various plots/visualizations to display, describe, observe relationships between variables, and provide further details about our dataset.</a:t>
            </a:r>
          </a:p>
        </p:txBody>
      </p:sp>
    </p:spTree>
    <p:extLst>
      <p:ext uri="{BB962C8B-B14F-4D97-AF65-F5344CB8AC3E}">
        <p14:creationId xmlns:p14="http://schemas.microsoft.com/office/powerpoint/2010/main" val="387317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E071-0CB6-42F3-8E6F-8E2C591D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&amp; Data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ADD1-9FF4-4B86-B1C6-1F692F33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</a:rPr>
              <a:t> </a:t>
            </a:r>
            <a:r>
              <a:rPr lang="en-US" dirty="0">
                <a:solidFill>
                  <a:srgbClr val="292929"/>
                </a:solidFill>
                <a:latin typeface="Franklin Gothic Book" panose="020B0503020102020204" pitchFamily="34" charset="0"/>
              </a:rPr>
              <a:t>In</a:t>
            </a:r>
            <a:r>
              <a:rPr lang="en-US" b="0" i="0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</a:rPr>
              <a:t> this process we are going to define the ‘X’ variable (independent variable) and the ‘Y’ variable (dependent variable). After defining the variables, we use them to split the data into a train set and test set. Splitting the data can be done using the ‘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Franklin Gothic Book" panose="020B0503020102020204" pitchFamily="34" charset="0"/>
              </a:rPr>
              <a:t>train_test_split</a:t>
            </a:r>
            <a:r>
              <a:rPr lang="en-US" b="0" i="0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</a:rPr>
              <a:t>’ function provided by scikit-learn in python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9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86C7-130A-447E-9D6F-A8F267FC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B104-2B75-4E23-902F-62097BC8B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Demonstrated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3327934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{ECA1C74E-818A-4E3F-9069-053018D79D8C}tf56160789_win32</Template>
  <TotalTime>324</TotalTime>
  <Words>415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Bookman Old Style</vt:lpstr>
      <vt:lpstr>Calibri</vt:lpstr>
      <vt:lpstr>Franklin Gothic Book</vt:lpstr>
      <vt:lpstr>Wingdings</vt:lpstr>
      <vt:lpstr>1_RetrospectVTI</vt:lpstr>
      <vt:lpstr>House Price Prediction </vt:lpstr>
      <vt:lpstr>Our Objective &amp; End Goal</vt:lpstr>
      <vt:lpstr>Why use linear regression</vt:lpstr>
      <vt:lpstr>Steps Involved</vt:lpstr>
      <vt:lpstr>Importing the required packages</vt:lpstr>
      <vt:lpstr>Importing the Data &amp; EDA</vt:lpstr>
      <vt:lpstr>Data Visualization</vt:lpstr>
      <vt:lpstr>Feature Selection &amp; Data Split</vt:lpstr>
      <vt:lpstr>Modeling</vt:lpstr>
      <vt:lpstr>Model Evaluation</vt:lpstr>
      <vt:lpstr>Deploying Our Python Flask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Mike</dc:creator>
  <cp:lastModifiedBy>Mike</cp:lastModifiedBy>
  <cp:revision>20</cp:revision>
  <dcterms:created xsi:type="dcterms:W3CDTF">2021-06-02T19:35:38Z</dcterms:created>
  <dcterms:modified xsi:type="dcterms:W3CDTF">2021-06-03T01:00:59Z</dcterms:modified>
</cp:coreProperties>
</file>